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03" r:id="rId3"/>
    <p:sldId id="257" r:id="rId4"/>
    <p:sldId id="297" r:id="rId5"/>
    <p:sldId id="290" r:id="rId6"/>
    <p:sldId id="286" r:id="rId7"/>
    <p:sldId id="264" r:id="rId8"/>
    <p:sldId id="291" r:id="rId9"/>
    <p:sldId id="288" r:id="rId10"/>
    <p:sldId id="298" r:id="rId11"/>
    <p:sldId id="300" r:id="rId12"/>
    <p:sldId id="301" r:id="rId13"/>
    <p:sldId id="299" r:id="rId14"/>
    <p:sldId id="265" r:id="rId15"/>
    <p:sldId id="292" r:id="rId16"/>
    <p:sldId id="274" r:id="rId17"/>
    <p:sldId id="285" r:id="rId18"/>
    <p:sldId id="304" r:id="rId19"/>
    <p:sldId id="30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1D70"/>
    <a:srgbClr val="0714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394" autoAdjust="0"/>
    <p:restoredTop sz="83011" autoAdjust="0"/>
  </p:normalViewPr>
  <p:slideViewPr>
    <p:cSldViewPr snapToGrid="0" snapToObjects="1">
      <p:cViewPr varScale="1">
        <p:scale>
          <a:sx n="48" d="100"/>
          <a:sy n="48" d="100"/>
        </p:scale>
        <p:origin x="60" y="3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9">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AB4D49-B4E2-434C-818F-DB55714F73AC}" type="doc">
      <dgm:prSet loTypeId="urn:microsoft.com/office/officeart/2005/8/layout/hierarchy6" loCatId="" qsTypeId="urn:microsoft.com/office/officeart/2005/8/quickstyle/simple4" qsCatId="simple" csTypeId="urn:microsoft.com/office/officeart/2005/8/colors/accent1_2" csCatId="accent1" phldr="1"/>
      <dgm:spPr/>
      <dgm:t>
        <a:bodyPr/>
        <a:lstStyle/>
        <a:p>
          <a:endParaRPr lang="fr-FR"/>
        </a:p>
      </dgm:t>
    </dgm:pt>
    <dgm:pt modelId="{55C8C642-4C4E-6E49-A3BA-692D3E4B6F66}">
      <dgm:prSet phldrT="[Texte]"/>
      <dgm:spPr/>
      <dgm:t>
        <a:bodyPr/>
        <a:lstStyle/>
        <a:p>
          <a:endParaRPr lang="fr-FR" dirty="0"/>
        </a:p>
      </dgm:t>
    </dgm:pt>
    <dgm:pt modelId="{86A4E034-8FAD-2246-B457-6229ADDB6108}" type="parTrans" cxnId="{465A078E-B0D3-B848-81DE-A2C387FCFDE5}">
      <dgm:prSet/>
      <dgm:spPr/>
      <dgm:t>
        <a:bodyPr/>
        <a:lstStyle/>
        <a:p>
          <a:endParaRPr lang="fr-FR"/>
        </a:p>
      </dgm:t>
    </dgm:pt>
    <dgm:pt modelId="{EAF8CF4B-2138-4A4F-81C6-A91B1F88F174}" type="sibTrans" cxnId="{465A078E-B0D3-B848-81DE-A2C387FCFDE5}">
      <dgm:prSet/>
      <dgm:spPr/>
      <dgm:t>
        <a:bodyPr/>
        <a:lstStyle/>
        <a:p>
          <a:endParaRPr lang="fr-FR"/>
        </a:p>
      </dgm:t>
    </dgm:pt>
    <dgm:pt modelId="{428F91A5-505F-064D-A4BA-169BCFA8686C}">
      <dgm:prSet phldrT="[Texte]"/>
      <dgm:spPr/>
      <dgm:t>
        <a:bodyPr/>
        <a:lstStyle/>
        <a:p>
          <a:endParaRPr lang="fr-FR" dirty="0"/>
        </a:p>
      </dgm:t>
    </dgm:pt>
    <dgm:pt modelId="{7EA6E70A-6664-D64E-8507-0A07081F2123}" type="parTrans" cxnId="{48B1924D-0AAE-A642-B9A9-DB86A52FCC82}">
      <dgm:prSet/>
      <dgm:spPr/>
      <dgm:t>
        <a:bodyPr/>
        <a:lstStyle/>
        <a:p>
          <a:endParaRPr lang="fr-FR"/>
        </a:p>
      </dgm:t>
    </dgm:pt>
    <dgm:pt modelId="{CFB17BDB-C963-FB4D-93F7-D414156D94F8}" type="sibTrans" cxnId="{48B1924D-0AAE-A642-B9A9-DB86A52FCC82}">
      <dgm:prSet/>
      <dgm:spPr/>
      <dgm:t>
        <a:bodyPr/>
        <a:lstStyle/>
        <a:p>
          <a:endParaRPr lang="fr-FR"/>
        </a:p>
      </dgm:t>
    </dgm:pt>
    <dgm:pt modelId="{6C384A9A-F6EB-894C-B8C3-09A73BD6148D}">
      <dgm:prSet phldrT="[Texte]"/>
      <dgm:spPr/>
      <dgm:t>
        <a:bodyPr/>
        <a:lstStyle/>
        <a:p>
          <a:endParaRPr lang="fr-FR" dirty="0"/>
        </a:p>
      </dgm:t>
    </dgm:pt>
    <dgm:pt modelId="{CFC0F3F0-6741-FD4E-A722-4BD73737C0E9}" type="parTrans" cxnId="{96C5B9F8-2A8E-2D4A-9A34-0D02930D806F}">
      <dgm:prSet/>
      <dgm:spPr/>
      <dgm:t>
        <a:bodyPr/>
        <a:lstStyle/>
        <a:p>
          <a:endParaRPr lang="fr-FR"/>
        </a:p>
      </dgm:t>
    </dgm:pt>
    <dgm:pt modelId="{F270227D-38F4-104E-9AD0-3F5966E8BF03}" type="sibTrans" cxnId="{96C5B9F8-2A8E-2D4A-9A34-0D02930D806F}">
      <dgm:prSet/>
      <dgm:spPr/>
      <dgm:t>
        <a:bodyPr/>
        <a:lstStyle/>
        <a:p>
          <a:endParaRPr lang="fr-FR"/>
        </a:p>
      </dgm:t>
    </dgm:pt>
    <dgm:pt modelId="{6F35D090-F721-684D-83A4-BDA6CD31BCC8}">
      <dgm:prSet phldrT="[Texte]"/>
      <dgm:spPr/>
      <dgm:t>
        <a:bodyPr/>
        <a:lstStyle/>
        <a:p>
          <a:endParaRPr lang="fr-FR" dirty="0"/>
        </a:p>
      </dgm:t>
    </dgm:pt>
    <dgm:pt modelId="{4AD5E1EC-9264-8C40-B026-E567EF9DABB9}" type="parTrans" cxnId="{A8C781C6-5DF6-5742-B056-152402672242}">
      <dgm:prSet/>
      <dgm:spPr/>
      <dgm:t>
        <a:bodyPr/>
        <a:lstStyle/>
        <a:p>
          <a:endParaRPr lang="fr-FR"/>
        </a:p>
      </dgm:t>
    </dgm:pt>
    <dgm:pt modelId="{5C053EEC-DEDE-334B-99A4-A54F882191F0}" type="sibTrans" cxnId="{A8C781C6-5DF6-5742-B056-152402672242}">
      <dgm:prSet/>
      <dgm:spPr/>
      <dgm:t>
        <a:bodyPr/>
        <a:lstStyle/>
        <a:p>
          <a:endParaRPr lang="fr-FR"/>
        </a:p>
      </dgm:t>
    </dgm:pt>
    <dgm:pt modelId="{D06D86CD-7256-3043-9F36-E7E44D3D0F0E}">
      <dgm:prSet phldrT="[Texte]"/>
      <dgm:spPr/>
      <dgm:t>
        <a:bodyPr/>
        <a:lstStyle/>
        <a:p>
          <a:endParaRPr lang="fr-FR" dirty="0"/>
        </a:p>
      </dgm:t>
    </dgm:pt>
    <dgm:pt modelId="{D5388B6F-02AA-0A41-B01E-DBB38EDCD398}" type="parTrans" cxnId="{39E54E69-6416-5A41-9DAF-0AE217267617}">
      <dgm:prSet/>
      <dgm:spPr/>
      <dgm:t>
        <a:bodyPr/>
        <a:lstStyle/>
        <a:p>
          <a:endParaRPr lang="fr-FR"/>
        </a:p>
      </dgm:t>
    </dgm:pt>
    <dgm:pt modelId="{29D32AB0-27E1-FD4D-958D-50E9E1112562}" type="sibTrans" cxnId="{39E54E69-6416-5A41-9DAF-0AE217267617}">
      <dgm:prSet/>
      <dgm:spPr/>
      <dgm:t>
        <a:bodyPr/>
        <a:lstStyle/>
        <a:p>
          <a:endParaRPr lang="fr-FR"/>
        </a:p>
      </dgm:t>
    </dgm:pt>
    <dgm:pt modelId="{DC08BD22-5761-EC42-ADBE-8C60C076DBB4}">
      <dgm:prSet phldrT="[Texte]"/>
      <dgm:spPr/>
      <dgm:t>
        <a:bodyPr/>
        <a:lstStyle/>
        <a:p>
          <a:endParaRPr lang="fr-FR" dirty="0"/>
        </a:p>
      </dgm:t>
    </dgm:pt>
    <dgm:pt modelId="{DD4EFA29-16E4-0143-818A-9AD07EB7D59B}" type="parTrans" cxnId="{234E415F-D5B2-9545-A50B-4DDEB8806E21}">
      <dgm:prSet/>
      <dgm:spPr/>
      <dgm:t>
        <a:bodyPr/>
        <a:lstStyle/>
        <a:p>
          <a:endParaRPr lang="fr-FR"/>
        </a:p>
      </dgm:t>
    </dgm:pt>
    <dgm:pt modelId="{15372367-5EDF-2A48-9553-FD19D993B309}" type="sibTrans" cxnId="{234E415F-D5B2-9545-A50B-4DDEB8806E21}">
      <dgm:prSet/>
      <dgm:spPr/>
      <dgm:t>
        <a:bodyPr/>
        <a:lstStyle/>
        <a:p>
          <a:endParaRPr lang="fr-FR"/>
        </a:p>
      </dgm:t>
    </dgm:pt>
    <dgm:pt modelId="{093DFB55-AC29-574A-BEF2-8FBBF9486C7C}">
      <dgm:prSet phldrT="[Texte]"/>
      <dgm:spPr>
        <a:solidFill>
          <a:schemeClr val="accent1">
            <a:lumMod val="20000"/>
            <a:lumOff val="80000"/>
          </a:schemeClr>
        </a:solidFill>
      </dgm:spPr>
      <dgm:t>
        <a:bodyPr/>
        <a:lstStyle/>
        <a:p>
          <a:r>
            <a:rPr lang="en-GB" noProof="0" dirty="0" smtClean="0"/>
            <a:t>Result</a:t>
          </a:r>
          <a:endParaRPr lang="en-GB" noProof="0" dirty="0"/>
        </a:p>
      </dgm:t>
    </dgm:pt>
    <dgm:pt modelId="{80E88678-8B90-744F-955B-FF6EE011C50F}" type="parTrans" cxnId="{21B913E3-B354-1B47-A61B-6FC55BE6E673}">
      <dgm:prSet/>
      <dgm:spPr/>
      <dgm:t>
        <a:bodyPr/>
        <a:lstStyle/>
        <a:p>
          <a:endParaRPr lang="fr-FR"/>
        </a:p>
      </dgm:t>
    </dgm:pt>
    <dgm:pt modelId="{EFFE45A8-7D45-7F45-A38D-C0BB7E8B07DB}" type="sibTrans" cxnId="{21B913E3-B354-1B47-A61B-6FC55BE6E673}">
      <dgm:prSet/>
      <dgm:spPr/>
      <dgm:t>
        <a:bodyPr/>
        <a:lstStyle/>
        <a:p>
          <a:endParaRPr lang="fr-FR"/>
        </a:p>
      </dgm:t>
    </dgm:pt>
    <dgm:pt modelId="{2FEEF599-E8B4-BE42-AE6C-99DE464CF287}">
      <dgm:prSet phldrT="[Texte]"/>
      <dgm:spPr>
        <a:solidFill>
          <a:schemeClr val="accent4">
            <a:lumMod val="20000"/>
            <a:lumOff val="80000"/>
          </a:schemeClr>
        </a:solidFill>
      </dgm:spPr>
      <dgm:t>
        <a:bodyPr/>
        <a:lstStyle/>
        <a:p>
          <a:r>
            <a:rPr lang="fr-FR" dirty="0" smtClean="0"/>
            <a:t>Outputs</a:t>
          </a:r>
          <a:endParaRPr lang="fr-FR" dirty="0"/>
        </a:p>
      </dgm:t>
    </dgm:pt>
    <dgm:pt modelId="{DB7A7E53-7E33-454D-86E4-9BC85E646439}" type="parTrans" cxnId="{C12BDE55-4977-764A-95EE-36AD6E5BD05A}">
      <dgm:prSet/>
      <dgm:spPr/>
      <dgm:t>
        <a:bodyPr/>
        <a:lstStyle/>
        <a:p>
          <a:endParaRPr lang="fr-FR"/>
        </a:p>
      </dgm:t>
    </dgm:pt>
    <dgm:pt modelId="{B0F6339C-4C23-AF4E-93EE-8A148F1F88C1}" type="sibTrans" cxnId="{C12BDE55-4977-764A-95EE-36AD6E5BD05A}">
      <dgm:prSet/>
      <dgm:spPr/>
      <dgm:t>
        <a:bodyPr/>
        <a:lstStyle/>
        <a:p>
          <a:endParaRPr lang="fr-FR"/>
        </a:p>
      </dgm:t>
    </dgm:pt>
    <dgm:pt modelId="{CE6B61B2-0FD3-DE41-BB5B-44B85375B3C3}">
      <dgm:prSet phldrT="[Texte]"/>
      <dgm:spPr>
        <a:solidFill>
          <a:schemeClr val="tx2">
            <a:lumMod val="40000"/>
            <a:lumOff val="60000"/>
          </a:schemeClr>
        </a:solidFill>
      </dgm:spPr>
      <dgm:t>
        <a:bodyPr/>
        <a:lstStyle/>
        <a:p>
          <a:r>
            <a:rPr lang="en-GB" noProof="0" dirty="0" smtClean="0"/>
            <a:t>Activities</a:t>
          </a:r>
          <a:endParaRPr lang="en-GB" noProof="0" dirty="0"/>
        </a:p>
      </dgm:t>
    </dgm:pt>
    <dgm:pt modelId="{76867A48-F759-1749-83BF-F02D536FD436}" type="parTrans" cxnId="{E12005E4-789B-E04C-8847-F3C281514CE0}">
      <dgm:prSet/>
      <dgm:spPr/>
      <dgm:t>
        <a:bodyPr/>
        <a:lstStyle/>
        <a:p>
          <a:endParaRPr lang="fr-FR"/>
        </a:p>
      </dgm:t>
    </dgm:pt>
    <dgm:pt modelId="{443F0B9F-9702-FC40-8469-B7C35C9FC8D8}" type="sibTrans" cxnId="{E12005E4-789B-E04C-8847-F3C281514CE0}">
      <dgm:prSet/>
      <dgm:spPr/>
      <dgm:t>
        <a:bodyPr/>
        <a:lstStyle/>
        <a:p>
          <a:endParaRPr lang="fr-FR"/>
        </a:p>
      </dgm:t>
    </dgm:pt>
    <dgm:pt modelId="{9A1AD7C0-4FC2-4443-8558-05BB3281A76F}">
      <dgm:prSet phldrT="[Texte]"/>
      <dgm:spPr/>
      <dgm:t>
        <a:bodyPr/>
        <a:lstStyle/>
        <a:p>
          <a:endParaRPr lang="fr-FR" dirty="0"/>
        </a:p>
      </dgm:t>
    </dgm:pt>
    <dgm:pt modelId="{F59DEBDA-DA5D-9A41-9275-5500CC7F1AA0}" type="parTrans" cxnId="{9C4D476A-84A2-BF46-9726-129F22A1C9A6}">
      <dgm:prSet/>
      <dgm:spPr/>
      <dgm:t>
        <a:bodyPr/>
        <a:lstStyle/>
        <a:p>
          <a:endParaRPr lang="fr-FR"/>
        </a:p>
      </dgm:t>
    </dgm:pt>
    <dgm:pt modelId="{D29A035E-CA51-444D-8EC6-A15CFF5C46D8}" type="sibTrans" cxnId="{9C4D476A-84A2-BF46-9726-129F22A1C9A6}">
      <dgm:prSet/>
      <dgm:spPr/>
      <dgm:t>
        <a:bodyPr/>
        <a:lstStyle/>
        <a:p>
          <a:endParaRPr lang="fr-FR"/>
        </a:p>
      </dgm:t>
    </dgm:pt>
    <dgm:pt modelId="{2707FE0A-BF10-A440-89B3-EE2B3D920A68}">
      <dgm:prSet phldrT="[Texte]"/>
      <dgm:spPr/>
      <dgm:t>
        <a:bodyPr/>
        <a:lstStyle/>
        <a:p>
          <a:endParaRPr lang="fr-FR" dirty="0" smtClean="0"/>
        </a:p>
      </dgm:t>
    </dgm:pt>
    <dgm:pt modelId="{643F7092-5C8A-5040-85DC-3A781FF3CA87}" type="parTrans" cxnId="{91587BF8-5F08-144E-902E-B7D71ADD8EC4}">
      <dgm:prSet/>
      <dgm:spPr/>
      <dgm:t>
        <a:bodyPr/>
        <a:lstStyle/>
        <a:p>
          <a:endParaRPr lang="fr-FR"/>
        </a:p>
      </dgm:t>
    </dgm:pt>
    <dgm:pt modelId="{E07286B2-9A90-6246-AFD3-9065DC62322B}" type="sibTrans" cxnId="{91587BF8-5F08-144E-902E-B7D71ADD8EC4}">
      <dgm:prSet/>
      <dgm:spPr/>
      <dgm:t>
        <a:bodyPr/>
        <a:lstStyle/>
        <a:p>
          <a:endParaRPr lang="fr-FR"/>
        </a:p>
      </dgm:t>
    </dgm:pt>
    <dgm:pt modelId="{C9AF2201-4F34-3F4A-9D3D-BE0DD842E868}">
      <dgm:prSet phldrT="[Texte]"/>
      <dgm:spPr>
        <a:solidFill>
          <a:schemeClr val="tx2">
            <a:lumMod val="20000"/>
            <a:lumOff val="80000"/>
          </a:schemeClr>
        </a:solidFill>
      </dgm:spPr>
      <dgm:t>
        <a:bodyPr/>
        <a:lstStyle/>
        <a:p>
          <a:r>
            <a:rPr lang="en-GB" noProof="0" dirty="0" smtClean="0"/>
            <a:t>Deliverables</a:t>
          </a:r>
          <a:endParaRPr lang="en-GB" noProof="0" dirty="0"/>
        </a:p>
      </dgm:t>
    </dgm:pt>
    <dgm:pt modelId="{482EAB3C-7507-894E-931E-3A1353CDC56D}" type="parTrans" cxnId="{3CFDAC3B-466B-8143-B8B5-1F2B5EE9425B}">
      <dgm:prSet/>
      <dgm:spPr/>
      <dgm:t>
        <a:bodyPr/>
        <a:lstStyle/>
        <a:p>
          <a:endParaRPr lang="fr-FR"/>
        </a:p>
      </dgm:t>
    </dgm:pt>
    <dgm:pt modelId="{DD31CFD4-756E-BD4C-AACF-140FBE02A5D9}" type="sibTrans" cxnId="{3CFDAC3B-466B-8143-B8B5-1F2B5EE9425B}">
      <dgm:prSet/>
      <dgm:spPr/>
      <dgm:t>
        <a:bodyPr/>
        <a:lstStyle/>
        <a:p>
          <a:endParaRPr lang="fr-FR"/>
        </a:p>
      </dgm:t>
    </dgm:pt>
    <dgm:pt modelId="{2FA55A9C-52B3-024F-A408-742828A7A84D}">
      <dgm:prSet phldrT="[Texte]"/>
      <dgm:spPr/>
      <dgm:t>
        <a:bodyPr/>
        <a:lstStyle/>
        <a:p>
          <a:endParaRPr lang="fr-FR" dirty="0"/>
        </a:p>
      </dgm:t>
    </dgm:pt>
    <dgm:pt modelId="{F6630B6C-4B3B-9248-8855-AF7B75BDC90E}" type="parTrans" cxnId="{7BDE0FED-90A2-C34A-BBD3-E4C51F720DA4}">
      <dgm:prSet/>
      <dgm:spPr/>
      <dgm:t>
        <a:bodyPr/>
        <a:lstStyle/>
        <a:p>
          <a:endParaRPr lang="fr-FR"/>
        </a:p>
      </dgm:t>
    </dgm:pt>
    <dgm:pt modelId="{9DC7BA5A-1383-1648-A9B3-21302BFA15CE}" type="sibTrans" cxnId="{7BDE0FED-90A2-C34A-BBD3-E4C51F720DA4}">
      <dgm:prSet/>
      <dgm:spPr/>
      <dgm:t>
        <a:bodyPr/>
        <a:lstStyle/>
        <a:p>
          <a:endParaRPr lang="fr-FR"/>
        </a:p>
      </dgm:t>
    </dgm:pt>
    <dgm:pt modelId="{B8CCD2A5-074A-AF40-95E6-BA5A52E6F6E9}">
      <dgm:prSet phldrT="[Texte]"/>
      <dgm:spPr/>
      <dgm:t>
        <a:bodyPr/>
        <a:lstStyle/>
        <a:p>
          <a:endParaRPr lang="fr-FR" dirty="0"/>
        </a:p>
      </dgm:t>
    </dgm:pt>
    <dgm:pt modelId="{4B374BE6-770D-0C42-8401-E34B734E25B4}" type="parTrans" cxnId="{3AA040A5-CFFB-5C46-95E3-DB7C14306260}">
      <dgm:prSet/>
      <dgm:spPr/>
      <dgm:t>
        <a:bodyPr/>
        <a:lstStyle/>
        <a:p>
          <a:endParaRPr lang="fr-FR"/>
        </a:p>
      </dgm:t>
    </dgm:pt>
    <dgm:pt modelId="{0D5EC14E-8255-1B44-A502-CC133B7BF421}" type="sibTrans" cxnId="{3AA040A5-CFFB-5C46-95E3-DB7C14306260}">
      <dgm:prSet/>
      <dgm:spPr/>
      <dgm:t>
        <a:bodyPr/>
        <a:lstStyle/>
        <a:p>
          <a:endParaRPr lang="fr-FR"/>
        </a:p>
      </dgm:t>
    </dgm:pt>
    <dgm:pt modelId="{8F3483AA-3A1B-8D46-B3AE-6197553AA0D8}">
      <dgm:prSet phldrT="[Texte]"/>
      <dgm:spPr/>
      <dgm:t>
        <a:bodyPr/>
        <a:lstStyle/>
        <a:p>
          <a:endParaRPr lang="fr-FR" dirty="0"/>
        </a:p>
      </dgm:t>
    </dgm:pt>
    <dgm:pt modelId="{C094A21A-EE92-F04F-A4B6-20ACFEDCE244}" type="parTrans" cxnId="{17362708-35E0-3B45-9C2B-333BA79F3178}">
      <dgm:prSet/>
      <dgm:spPr/>
      <dgm:t>
        <a:bodyPr/>
        <a:lstStyle/>
        <a:p>
          <a:endParaRPr lang="fr-FR"/>
        </a:p>
      </dgm:t>
    </dgm:pt>
    <dgm:pt modelId="{9AF56531-92A2-3C47-B8FA-0A54E57DFCA2}" type="sibTrans" cxnId="{17362708-35E0-3B45-9C2B-333BA79F3178}">
      <dgm:prSet/>
      <dgm:spPr/>
      <dgm:t>
        <a:bodyPr/>
        <a:lstStyle/>
        <a:p>
          <a:endParaRPr lang="fr-FR"/>
        </a:p>
      </dgm:t>
    </dgm:pt>
    <dgm:pt modelId="{96E0F488-9B8B-5C4F-AD65-4143BD3BB9E4}">
      <dgm:prSet phldrT="[Texte]"/>
      <dgm:spPr/>
      <dgm:t>
        <a:bodyPr/>
        <a:lstStyle/>
        <a:p>
          <a:endParaRPr lang="fr-FR" dirty="0"/>
        </a:p>
      </dgm:t>
    </dgm:pt>
    <dgm:pt modelId="{FD1EFC89-7702-EB43-A526-864B1F100851}" type="parTrans" cxnId="{328B803D-B730-DC42-AD46-BFF2170E3428}">
      <dgm:prSet/>
      <dgm:spPr/>
      <dgm:t>
        <a:bodyPr/>
        <a:lstStyle/>
        <a:p>
          <a:endParaRPr lang="fr-FR"/>
        </a:p>
      </dgm:t>
    </dgm:pt>
    <dgm:pt modelId="{60B6170A-1CA4-D94C-A864-E0BE5A7EA5E2}" type="sibTrans" cxnId="{328B803D-B730-DC42-AD46-BFF2170E3428}">
      <dgm:prSet/>
      <dgm:spPr/>
      <dgm:t>
        <a:bodyPr/>
        <a:lstStyle/>
        <a:p>
          <a:endParaRPr lang="fr-FR"/>
        </a:p>
      </dgm:t>
    </dgm:pt>
    <dgm:pt modelId="{C92B173C-C83B-C34A-95EE-F6886C6181C0}">
      <dgm:prSet phldrT="[Texte]"/>
      <dgm:spPr/>
      <dgm:t>
        <a:bodyPr/>
        <a:lstStyle/>
        <a:p>
          <a:endParaRPr lang="fr-FR" dirty="0" smtClean="0"/>
        </a:p>
      </dgm:t>
    </dgm:pt>
    <dgm:pt modelId="{413BB3EF-FFB5-7F4E-A9DB-2587FCB07F3D}" type="parTrans" cxnId="{6A639925-E176-444F-A6BC-78CE6185EEB5}">
      <dgm:prSet/>
      <dgm:spPr/>
      <dgm:t>
        <a:bodyPr/>
        <a:lstStyle/>
        <a:p>
          <a:endParaRPr lang="fr-FR"/>
        </a:p>
      </dgm:t>
    </dgm:pt>
    <dgm:pt modelId="{A6F97EA3-1021-7140-ADFD-78858EC031C8}" type="sibTrans" cxnId="{6A639925-E176-444F-A6BC-78CE6185EEB5}">
      <dgm:prSet/>
      <dgm:spPr/>
      <dgm:t>
        <a:bodyPr/>
        <a:lstStyle/>
        <a:p>
          <a:endParaRPr lang="fr-FR"/>
        </a:p>
      </dgm:t>
    </dgm:pt>
    <dgm:pt modelId="{2458702D-59E3-E845-A479-DF49626C10CA}" type="pres">
      <dgm:prSet presAssocID="{E8AB4D49-B4E2-434C-818F-DB55714F73AC}" presName="mainComposite" presStyleCnt="0">
        <dgm:presLayoutVars>
          <dgm:chPref val="1"/>
          <dgm:dir/>
          <dgm:animOne val="branch"/>
          <dgm:animLvl val="lvl"/>
          <dgm:resizeHandles val="exact"/>
        </dgm:presLayoutVars>
      </dgm:prSet>
      <dgm:spPr/>
      <dgm:t>
        <a:bodyPr/>
        <a:lstStyle/>
        <a:p>
          <a:endParaRPr lang="fr-FR"/>
        </a:p>
      </dgm:t>
    </dgm:pt>
    <dgm:pt modelId="{0835D4FE-083B-9241-A921-BE92DC2BAA52}" type="pres">
      <dgm:prSet presAssocID="{E8AB4D49-B4E2-434C-818F-DB55714F73AC}" presName="hierFlow" presStyleCnt="0"/>
      <dgm:spPr/>
    </dgm:pt>
    <dgm:pt modelId="{D8FC4B41-C0AE-AA4D-9DFE-09778AD06A94}" type="pres">
      <dgm:prSet presAssocID="{E8AB4D49-B4E2-434C-818F-DB55714F73AC}" presName="firstBuf" presStyleCnt="0"/>
      <dgm:spPr/>
    </dgm:pt>
    <dgm:pt modelId="{312C4355-1734-444A-8095-CB6AB14929C4}" type="pres">
      <dgm:prSet presAssocID="{E8AB4D49-B4E2-434C-818F-DB55714F73AC}" presName="hierChild1" presStyleCnt="0">
        <dgm:presLayoutVars>
          <dgm:chPref val="1"/>
          <dgm:animOne val="branch"/>
          <dgm:animLvl val="lvl"/>
        </dgm:presLayoutVars>
      </dgm:prSet>
      <dgm:spPr/>
    </dgm:pt>
    <dgm:pt modelId="{476F4FDF-E854-9A45-8FF8-AC1043D4F645}" type="pres">
      <dgm:prSet presAssocID="{55C8C642-4C4E-6E49-A3BA-692D3E4B6F66}" presName="Name14" presStyleCnt="0"/>
      <dgm:spPr/>
    </dgm:pt>
    <dgm:pt modelId="{B1B1EADD-1D45-7746-821B-3887FCB7E0CB}" type="pres">
      <dgm:prSet presAssocID="{55C8C642-4C4E-6E49-A3BA-692D3E4B6F66}" presName="level1Shape" presStyleLbl="node0" presStyleIdx="0" presStyleCnt="1">
        <dgm:presLayoutVars>
          <dgm:chPref val="3"/>
        </dgm:presLayoutVars>
      </dgm:prSet>
      <dgm:spPr/>
      <dgm:t>
        <a:bodyPr/>
        <a:lstStyle/>
        <a:p>
          <a:endParaRPr lang="fr-FR"/>
        </a:p>
      </dgm:t>
    </dgm:pt>
    <dgm:pt modelId="{067EBEEB-1598-5C45-9E5D-0E6D42622459}" type="pres">
      <dgm:prSet presAssocID="{55C8C642-4C4E-6E49-A3BA-692D3E4B6F66}" presName="hierChild2" presStyleCnt="0"/>
      <dgm:spPr/>
    </dgm:pt>
    <dgm:pt modelId="{91ADBCCB-A59F-B941-B003-14D48E28FB94}" type="pres">
      <dgm:prSet presAssocID="{7EA6E70A-6664-D64E-8507-0A07081F2123}" presName="Name19" presStyleLbl="parChTrans1D2" presStyleIdx="0" presStyleCnt="2"/>
      <dgm:spPr/>
      <dgm:t>
        <a:bodyPr/>
        <a:lstStyle/>
        <a:p>
          <a:endParaRPr lang="fr-FR"/>
        </a:p>
      </dgm:t>
    </dgm:pt>
    <dgm:pt modelId="{155320CC-E5B9-3B48-92AC-68178832CBDF}" type="pres">
      <dgm:prSet presAssocID="{428F91A5-505F-064D-A4BA-169BCFA8686C}" presName="Name21" presStyleCnt="0"/>
      <dgm:spPr/>
    </dgm:pt>
    <dgm:pt modelId="{94E0DF68-DF40-A247-BCDA-B6FB7F2B0C5C}" type="pres">
      <dgm:prSet presAssocID="{428F91A5-505F-064D-A4BA-169BCFA8686C}" presName="level2Shape" presStyleLbl="node2" presStyleIdx="0" presStyleCnt="2"/>
      <dgm:spPr/>
      <dgm:t>
        <a:bodyPr/>
        <a:lstStyle/>
        <a:p>
          <a:endParaRPr lang="fr-FR"/>
        </a:p>
      </dgm:t>
    </dgm:pt>
    <dgm:pt modelId="{73845F60-AE6C-BF4A-A1DB-3BA06E8E944E}" type="pres">
      <dgm:prSet presAssocID="{428F91A5-505F-064D-A4BA-169BCFA8686C}" presName="hierChild3" presStyleCnt="0"/>
      <dgm:spPr/>
    </dgm:pt>
    <dgm:pt modelId="{9B8EC215-DEE7-4A4E-881D-64DC0D8FDF2D}" type="pres">
      <dgm:prSet presAssocID="{CFC0F3F0-6741-FD4E-A722-4BD73737C0E9}" presName="Name19" presStyleLbl="parChTrans1D3" presStyleIdx="0" presStyleCnt="5"/>
      <dgm:spPr/>
      <dgm:t>
        <a:bodyPr/>
        <a:lstStyle/>
        <a:p>
          <a:endParaRPr lang="fr-FR"/>
        </a:p>
      </dgm:t>
    </dgm:pt>
    <dgm:pt modelId="{7FCF78CB-10E4-FA46-BC4B-BAEB4C400F4D}" type="pres">
      <dgm:prSet presAssocID="{6C384A9A-F6EB-894C-B8C3-09A73BD6148D}" presName="Name21" presStyleCnt="0"/>
      <dgm:spPr/>
    </dgm:pt>
    <dgm:pt modelId="{A85BB1E8-A404-C64B-9C99-920B30637252}" type="pres">
      <dgm:prSet presAssocID="{6C384A9A-F6EB-894C-B8C3-09A73BD6148D}" presName="level2Shape" presStyleLbl="node3" presStyleIdx="0" presStyleCnt="5"/>
      <dgm:spPr/>
      <dgm:t>
        <a:bodyPr/>
        <a:lstStyle/>
        <a:p>
          <a:endParaRPr lang="fr-FR"/>
        </a:p>
      </dgm:t>
    </dgm:pt>
    <dgm:pt modelId="{6A5EF4C2-8F7D-BA4A-AEE3-C188469F514D}" type="pres">
      <dgm:prSet presAssocID="{6C384A9A-F6EB-894C-B8C3-09A73BD6148D}" presName="hierChild3" presStyleCnt="0"/>
      <dgm:spPr/>
    </dgm:pt>
    <dgm:pt modelId="{60B4CEDA-6B1D-D14B-959A-761EA4BD509E}" type="pres">
      <dgm:prSet presAssocID="{F6630B6C-4B3B-9248-8855-AF7B75BDC90E}" presName="Name19" presStyleLbl="parChTrans1D4" presStyleIdx="0" presStyleCnt="5"/>
      <dgm:spPr/>
      <dgm:t>
        <a:bodyPr/>
        <a:lstStyle/>
        <a:p>
          <a:endParaRPr lang="fr-FR"/>
        </a:p>
      </dgm:t>
    </dgm:pt>
    <dgm:pt modelId="{04409B8C-47EE-0541-A5FB-363742545052}" type="pres">
      <dgm:prSet presAssocID="{2FA55A9C-52B3-024F-A408-742828A7A84D}" presName="Name21" presStyleCnt="0"/>
      <dgm:spPr/>
    </dgm:pt>
    <dgm:pt modelId="{2288C49F-B054-0343-9779-F6FF44E7301D}" type="pres">
      <dgm:prSet presAssocID="{2FA55A9C-52B3-024F-A408-742828A7A84D}" presName="level2Shape" presStyleLbl="node4" presStyleIdx="0" presStyleCnt="5"/>
      <dgm:spPr/>
      <dgm:t>
        <a:bodyPr/>
        <a:lstStyle/>
        <a:p>
          <a:endParaRPr lang="fr-FR"/>
        </a:p>
      </dgm:t>
    </dgm:pt>
    <dgm:pt modelId="{F1693B35-DC41-2841-927E-CBC673B52175}" type="pres">
      <dgm:prSet presAssocID="{2FA55A9C-52B3-024F-A408-742828A7A84D}" presName="hierChild3" presStyleCnt="0"/>
      <dgm:spPr/>
    </dgm:pt>
    <dgm:pt modelId="{F26A9161-0833-264C-A40B-9781A85E946A}" type="pres">
      <dgm:prSet presAssocID="{4AD5E1EC-9264-8C40-B026-E567EF9DABB9}" presName="Name19" presStyleLbl="parChTrans1D3" presStyleIdx="1" presStyleCnt="5"/>
      <dgm:spPr/>
      <dgm:t>
        <a:bodyPr/>
        <a:lstStyle/>
        <a:p>
          <a:endParaRPr lang="fr-FR"/>
        </a:p>
      </dgm:t>
    </dgm:pt>
    <dgm:pt modelId="{DFB17B00-B92D-7440-BAEB-BD5418817D60}" type="pres">
      <dgm:prSet presAssocID="{6F35D090-F721-684D-83A4-BDA6CD31BCC8}" presName="Name21" presStyleCnt="0"/>
      <dgm:spPr/>
    </dgm:pt>
    <dgm:pt modelId="{33EF7023-CFF4-B445-9209-BB2E4F6854B8}" type="pres">
      <dgm:prSet presAssocID="{6F35D090-F721-684D-83A4-BDA6CD31BCC8}" presName="level2Shape" presStyleLbl="node3" presStyleIdx="1" presStyleCnt="5"/>
      <dgm:spPr/>
      <dgm:t>
        <a:bodyPr/>
        <a:lstStyle/>
        <a:p>
          <a:endParaRPr lang="fr-FR"/>
        </a:p>
      </dgm:t>
    </dgm:pt>
    <dgm:pt modelId="{BFE5C0F5-4EBB-974C-9CC1-04CC780D6597}" type="pres">
      <dgm:prSet presAssocID="{6F35D090-F721-684D-83A4-BDA6CD31BCC8}" presName="hierChild3" presStyleCnt="0"/>
      <dgm:spPr/>
    </dgm:pt>
    <dgm:pt modelId="{34FA046D-24EC-724B-8BA2-C44F93A76EF7}" type="pres">
      <dgm:prSet presAssocID="{4B374BE6-770D-0C42-8401-E34B734E25B4}" presName="Name19" presStyleLbl="parChTrans1D4" presStyleIdx="1" presStyleCnt="5"/>
      <dgm:spPr/>
      <dgm:t>
        <a:bodyPr/>
        <a:lstStyle/>
        <a:p>
          <a:endParaRPr lang="fr-FR"/>
        </a:p>
      </dgm:t>
    </dgm:pt>
    <dgm:pt modelId="{74F9F6C8-DAE0-F743-9C6B-BBE81639AB18}" type="pres">
      <dgm:prSet presAssocID="{B8CCD2A5-074A-AF40-95E6-BA5A52E6F6E9}" presName="Name21" presStyleCnt="0"/>
      <dgm:spPr/>
    </dgm:pt>
    <dgm:pt modelId="{B87D35F6-4C7D-5C43-A3AA-898BC2B00C5C}" type="pres">
      <dgm:prSet presAssocID="{B8CCD2A5-074A-AF40-95E6-BA5A52E6F6E9}" presName="level2Shape" presStyleLbl="node4" presStyleIdx="1" presStyleCnt="5"/>
      <dgm:spPr/>
      <dgm:t>
        <a:bodyPr/>
        <a:lstStyle/>
        <a:p>
          <a:endParaRPr lang="fr-FR"/>
        </a:p>
      </dgm:t>
    </dgm:pt>
    <dgm:pt modelId="{EB69D673-6CD3-044A-873E-1AAE02288E3C}" type="pres">
      <dgm:prSet presAssocID="{B8CCD2A5-074A-AF40-95E6-BA5A52E6F6E9}" presName="hierChild3" presStyleCnt="0"/>
      <dgm:spPr/>
    </dgm:pt>
    <dgm:pt modelId="{68475190-295F-EC42-BA54-EA9FD4021D64}" type="pres">
      <dgm:prSet presAssocID="{F59DEBDA-DA5D-9A41-9275-5500CC7F1AA0}" presName="Name19" presStyleLbl="parChTrans1D3" presStyleIdx="2" presStyleCnt="5"/>
      <dgm:spPr/>
      <dgm:t>
        <a:bodyPr/>
        <a:lstStyle/>
        <a:p>
          <a:endParaRPr lang="fr-FR"/>
        </a:p>
      </dgm:t>
    </dgm:pt>
    <dgm:pt modelId="{BFD5A4AD-5217-EA47-9A32-AAE0A3726BDD}" type="pres">
      <dgm:prSet presAssocID="{9A1AD7C0-4FC2-4443-8558-05BB3281A76F}" presName="Name21" presStyleCnt="0"/>
      <dgm:spPr/>
    </dgm:pt>
    <dgm:pt modelId="{3D5977DA-0900-1043-935E-F39C396E12A0}" type="pres">
      <dgm:prSet presAssocID="{9A1AD7C0-4FC2-4443-8558-05BB3281A76F}" presName="level2Shape" presStyleLbl="node3" presStyleIdx="2" presStyleCnt="5"/>
      <dgm:spPr/>
      <dgm:t>
        <a:bodyPr/>
        <a:lstStyle/>
        <a:p>
          <a:endParaRPr lang="fr-FR"/>
        </a:p>
      </dgm:t>
    </dgm:pt>
    <dgm:pt modelId="{DCA6195C-7433-1C4F-91D9-7EEC007F2E19}" type="pres">
      <dgm:prSet presAssocID="{9A1AD7C0-4FC2-4443-8558-05BB3281A76F}" presName="hierChild3" presStyleCnt="0"/>
      <dgm:spPr/>
    </dgm:pt>
    <dgm:pt modelId="{AF07902B-B3D1-7045-AF41-E039E7E774F4}" type="pres">
      <dgm:prSet presAssocID="{C094A21A-EE92-F04F-A4B6-20ACFEDCE244}" presName="Name19" presStyleLbl="parChTrans1D4" presStyleIdx="2" presStyleCnt="5"/>
      <dgm:spPr/>
      <dgm:t>
        <a:bodyPr/>
        <a:lstStyle/>
        <a:p>
          <a:endParaRPr lang="fr-FR"/>
        </a:p>
      </dgm:t>
    </dgm:pt>
    <dgm:pt modelId="{F6D034FD-4F90-C444-AA28-76CA289EA7DF}" type="pres">
      <dgm:prSet presAssocID="{8F3483AA-3A1B-8D46-B3AE-6197553AA0D8}" presName="Name21" presStyleCnt="0"/>
      <dgm:spPr/>
    </dgm:pt>
    <dgm:pt modelId="{EDDAEA07-BC39-B644-874C-CDC1920EB32E}" type="pres">
      <dgm:prSet presAssocID="{8F3483AA-3A1B-8D46-B3AE-6197553AA0D8}" presName="level2Shape" presStyleLbl="node4" presStyleIdx="2" presStyleCnt="5"/>
      <dgm:spPr/>
      <dgm:t>
        <a:bodyPr/>
        <a:lstStyle/>
        <a:p>
          <a:endParaRPr lang="fr-FR"/>
        </a:p>
      </dgm:t>
    </dgm:pt>
    <dgm:pt modelId="{1CD17E0A-0720-2341-A90C-A6264581F698}" type="pres">
      <dgm:prSet presAssocID="{8F3483AA-3A1B-8D46-B3AE-6197553AA0D8}" presName="hierChild3" presStyleCnt="0"/>
      <dgm:spPr/>
    </dgm:pt>
    <dgm:pt modelId="{615EB414-A385-8E49-BA62-2F25D35206B4}" type="pres">
      <dgm:prSet presAssocID="{D5388B6F-02AA-0A41-B01E-DBB38EDCD398}" presName="Name19" presStyleLbl="parChTrans1D2" presStyleIdx="1" presStyleCnt="2"/>
      <dgm:spPr/>
      <dgm:t>
        <a:bodyPr/>
        <a:lstStyle/>
        <a:p>
          <a:endParaRPr lang="fr-FR"/>
        </a:p>
      </dgm:t>
    </dgm:pt>
    <dgm:pt modelId="{0B77D712-6D5C-1B4B-944E-55239E6BD911}" type="pres">
      <dgm:prSet presAssocID="{D06D86CD-7256-3043-9F36-E7E44D3D0F0E}" presName="Name21" presStyleCnt="0"/>
      <dgm:spPr/>
    </dgm:pt>
    <dgm:pt modelId="{056FC73B-AD51-124E-83C7-A25287ACDB1D}" type="pres">
      <dgm:prSet presAssocID="{D06D86CD-7256-3043-9F36-E7E44D3D0F0E}" presName="level2Shape" presStyleLbl="node2" presStyleIdx="1" presStyleCnt="2"/>
      <dgm:spPr/>
      <dgm:t>
        <a:bodyPr/>
        <a:lstStyle/>
        <a:p>
          <a:endParaRPr lang="fr-FR"/>
        </a:p>
      </dgm:t>
    </dgm:pt>
    <dgm:pt modelId="{E65A46FE-329F-4748-A772-DDF176BF5D1A}" type="pres">
      <dgm:prSet presAssocID="{D06D86CD-7256-3043-9F36-E7E44D3D0F0E}" presName="hierChild3" presStyleCnt="0"/>
      <dgm:spPr/>
    </dgm:pt>
    <dgm:pt modelId="{08E28645-D528-1245-8E32-7DD2E06FF266}" type="pres">
      <dgm:prSet presAssocID="{DD4EFA29-16E4-0143-818A-9AD07EB7D59B}" presName="Name19" presStyleLbl="parChTrans1D3" presStyleIdx="3" presStyleCnt="5"/>
      <dgm:spPr/>
      <dgm:t>
        <a:bodyPr/>
        <a:lstStyle/>
        <a:p>
          <a:endParaRPr lang="fr-FR"/>
        </a:p>
      </dgm:t>
    </dgm:pt>
    <dgm:pt modelId="{300056AC-A136-AF42-B7E5-4AF76E0B4E30}" type="pres">
      <dgm:prSet presAssocID="{DC08BD22-5761-EC42-ADBE-8C60C076DBB4}" presName="Name21" presStyleCnt="0"/>
      <dgm:spPr/>
    </dgm:pt>
    <dgm:pt modelId="{FB7E874E-B88D-7744-90C5-1C1458CFFAED}" type="pres">
      <dgm:prSet presAssocID="{DC08BD22-5761-EC42-ADBE-8C60C076DBB4}" presName="level2Shape" presStyleLbl="node3" presStyleIdx="3" presStyleCnt="5"/>
      <dgm:spPr/>
      <dgm:t>
        <a:bodyPr/>
        <a:lstStyle/>
        <a:p>
          <a:endParaRPr lang="fr-FR"/>
        </a:p>
      </dgm:t>
    </dgm:pt>
    <dgm:pt modelId="{2C06D07B-AEBA-9449-A018-C9ADE3687411}" type="pres">
      <dgm:prSet presAssocID="{DC08BD22-5761-EC42-ADBE-8C60C076DBB4}" presName="hierChild3" presStyleCnt="0"/>
      <dgm:spPr/>
    </dgm:pt>
    <dgm:pt modelId="{BE0C8E06-A3FA-6348-AB79-7F8086A955B6}" type="pres">
      <dgm:prSet presAssocID="{FD1EFC89-7702-EB43-A526-864B1F100851}" presName="Name19" presStyleLbl="parChTrans1D4" presStyleIdx="3" presStyleCnt="5"/>
      <dgm:spPr/>
      <dgm:t>
        <a:bodyPr/>
        <a:lstStyle/>
        <a:p>
          <a:endParaRPr lang="fr-FR"/>
        </a:p>
      </dgm:t>
    </dgm:pt>
    <dgm:pt modelId="{E23CC994-E722-CD43-AE27-6FD3B27A91E1}" type="pres">
      <dgm:prSet presAssocID="{96E0F488-9B8B-5C4F-AD65-4143BD3BB9E4}" presName="Name21" presStyleCnt="0"/>
      <dgm:spPr/>
    </dgm:pt>
    <dgm:pt modelId="{7FA692DD-EF62-8B4E-8E71-D16878356B93}" type="pres">
      <dgm:prSet presAssocID="{96E0F488-9B8B-5C4F-AD65-4143BD3BB9E4}" presName="level2Shape" presStyleLbl="node4" presStyleIdx="3" presStyleCnt="5"/>
      <dgm:spPr/>
      <dgm:t>
        <a:bodyPr/>
        <a:lstStyle/>
        <a:p>
          <a:endParaRPr lang="fr-FR"/>
        </a:p>
      </dgm:t>
    </dgm:pt>
    <dgm:pt modelId="{67B6901F-37D7-E248-A24C-347EADDE1410}" type="pres">
      <dgm:prSet presAssocID="{96E0F488-9B8B-5C4F-AD65-4143BD3BB9E4}" presName="hierChild3" presStyleCnt="0"/>
      <dgm:spPr/>
    </dgm:pt>
    <dgm:pt modelId="{9BD231AF-859F-3F4E-888E-2B8BC5B9F506}" type="pres">
      <dgm:prSet presAssocID="{643F7092-5C8A-5040-85DC-3A781FF3CA87}" presName="Name19" presStyleLbl="parChTrans1D3" presStyleIdx="4" presStyleCnt="5"/>
      <dgm:spPr/>
      <dgm:t>
        <a:bodyPr/>
        <a:lstStyle/>
        <a:p>
          <a:endParaRPr lang="fr-FR"/>
        </a:p>
      </dgm:t>
    </dgm:pt>
    <dgm:pt modelId="{9D62CDEC-B354-3142-BE81-0459AA2CFA93}" type="pres">
      <dgm:prSet presAssocID="{2707FE0A-BF10-A440-89B3-EE2B3D920A68}" presName="Name21" presStyleCnt="0"/>
      <dgm:spPr/>
    </dgm:pt>
    <dgm:pt modelId="{091CB391-C7B9-AE43-8E5C-70008C105432}" type="pres">
      <dgm:prSet presAssocID="{2707FE0A-BF10-A440-89B3-EE2B3D920A68}" presName="level2Shape" presStyleLbl="node3" presStyleIdx="4" presStyleCnt="5"/>
      <dgm:spPr/>
      <dgm:t>
        <a:bodyPr/>
        <a:lstStyle/>
        <a:p>
          <a:endParaRPr lang="fr-FR"/>
        </a:p>
      </dgm:t>
    </dgm:pt>
    <dgm:pt modelId="{7105FBE9-8161-D04B-AB1C-E3C33DB24A1D}" type="pres">
      <dgm:prSet presAssocID="{2707FE0A-BF10-A440-89B3-EE2B3D920A68}" presName="hierChild3" presStyleCnt="0"/>
      <dgm:spPr/>
    </dgm:pt>
    <dgm:pt modelId="{0A217825-DA32-5A4B-B872-6C765084E77A}" type="pres">
      <dgm:prSet presAssocID="{413BB3EF-FFB5-7F4E-A9DB-2587FCB07F3D}" presName="Name19" presStyleLbl="parChTrans1D4" presStyleIdx="4" presStyleCnt="5"/>
      <dgm:spPr/>
      <dgm:t>
        <a:bodyPr/>
        <a:lstStyle/>
        <a:p>
          <a:endParaRPr lang="fr-FR"/>
        </a:p>
      </dgm:t>
    </dgm:pt>
    <dgm:pt modelId="{991573D8-522A-A540-8480-B355EF41AE02}" type="pres">
      <dgm:prSet presAssocID="{C92B173C-C83B-C34A-95EE-F6886C6181C0}" presName="Name21" presStyleCnt="0"/>
      <dgm:spPr/>
    </dgm:pt>
    <dgm:pt modelId="{AA3AA61F-08A2-B948-A77A-47552374D4B8}" type="pres">
      <dgm:prSet presAssocID="{C92B173C-C83B-C34A-95EE-F6886C6181C0}" presName="level2Shape" presStyleLbl="node4" presStyleIdx="4" presStyleCnt="5"/>
      <dgm:spPr/>
      <dgm:t>
        <a:bodyPr/>
        <a:lstStyle/>
        <a:p>
          <a:endParaRPr lang="fr-FR"/>
        </a:p>
      </dgm:t>
    </dgm:pt>
    <dgm:pt modelId="{2B88952A-04A3-D64C-8596-27C9B824A301}" type="pres">
      <dgm:prSet presAssocID="{C92B173C-C83B-C34A-95EE-F6886C6181C0}" presName="hierChild3" presStyleCnt="0"/>
      <dgm:spPr/>
    </dgm:pt>
    <dgm:pt modelId="{DAD57A2D-0E2C-0644-AE64-9DCA6C8630D6}" type="pres">
      <dgm:prSet presAssocID="{E8AB4D49-B4E2-434C-818F-DB55714F73AC}" presName="bgShapesFlow" presStyleCnt="0"/>
      <dgm:spPr/>
    </dgm:pt>
    <dgm:pt modelId="{9BF253A8-1C65-2645-9B27-5FDC0DF57B30}" type="pres">
      <dgm:prSet presAssocID="{093DFB55-AC29-574A-BEF2-8FBBF9486C7C}" presName="rectComp" presStyleCnt="0"/>
      <dgm:spPr/>
    </dgm:pt>
    <dgm:pt modelId="{E46684F8-E648-2347-BD6A-2DF5B56B00EF}" type="pres">
      <dgm:prSet presAssocID="{093DFB55-AC29-574A-BEF2-8FBBF9486C7C}" presName="bgRect" presStyleLbl="bgShp" presStyleIdx="0" presStyleCnt="4" custLinFactNeighborY="5412"/>
      <dgm:spPr/>
      <dgm:t>
        <a:bodyPr/>
        <a:lstStyle/>
        <a:p>
          <a:endParaRPr lang="fr-FR"/>
        </a:p>
      </dgm:t>
    </dgm:pt>
    <dgm:pt modelId="{0A64136C-8E6B-0049-8504-149C35387773}" type="pres">
      <dgm:prSet presAssocID="{093DFB55-AC29-574A-BEF2-8FBBF9486C7C}" presName="bgRectTx" presStyleLbl="bgShp" presStyleIdx="0" presStyleCnt="4">
        <dgm:presLayoutVars>
          <dgm:bulletEnabled val="1"/>
        </dgm:presLayoutVars>
      </dgm:prSet>
      <dgm:spPr/>
      <dgm:t>
        <a:bodyPr/>
        <a:lstStyle/>
        <a:p>
          <a:endParaRPr lang="fr-FR"/>
        </a:p>
      </dgm:t>
    </dgm:pt>
    <dgm:pt modelId="{2D1A2B9E-5593-B344-93C2-772872D01F88}" type="pres">
      <dgm:prSet presAssocID="{093DFB55-AC29-574A-BEF2-8FBBF9486C7C}" presName="spComp" presStyleCnt="0"/>
      <dgm:spPr/>
    </dgm:pt>
    <dgm:pt modelId="{BC13673F-1427-BB4F-9250-AD829CB01AE1}" type="pres">
      <dgm:prSet presAssocID="{093DFB55-AC29-574A-BEF2-8FBBF9486C7C}" presName="vSp" presStyleCnt="0"/>
      <dgm:spPr/>
    </dgm:pt>
    <dgm:pt modelId="{DF7D4201-25C4-D748-A7DE-F6A6BA2C63AB}" type="pres">
      <dgm:prSet presAssocID="{2FEEF599-E8B4-BE42-AE6C-99DE464CF287}" presName="rectComp" presStyleCnt="0"/>
      <dgm:spPr/>
    </dgm:pt>
    <dgm:pt modelId="{C2E80C8E-01ED-4642-9ACD-C92106BAF4E2}" type="pres">
      <dgm:prSet presAssocID="{2FEEF599-E8B4-BE42-AE6C-99DE464CF287}" presName="bgRect" presStyleLbl="bgShp" presStyleIdx="1" presStyleCnt="4"/>
      <dgm:spPr/>
      <dgm:t>
        <a:bodyPr/>
        <a:lstStyle/>
        <a:p>
          <a:endParaRPr lang="fr-FR"/>
        </a:p>
      </dgm:t>
    </dgm:pt>
    <dgm:pt modelId="{567F8DA6-7AE2-BB42-A397-9CDAE3AE3985}" type="pres">
      <dgm:prSet presAssocID="{2FEEF599-E8B4-BE42-AE6C-99DE464CF287}" presName="bgRectTx" presStyleLbl="bgShp" presStyleIdx="1" presStyleCnt="4">
        <dgm:presLayoutVars>
          <dgm:bulletEnabled val="1"/>
        </dgm:presLayoutVars>
      </dgm:prSet>
      <dgm:spPr/>
      <dgm:t>
        <a:bodyPr/>
        <a:lstStyle/>
        <a:p>
          <a:endParaRPr lang="fr-FR"/>
        </a:p>
      </dgm:t>
    </dgm:pt>
    <dgm:pt modelId="{E138A189-9347-E745-9EB1-EC818AE5454A}" type="pres">
      <dgm:prSet presAssocID="{2FEEF599-E8B4-BE42-AE6C-99DE464CF287}" presName="spComp" presStyleCnt="0"/>
      <dgm:spPr/>
    </dgm:pt>
    <dgm:pt modelId="{8D278006-5856-444C-B010-C0BB1A58E2C7}" type="pres">
      <dgm:prSet presAssocID="{2FEEF599-E8B4-BE42-AE6C-99DE464CF287}" presName="vSp" presStyleCnt="0"/>
      <dgm:spPr/>
    </dgm:pt>
    <dgm:pt modelId="{4C421AB8-5EB8-1645-9E55-6A8ABAE88A1E}" type="pres">
      <dgm:prSet presAssocID="{C9AF2201-4F34-3F4A-9D3D-BE0DD842E868}" presName="rectComp" presStyleCnt="0"/>
      <dgm:spPr/>
    </dgm:pt>
    <dgm:pt modelId="{BF65E40A-21E1-C847-84FC-471BC32EE8C2}" type="pres">
      <dgm:prSet presAssocID="{C9AF2201-4F34-3F4A-9D3D-BE0DD842E868}" presName="bgRect" presStyleLbl="bgShp" presStyleIdx="2" presStyleCnt="4"/>
      <dgm:spPr/>
      <dgm:t>
        <a:bodyPr/>
        <a:lstStyle/>
        <a:p>
          <a:endParaRPr lang="fr-FR"/>
        </a:p>
      </dgm:t>
    </dgm:pt>
    <dgm:pt modelId="{C5992DFD-C306-1E45-96C9-F29B66CE2718}" type="pres">
      <dgm:prSet presAssocID="{C9AF2201-4F34-3F4A-9D3D-BE0DD842E868}" presName="bgRectTx" presStyleLbl="bgShp" presStyleIdx="2" presStyleCnt="4">
        <dgm:presLayoutVars>
          <dgm:bulletEnabled val="1"/>
        </dgm:presLayoutVars>
      </dgm:prSet>
      <dgm:spPr/>
      <dgm:t>
        <a:bodyPr/>
        <a:lstStyle/>
        <a:p>
          <a:endParaRPr lang="fr-FR"/>
        </a:p>
      </dgm:t>
    </dgm:pt>
    <dgm:pt modelId="{B4A9DC03-0142-B545-AD25-13DDA591A95F}" type="pres">
      <dgm:prSet presAssocID="{C9AF2201-4F34-3F4A-9D3D-BE0DD842E868}" presName="spComp" presStyleCnt="0"/>
      <dgm:spPr/>
    </dgm:pt>
    <dgm:pt modelId="{35D3740B-2CCC-2643-A928-1585EF98FC5E}" type="pres">
      <dgm:prSet presAssocID="{C9AF2201-4F34-3F4A-9D3D-BE0DD842E868}" presName="vSp" presStyleCnt="0"/>
      <dgm:spPr/>
    </dgm:pt>
    <dgm:pt modelId="{0C1E7253-3377-2343-8031-1D681B3DCCD1}" type="pres">
      <dgm:prSet presAssocID="{CE6B61B2-0FD3-DE41-BB5B-44B85375B3C3}" presName="rectComp" presStyleCnt="0"/>
      <dgm:spPr/>
    </dgm:pt>
    <dgm:pt modelId="{7260D6F7-24D1-1C47-9D90-2E041EDC0E46}" type="pres">
      <dgm:prSet presAssocID="{CE6B61B2-0FD3-DE41-BB5B-44B85375B3C3}" presName="bgRect" presStyleLbl="bgShp" presStyleIdx="3" presStyleCnt="4"/>
      <dgm:spPr/>
      <dgm:t>
        <a:bodyPr/>
        <a:lstStyle/>
        <a:p>
          <a:endParaRPr lang="fr-FR"/>
        </a:p>
      </dgm:t>
    </dgm:pt>
    <dgm:pt modelId="{D762B320-5222-3547-B507-6A47D4583141}" type="pres">
      <dgm:prSet presAssocID="{CE6B61B2-0FD3-DE41-BB5B-44B85375B3C3}" presName="bgRectTx" presStyleLbl="bgShp" presStyleIdx="3" presStyleCnt="4">
        <dgm:presLayoutVars>
          <dgm:bulletEnabled val="1"/>
        </dgm:presLayoutVars>
      </dgm:prSet>
      <dgm:spPr/>
      <dgm:t>
        <a:bodyPr/>
        <a:lstStyle/>
        <a:p>
          <a:endParaRPr lang="fr-FR"/>
        </a:p>
      </dgm:t>
    </dgm:pt>
  </dgm:ptLst>
  <dgm:cxnLst>
    <dgm:cxn modelId="{7BDE0FED-90A2-C34A-BBD3-E4C51F720DA4}" srcId="{6C384A9A-F6EB-894C-B8C3-09A73BD6148D}" destId="{2FA55A9C-52B3-024F-A408-742828A7A84D}" srcOrd="0" destOrd="0" parTransId="{F6630B6C-4B3B-9248-8855-AF7B75BDC90E}" sibTransId="{9DC7BA5A-1383-1648-A9B3-21302BFA15CE}"/>
    <dgm:cxn modelId="{7C3C6714-A61E-8847-8B53-EF0489EF386C}" type="presOf" srcId="{CE6B61B2-0FD3-DE41-BB5B-44B85375B3C3}" destId="{7260D6F7-24D1-1C47-9D90-2E041EDC0E46}" srcOrd="0" destOrd="0" presId="urn:microsoft.com/office/officeart/2005/8/layout/hierarchy6"/>
    <dgm:cxn modelId="{C9DB0932-EF32-9542-8DEA-5EE2310F786F}" type="presOf" srcId="{413BB3EF-FFB5-7F4E-A9DB-2587FCB07F3D}" destId="{0A217825-DA32-5A4B-B872-6C765084E77A}" srcOrd="0" destOrd="0" presId="urn:microsoft.com/office/officeart/2005/8/layout/hierarchy6"/>
    <dgm:cxn modelId="{C0C9A0A4-3552-6C49-95B6-C368EC5B95E5}" type="presOf" srcId="{CE6B61B2-0FD3-DE41-BB5B-44B85375B3C3}" destId="{D762B320-5222-3547-B507-6A47D4583141}" srcOrd="1" destOrd="0" presId="urn:microsoft.com/office/officeart/2005/8/layout/hierarchy6"/>
    <dgm:cxn modelId="{96A60DB4-7509-BE45-881D-7EDF1FB85594}" type="presOf" srcId="{7EA6E70A-6664-D64E-8507-0A07081F2123}" destId="{91ADBCCB-A59F-B941-B003-14D48E28FB94}" srcOrd="0" destOrd="0" presId="urn:microsoft.com/office/officeart/2005/8/layout/hierarchy6"/>
    <dgm:cxn modelId="{9C4D476A-84A2-BF46-9726-129F22A1C9A6}" srcId="{428F91A5-505F-064D-A4BA-169BCFA8686C}" destId="{9A1AD7C0-4FC2-4443-8558-05BB3281A76F}" srcOrd="2" destOrd="0" parTransId="{F59DEBDA-DA5D-9A41-9275-5500CC7F1AA0}" sibTransId="{D29A035E-CA51-444D-8EC6-A15CFF5C46D8}"/>
    <dgm:cxn modelId="{21B913E3-B354-1B47-A61B-6FC55BE6E673}" srcId="{E8AB4D49-B4E2-434C-818F-DB55714F73AC}" destId="{093DFB55-AC29-574A-BEF2-8FBBF9486C7C}" srcOrd="1" destOrd="0" parTransId="{80E88678-8B90-744F-955B-FF6EE011C50F}" sibTransId="{EFFE45A8-7D45-7F45-A38D-C0BB7E8B07DB}"/>
    <dgm:cxn modelId="{88EB1785-FFCA-9044-8134-EFC87DC2274A}" type="presOf" srcId="{D5388B6F-02AA-0A41-B01E-DBB38EDCD398}" destId="{615EB414-A385-8E49-BA62-2F25D35206B4}" srcOrd="0" destOrd="0" presId="urn:microsoft.com/office/officeart/2005/8/layout/hierarchy6"/>
    <dgm:cxn modelId="{BAD580FE-FD00-A346-9693-97694BFB4E0B}" type="presOf" srcId="{093DFB55-AC29-574A-BEF2-8FBBF9486C7C}" destId="{0A64136C-8E6B-0049-8504-149C35387773}" srcOrd="1" destOrd="0" presId="urn:microsoft.com/office/officeart/2005/8/layout/hierarchy6"/>
    <dgm:cxn modelId="{E021BA8B-657F-0A44-B609-D430217D1367}" type="presOf" srcId="{9A1AD7C0-4FC2-4443-8558-05BB3281A76F}" destId="{3D5977DA-0900-1043-935E-F39C396E12A0}" srcOrd="0" destOrd="0" presId="urn:microsoft.com/office/officeart/2005/8/layout/hierarchy6"/>
    <dgm:cxn modelId="{C8C6B396-968B-1547-B4C7-FF447486A3E6}" type="presOf" srcId="{6C384A9A-F6EB-894C-B8C3-09A73BD6148D}" destId="{A85BB1E8-A404-C64B-9C99-920B30637252}" srcOrd="0" destOrd="0" presId="urn:microsoft.com/office/officeart/2005/8/layout/hierarchy6"/>
    <dgm:cxn modelId="{39E54E69-6416-5A41-9DAF-0AE217267617}" srcId="{55C8C642-4C4E-6E49-A3BA-692D3E4B6F66}" destId="{D06D86CD-7256-3043-9F36-E7E44D3D0F0E}" srcOrd="1" destOrd="0" parTransId="{D5388B6F-02AA-0A41-B01E-DBB38EDCD398}" sibTransId="{29D32AB0-27E1-FD4D-958D-50E9E1112562}"/>
    <dgm:cxn modelId="{79A20C4C-5BC7-AE45-A465-D9D75D38709C}" type="presOf" srcId="{B8CCD2A5-074A-AF40-95E6-BA5A52E6F6E9}" destId="{B87D35F6-4C7D-5C43-A3AA-898BC2B00C5C}" srcOrd="0" destOrd="0" presId="urn:microsoft.com/office/officeart/2005/8/layout/hierarchy6"/>
    <dgm:cxn modelId="{780F4C35-7678-824E-A87D-18141B771B3C}" type="presOf" srcId="{DD4EFA29-16E4-0143-818A-9AD07EB7D59B}" destId="{08E28645-D528-1245-8E32-7DD2E06FF266}" srcOrd="0" destOrd="0" presId="urn:microsoft.com/office/officeart/2005/8/layout/hierarchy6"/>
    <dgm:cxn modelId="{A8C781C6-5DF6-5742-B056-152402672242}" srcId="{428F91A5-505F-064D-A4BA-169BCFA8686C}" destId="{6F35D090-F721-684D-83A4-BDA6CD31BCC8}" srcOrd="1" destOrd="0" parTransId="{4AD5E1EC-9264-8C40-B026-E567EF9DABB9}" sibTransId="{5C053EEC-DEDE-334B-99A4-A54F882191F0}"/>
    <dgm:cxn modelId="{66AF8F6A-F12B-3C43-8670-DD6A6F14A624}" type="presOf" srcId="{E8AB4D49-B4E2-434C-818F-DB55714F73AC}" destId="{2458702D-59E3-E845-A479-DF49626C10CA}" srcOrd="0" destOrd="0" presId="urn:microsoft.com/office/officeart/2005/8/layout/hierarchy6"/>
    <dgm:cxn modelId="{B654D0DC-32A8-134D-833E-C0D246DD803E}" type="presOf" srcId="{D06D86CD-7256-3043-9F36-E7E44D3D0F0E}" destId="{056FC73B-AD51-124E-83C7-A25287ACDB1D}" srcOrd="0" destOrd="0" presId="urn:microsoft.com/office/officeart/2005/8/layout/hierarchy6"/>
    <dgm:cxn modelId="{67DEC351-3569-A048-A70B-A6E45E3637C6}" type="presOf" srcId="{C9AF2201-4F34-3F4A-9D3D-BE0DD842E868}" destId="{C5992DFD-C306-1E45-96C9-F29B66CE2718}" srcOrd="1" destOrd="0" presId="urn:microsoft.com/office/officeart/2005/8/layout/hierarchy6"/>
    <dgm:cxn modelId="{E12005E4-789B-E04C-8847-F3C281514CE0}" srcId="{E8AB4D49-B4E2-434C-818F-DB55714F73AC}" destId="{CE6B61B2-0FD3-DE41-BB5B-44B85375B3C3}" srcOrd="4" destOrd="0" parTransId="{76867A48-F759-1749-83BF-F02D536FD436}" sibTransId="{443F0B9F-9702-FC40-8469-B7C35C9FC8D8}"/>
    <dgm:cxn modelId="{465A078E-B0D3-B848-81DE-A2C387FCFDE5}" srcId="{E8AB4D49-B4E2-434C-818F-DB55714F73AC}" destId="{55C8C642-4C4E-6E49-A3BA-692D3E4B6F66}" srcOrd="0" destOrd="0" parTransId="{86A4E034-8FAD-2246-B457-6229ADDB6108}" sibTransId="{EAF8CF4B-2138-4A4F-81C6-A91B1F88F174}"/>
    <dgm:cxn modelId="{6A639925-E176-444F-A6BC-78CE6185EEB5}" srcId="{2707FE0A-BF10-A440-89B3-EE2B3D920A68}" destId="{C92B173C-C83B-C34A-95EE-F6886C6181C0}" srcOrd="0" destOrd="0" parTransId="{413BB3EF-FFB5-7F4E-A9DB-2587FCB07F3D}" sibTransId="{A6F97EA3-1021-7140-ADFD-78858EC031C8}"/>
    <dgm:cxn modelId="{3AA040A5-CFFB-5C46-95E3-DB7C14306260}" srcId="{6F35D090-F721-684D-83A4-BDA6CD31BCC8}" destId="{B8CCD2A5-074A-AF40-95E6-BA5A52E6F6E9}" srcOrd="0" destOrd="0" parTransId="{4B374BE6-770D-0C42-8401-E34B734E25B4}" sibTransId="{0D5EC14E-8255-1B44-A502-CC133B7BF421}"/>
    <dgm:cxn modelId="{8887A60C-986F-3A42-88B3-0E20C9EACED6}" type="presOf" srcId="{C9AF2201-4F34-3F4A-9D3D-BE0DD842E868}" destId="{BF65E40A-21E1-C847-84FC-471BC32EE8C2}" srcOrd="0" destOrd="0" presId="urn:microsoft.com/office/officeart/2005/8/layout/hierarchy6"/>
    <dgm:cxn modelId="{0565F1EE-B368-AE40-94E9-91AE46177B15}" type="presOf" srcId="{DC08BD22-5761-EC42-ADBE-8C60C076DBB4}" destId="{FB7E874E-B88D-7744-90C5-1C1458CFFAED}" srcOrd="0" destOrd="0" presId="urn:microsoft.com/office/officeart/2005/8/layout/hierarchy6"/>
    <dgm:cxn modelId="{CCFC384B-5099-E546-9A80-88178C02CB0B}" type="presOf" srcId="{FD1EFC89-7702-EB43-A526-864B1F100851}" destId="{BE0C8E06-A3FA-6348-AB79-7F8086A955B6}" srcOrd="0" destOrd="0" presId="urn:microsoft.com/office/officeart/2005/8/layout/hierarchy6"/>
    <dgm:cxn modelId="{FCA5B045-45F8-2A4D-9F36-65F470384489}" type="presOf" srcId="{CFC0F3F0-6741-FD4E-A722-4BD73737C0E9}" destId="{9B8EC215-DEE7-4A4E-881D-64DC0D8FDF2D}" srcOrd="0" destOrd="0" presId="urn:microsoft.com/office/officeart/2005/8/layout/hierarchy6"/>
    <dgm:cxn modelId="{96C5B9F8-2A8E-2D4A-9A34-0D02930D806F}" srcId="{428F91A5-505F-064D-A4BA-169BCFA8686C}" destId="{6C384A9A-F6EB-894C-B8C3-09A73BD6148D}" srcOrd="0" destOrd="0" parTransId="{CFC0F3F0-6741-FD4E-A722-4BD73737C0E9}" sibTransId="{F270227D-38F4-104E-9AD0-3F5966E8BF03}"/>
    <dgm:cxn modelId="{48B1924D-0AAE-A642-B9A9-DB86A52FCC82}" srcId="{55C8C642-4C4E-6E49-A3BA-692D3E4B6F66}" destId="{428F91A5-505F-064D-A4BA-169BCFA8686C}" srcOrd="0" destOrd="0" parTransId="{7EA6E70A-6664-D64E-8507-0A07081F2123}" sibTransId="{CFB17BDB-C963-FB4D-93F7-D414156D94F8}"/>
    <dgm:cxn modelId="{CD87D2F2-6DDB-8648-9A1A-5BDAA0F87ADC}" type="presOf" srcId="{2707FE0A-BF10-A440-89B3-EE2B3D920A68}" destId="{091CB391-C7B9-AE43-8E5C-70008C105432}" srcOrd="0" destOrd="0" presId="urn:microsoft.com/office/officeart/2005/8/layout/hierarchy6"/>
    <dgm:cxn modelId="{234E415F-D5B2-9545-A50B-4DDEB8806E21}" srcId="{D06D86CD-7256-3043-9F36-E7E44D3D0F0E}" destId="{DC08BD22-5761-EC42-ADBE-8C60C076DBB4}" srcOrd="0" destOrd="0" parTransId="{DD4EFA29-16E4-0143-818A-9AD07EB7D59B}" sibTransId="{15372367-5EDF-2A48-9553-FD19D993B309}"/>
    <dgm:cxn modelId="{A270D016-D6DC-6241-B566-3CA4DDFC3682}" type="presOf" srcId="{96E0F488-9B8B-5C4F-AD65-4143BD3BB9E4}" destId="{7FA692DD-EF62-8B4E-8E71-D16878356B93}" srcOrd="0" destOrd="0" presId="urn:microsoft.com/office/officeart/2005/8/layout/hierarchy6"/>
    <dgm:cxn modelId="{4F4051EB-AA1B-124F-ADD3-FD9241F09674}" type="presOf" srcId="{093DFB55-AC29-574A-BEF2-8FBBF9486C7C}" destId="{E46684F8-E648-2347-BD6A-2DF5B56B00EF}" srcOrd="0" destOrd="0" presId="urn:microsoft.com/office/officeart/2005/8/layout/hierarchy6"/>
    <dgm:cxn modelId="{D3D801FB-004B-084C-957F-4D51B07E7113}" type="presOf" srcId="{C92B173C-C83B-C34A-95EE-F6886C6181C0}" destId="{AA3AA61F-08A2-B948-A77A-47552374D4B8}" srcOrd="0" destOrd="0" presId="urn:microsoft.com/office/officeart/2005/8/layout/hierarchy6"/>
    <dgm:cxn modelId="{1D29BF01-8B19-FF4C-B1B3-77D0EB0A5AA0}" type="presOf" srcId="{2FEEF599-E8B4-BE42-AE6C-99DE464CF287}" destId="{567F8DA6-7AE2-BB42-A397-9CDAE3AE3985}" srcOrd="1" destOrd="0" presId="urn:microsoft.com/office/officeart/2005/8/layout/hierarchy6"/>
    <dgm:cxn modelId="{3CFDAC3B-466B-8143-B8B5-1F2B5EE9425B}" srcId="{E8AB4D49-B4E2-434C-818F-DB55714F73AC}" destId="{C9AF2201-4F34-3F4A-9D3D-BE0DD842E868}" srcOrd="3" destOrd="0" parTransId="{482EAB3C-7507-894E-931E-3A1353CDC56D}" sibTransId="{DD31CFD4-756E-BD4C-AACF-140FBE02A5D9}"/>
    <dgm:cxn modelId="{328B803D-B730-DC42-AD46-BFF2170E3428}" srcId="{DC08BD22-5761-EC42-ADBE-8C60C076DBB4}" destId="{96E0F488-9B8B-5C4F-AD65-4143BD3BB9E4}" srcOrd="0" destOrd="0" parTransId="{FD1EFC89-7702-EB43-A526-864B1F100851}" sibTransId="{60B6170A-1CA4-D94C-A864-E0BE5A7EA5E2}"/>
    <dgm:cxn modelId="{7CC48E98-1A32-1846-A0AC-E717FA90E390}" type="presOf" srcId="{2FA55A9C-52B3-024F-A408-742828A7A84D}" destId="{2288C49F-B054-0343-9779-F6FF44E7301D}" srcOrd="0" destOrd="0" presId="urn:microsoft.com/office/officeart/2005/8/layout/hierarchy6"/>
    <dgm:cxn modelId="{CD6713AD-2C6A-B543-81F8-C8C45038273D}" type="presOf" srcId="{6F35D090-F721-684D-83A4-BDA6CD31BCC8}" destId="{33EF7023-CFF4-B445-9209-BB2E4F6854B8}" srcOrd="0" destOrd="0" presId="urn:microsoft.com/office/officeart/2005/8/layout/hierarchy6"/>
    <dgm:cxn modelId="{1C9A74B3-B8EF-FE41-A572-AFD1C23550A1}" type="presOf" srcId="{4B374BE6-770D-0C42-8401-E34B734E25B4}" destId="{34FA046D-24EC-724B-8BA2-C44F93A76EF7}" srcOrd="0" destOrd="0" presId="urn:microsoft.com/office/officeart/2005/8/layout/hierarchy6"/>
    <dgm:cxn modelId="{64F4A902-974D-974F-AA7E-2827F76D4B24}" type="presOf" srcId="{4AD5E1EC-9264-8C40-B026-E567EF9DABB9}" destId="{F26A9161-0833-264C-A40B-9781A85E946A}" srcOrd="0" destOrd="0" presId="urn:microsoft.com/office/officeart/2005/8/layout/hierarchy6"/>
    <dgm:cxn modelId="{A76ABA81-4C62-5445-9E04-486C24F13B1E}" type="presOf" srcId="{2FEEF599-E8B4-BE42-AE6C-99DE464CF287}" destId="{C2E80C8E-01ED-4642-9ACD-C92106BAF4E2}" srcOrd="0" destOrd="0" presId="urn:microsoft.com/office/officeart/2005/8/layout/hierarchy6"/>
    <dgm:cxn modelId="{64674B2A-5FF1-C147-BB89-0FDA83CD8E51}" type="presOf" srcId="{55C8C642-4C4E-6E49-A3BA-692D3E4B6F66}" destId="{B1B1EADD-1D45-7746-821B-3887FCB7E0CB}" srcOrd="0" destOrd="0" presId="urn:microsoft.com/office/officeart/2005/8/layout/hierarchy6"/>
    <dgm:cxn modelId="{17362708-35E0-3B45-9C2B-333BA79F3178}" srcId="{9A1AD7C0-4FC2-4443-8558-05BB3281A76F}" destId="{8F3483AA-3A1B-8D46-B3AE-6197553AA0D8}" srcOrd="0" destOrd="0" parTransId="{C094A21A-EE92-F04F-A4B6-20ACFEDCE244}" sibTransId="{9AF56531-92A2-3C47-B8FA-0A54E57DFCA2}"/>
    <dgm:cxn modelId="{03E9B866-C31A-B644-95A8-22BFFE5D9B58}" type="presOf" srcId="{8F3483AA-3A1B-8D46-B3AE-6197553AA0D8}" destId="{EDDAEA07-BC39-B644-874C-CDC1920EB32E}" srcOrd="0" destOrd="0" presId="urn:microsoft.com/office/officeart/2005/8/layout/hierarchy6"/>
    <dgm:cxn modelId="{71CBDADD-E1D7-B44D-81F3-296871B19F07}" type="presOf" srcId="{C094A21A-EE92-F04F-A4B6-20ACFEDCE244}" destId="{AF07902B-B3D1-7045-AF41-E039E7E774F4}" srcOrd="0" destOrd="0" presId="urn:microsoft.com/office/officeart/2005/8/layout/hierarchy6"/>
    <dgm:cxn modelId="{DE0F7D9F-4787-E448-8410-C56D6C4D16C1}" type="presOf" srcId="{428F91A5-505F-064D-A4BA-169BCFA8686C}" destId="{94E0DF68-DF40-A247-BCDA-B6FB7F2B0C5C}" srcOrd="0" destOrd="0" presId="urn:microsoft.com/office/officeart/2005/8/layout/hierarchy6"/>
    <dgm:cxn modelId="{C12BDE55-4977-764A-95EE-36AD6E5BD05A}" srcId="{E8AB4D49-B4E2-434C-818F-DB55714F73AC}" destId="{2FEEF599-E8B4-BE42-AE6C-99DE464CF287}" srcOrd="2" destOrd="0" parTransId="{DB7A7E53-7E33-454D-86E4-9BC85E646439}" sibTransId="{B0F6339C-4C23-AF4E-93EE-8A148F1F88C1}"/>
    <dgm:cxn modelId="{D9E8D4FA-07B9-4E4D-BD90-6B58B8177B6F}" type="presOf" srcId="{643F7092-5C8A-5040-85DC-3A781FF3CA87}" destId="{9BD231AF-859F-3F4E-888E-2B8BC5B9F506}" srcOrd="0" destOrd="0" presId="urn:microsoft.com/office/officeart/2005/8/layout/hierarchy6"/>
    <dgm:cxn modelId="{C352D1CA-70D1-794B-BF3D-493A7EBC1258}" type="presOf" srcId="{F59DEBDA-DA5D-9A41-9275-5500CC7F1AA0}" destId="{68475190-295F-EC42-BA54-EA9FD4021D64}" srcOrd="0" destOrd="0" presId="urn:microsoft.com/office/officeart/2005/8/layout/hierarchy6"/>
    <dgm:cxn modelId="{590E21A0-E2F1-A94F-94C9-FBB6207A8220}" type="presOf" srcId="{F6630B6C-4B3B-9248-8855-AF7B75BDC90E}" destId="{60B4CEDA-6B1D-D14B-959A-761EA4BD509E}" srcOrd="0" destOrd="0" presId="urn:microsoft.com/office/officeart/2005/8/layout/hierarchy6"/>
    <dgm:cxn modelId="{91587BF8-5F08-144E-902E-B7D71ADD8EC4}" srcId="{D06D86CD-7256-3043-9F36-E7E44D3D0F0E}" destId="{2707FE0A-BF10-A440-89B3-EE2B3D920A68}" srcOrd="1" destOrd="0" parTransId="{643F7092-5C8A-5040-85DC-3A781FF3CA87}" sibTransId="{E07286B2-9A90-6246-AFD3-9065DC62322B}"/>
    <dgm:cxn modelId="{AB2B56BB-3AA3-7548-B61F-16364FAAB76F}" type="presParOf" srcId="{2458702D-59E3-E845-A479-DF49626C10CA}" destId="{0835D4FE-083B-9241-A921-BE92DC2BAA52}" srcOrd="0" destOrd="0" presId="urn:microsoft.com/office/officeart/2005/8/layout/hierarchy6"/>
    <dgm:cxn modelId="{AE5787EF-3703-4543-B082-C28ED3097582}" type="presParOf" srcId="{0835D4FE-083B-9241-A921-BE92DC2BAA52}" destId="{D8FC4B41-C0AE-AA4D-9DFE-09778AD06A94}" srcOrd="0" destOrd="0" presId="urn:microsoft.com/office/officeart/2005/8/layout/hierarchy6"/>
    <dgm:cxn modelId="{4620E20E-8B2D-754A-A894-CA3D4288D2FD}" type="presParOf" srcId="{0835D4FE-083B-9241-A921-BE92DC2BAA52}" destId="{312C4355-1734-444A-8095-CB6AB14929C4}" srcOrd="1" destOrd="0" presId="urn:microsoft.com/office/officeart/2005/8/layout/hierarchy6"/>
    <dgm:cxn modelId="{4D123F9D-3DB9-F848-9DA5-156D2C9EB51C}" type="presParOf" srcId="{312C4355-1734-444A-8095-CB6AB14929C4}" destId="{476F4FDF-E854-9A45-8FF8-AC1043D4F645}" srcOrd="0" destOrd="0" presId="urn:microsoft.com/office/officeart/2005/8/layout/hierarchy6"/>
    <dgm:cxn modelId="{04893EEC-9104-8C40-89A7-8EB37C6AD7A1}" type="presParOf" srcId="{476F4FDF-E854-9A45-8FF8-AC1043D4F645}" destId="{B1B1EADD-1D45-7746-821B-3887FCB7E0CB}" srcOrd="0" destOrd="0" presId="urn:microsoft.com/office/officeart/2005/8/layout/hierarchy6"/>
    <dgm:cxn modelId="{9569982A-0C6E-CD4E-9961-F68D1C82773F}" type="presParOf" srcId="{476F4FDF-E854-9A45-8FF8-AC1043D4F645}" destId="{067EBEEB-1598-5C45-9E5D-0E6D42622459}" srcOrd="1" destOrd="0" presId="urn:microsoft.com/office/officeart/2005/8/layout/hierarchy6"/>
    <dgm:cxn modelId="{A9711F94-0A50-D04A-9810-534DF03CCE51}" type="presParOf" srcId="{067EBEEB-1598-5C45-9E5D-0E6D42622459}" destId="{91ADBCCB-A59F-B941-B003-14D48E28FB94}" srcOrd="0" destOrd="0" presId="urn:microsoft.com/office/officeart/2005/8/layout/hierarchy6"/>
    <dgm:cxn modelId="{BCE3FE0D-1D8B-4049-A798-EA1CCDF4245F}" type="presParOf" srcId="{067EBEEB-1598-5C45-9E5D-0E6D42622459}" destId="{155320CC-E5B9-3B48-92AC-68178832CBDF}" srcOrd="1" destOrd="0" presId="urn:microsoft.com/office/officeart/2005/8/layout/hierarchy6"/>
    <dgm:cxn modelId="{DDA6A151-4393-0E4F-BBB3-0F54CF1F9ACD}" type="presParOf" srcId="{155320CC-E5B9-3B48-92AC-68178832CBDF}" destId="{94E0DF68-DF40-A247-BCDA-B6FB7F2B0C5C}" srcOrd="0" destOrd="0" presId="urn:microsoft.com/office/officeart/2005/8/layout/hierarchy6"/>
    <dgm:cxn modelId="{68B4EE51-77AC-2F44-9652-441DC73A49DB}" type="presParOf" srcId="{155320CC-E5B9-3B48-92AC-68178832CBDF}" destId="{73845F60-AE6C-BF4A-A1DB-3BA06E8E944E}" srcOrd="1" destOrd="0" presId="urn:microsoft.com/office/officeart/2005/8/layout/hierarchy6"/>
    <dgm:cxn modelId="{691088D2-7865-AF4E-AE6D-16BE929BAEA0}" type="presParOf" srcId="{73845F60-AE6C-BF4A-A1DB-3BA06E8E944E}" destId="{9B8EC215-DEE7-4A4E-881D-64DC0D8FDF2D}" srcOrd="0" destOrd="0" presId="urn:microsoft.com/office/officeart/2005/8/layout/hierarchy6"/>
    <dgm:cxn modelId="{5EE68917-FCB3-DE42-96E3-4ACD7EF00A36}" type="presParOf" srcId="{73845F60-AE6C-BF4A-A1DB-3BA06E8E944E}" destId="{7FCF78CB-10E4-FA46-BC4B-BAEB4C400F4D}" srcOrd="1" destOrd="0" presId="urn:microsoft.com/office/officeart/2005/8/layout/hierarchy6"/>
    <dgm:cxn modelId="{64DA7A14-927E-854C-9D25-0B55B02D9D20}" type="presParOf" srcId="{7FCF78CB-10E4-FA46-BC4B-BAEB4C400F4D}" destId="{A85BB1E8-A404-C64B-9C99-920B30637252}" srcOrd="0" destOrd="0" presId="urn:microsoft.com/office/officeart/2005/8/layout/hierarchy6"/>
    <dgm:cxn modelId="{504EC27F-0E64-6B4B-BF58-9FDDF405F76B}" type="presParOf" srcId="{7FCF78CB-10E4-FA46-BC4B-BAEB4C400F4D}" destId="{6A5EF4C2-8F7D-BA4A-AEE3-C188469F514D}" srcOrd="1" destOrd="0" presId="urn:microsoft.com/office/officeart/2005/8/layout/hierarchy6"/>
    <dgm:cxn modelId="{6A6EBEE3-7395-7147-9F2F-E8B8577C8AFA}" type="presParOf" srcId="{6A5EF4C2-8F7D-BA4A-AEE3-C188469F514D}" destId="{60B4CEDA-6B1D-D14B-959A-761EA4BD509E}" srcOrd="0" destOrd="0" presId="urn:microsoft.com/office/officeart/2005/8/layout/hierarchy6"/>
    <dgm:cxn modelId="{F83593F9-274F-4144-9469-1C74F6099070}" type="presParOf" srcId="{6A5EF4C2-8F7D-BA4A-AEE3-C188469F514D}" destId="{04409B8C-47EE-0541-A5FB-363742545052}" srcOrd="1" destOrd="0" presId="urn:microsoft.com/office/officeart/2005/8/layout/hierarchy6"/>
    <dgm:cxn modelId="{3512D6B0-5898-9548-B07C-D3BC6FD0B1EE}" type="presParOf" srcId="{04409B8C-47EE-0541-A5FB-363742545052}" destId="{2288C49F-B054-0343-9779-F6FF44E7301D}" srcOrd="0" destOrd="0" presId="urn:microsoft.com/office/officeart/2005/8/layout/hierarchy6"/>
    <dgm:cxn modelId="{0DE75F29-A5AB-0742-9962-61DFBA82A603}" type="presParOf" srcId="{04409B8C-47EE-0541-A5FB-363742545052}" destId="{F1693B35-DC41-2841-927E-CBC673B52175}" srcOrd="1" destOrd="0" presId="urn:microsoft.com/office/officeart/2005/8/layout/hierarchy6"/>
    <dgm:cxn modelId="{B34B025B-4CDE-1A46-BC18-2748379A5D9A}" type="presParOf" srcId="{73845F60-AE6C-BF4A-A1DB-3BA06E8E944E}" destId="{F26A9161-0833-264C-A40B-9781A85E946A}" srcOrd="2" destOrd="0" presId="urn:microsoft.com/office/officeart/2005/8/layout/hierarchy6"/>
    <dgm:cxn modelId="{A0FDBE1D-A53C-A949-A938-F3E6BEB61C1E}" type="presParOf" srcId="{73845F60-AE6C-BF4A-A1DB-3BA06E8E944E}" destId="{DFB17B00-B92D-7440-BAEB-BD5418817D60}" srcOrd="3" destOrd="0" presId="urn:microsoft.com/office/officeart/2005/8/layout/hierarchy6"/>
    <dgm:cxn modelId="{21FB6285-0CAD-954D-86C6-1763F8403233}" type="presParOf" srcId="{DFB17B00-B92D-7440-BAEB-BD5418817D60}" destId="{33EF7023-CFF4-B445-9209-BB2E4F6854B8}" srcOrd="0" destOrd="0" presId="urn:microsoft.com/office/officeart/2005/8/layout/hierarchy6"/>
    <dgm:cxn modelId="{F9223348-52FF-0546-A5D3-431F1D518DBE}" type="presParOf" srcId="{DFB17B00-B92D-7440-BAEB-BD5418817D60}" destId="{BFE5C0F5-4EBB-974C-9CC1-04CC780D6597}" srcOrd="1" destOrd="0" presId="urn:microsoft.com/office/officeart/2005/8/layout/hierarchy6"/>
    <dgm:cxn modelId="{6CCD26B7-D2E0-E44A-8BD9-39F20B274293}" type="presParOf" srcId="{BFE5C0F5-4EBB-974C-9CC1-04CC780D6597}" destId="{34FA046D-24EC-724B-8BA2-C44F93A76EF7}" srcOrd="0" destOrd="0" presId="urn:microsoft.com/office/officeart/2005/8/layout/hierarchy6"/>
    <dgm:cxn modelId="{A2022B3A-784F-BA4A-88EE-BF4ECF1C264C}" type="presParOf" srcId="{BFE5C0F5-4EBB-974C-9CC1-04CC780D6597}" destId="{74F9F6C8-DAE0-F743-9C6B-BBE81639AB18}" srcOrd="1" destOrd="0" presId="urn:microsoft.com/office/officeart/2005/8/layout/hierarchy6"/>
    <dgm:cxn modelId="{E83553C4-E12B-9A4D-870F-DDC35F263036}" type="presParOf" srcId="{74F9F6C8-DAE0-F743-9C6B-BBE81639AB18}" destId="{B87D35F6-4C7D-5C43-A3AA-898BC2B00C5C}" srcOrd="0" destOrd="0" presId="urn:microsoft.com/office/officeart/2005/8/layout/hierarchy6"/>
    <dgm:cxn modelId="{CCE48664-A0F2-5640-A901-223E73430DA6}" type="presParOf" srcId="{74F9F6C8-DAE0-F743-9C6B-BBE81639AB18}" destId="{EB69D673-6CD3-044A-873E-1AAE02288E3C}" srcOrd="1" destOrd="0" presId="urn:microsoft.com/office/officeart/2005/8/layout/hierarchy6"/>
    <dgm:cxn modelId="{CCAFD144-4A74-0A46-BE8B-CD8B1BE2DEA6}" type="presParOf" srcId="{73845F60-AE6C-BF4A-A1DB-3BA06E8E944E}" destId="{68475190-295F-EC42-BA54-EA9FD4021D64}" srcOrd="4" destOrd="0" presId="urn:microsoft.com/office/officeart/2005/8/layout/hierarchy6"/>
    <dgm:cxn modelId="{41F71859-38D2-0D48-BC6C-BB34B8034DA2}" type="presParOf" srcId="{73845F60-AE6C-BF4A-A1DB-3BA06E8E944E}" destId="{BFD5A4AD-5217-EA47-9A32-AAE0A3726BDD}" srcOrd="5" destOrd="0" presId="urn:microsoft.com/office/officeart/2005/8/layout/hierarchy6"/>
    <dgm:cxn modelId="{CDD78141-691C-3D45-B8E4-DFA8D1149022}" type="presParOf" srcId="{BFD5A4AD-5217-EA47-9A32-AAE0A3726BDD}" destId="{3D5977DA-0900-1043-935E-F39C396E12A0}" srcOrd="0" destOrd="0" presId="urn:microsoft.com/office/officeart/2005/8/layout/hierarchy6"/>
    <dgm:cxn modelId="{6D68EDEA-632C-8346-B166-1D2A5939BBFE}" type="presParOf" srcId="{BFD5A4AD-5217-EA47-9A32-AAE0A3726BDD}" destId="{DCA6195C-7433-1C4F-91D9-7EEC007F2E19}" srcOrd="1" destOrd="0" presId="urn:microsoft.com/office/officeart/2005/8/layout/hierarchy6"/>
    <dgm:cxn modelId="{C0830F7E-53A4-7E43-8A6F-1F56E3A9FA9A}" type="presParOf" srcId="{DCA6195C-7433-1C4F-91D9-7EEC007F2E19}" destId="{AF07902B-B3D1-7045-AF41-E039E7E774F4}" srcOrd="0" destOrd="0" presId="urn:microsoft.com/office/officeart/2005/8/layout/hierarchy6"/>
    <dgm:cxn modelId="{C617D5A0-6E64-7C4A-8291-0FF9DA1ED0CA}" type="presParOf" srcId="{DCA6195C-7433-1C4F-91D9-7EEC007F2E19}" destId="{F6D034FD-4F90-C444-AA28-76CA289EA7DF}" srcOrd="1" destOrd="0" presId="urn:microsoft.com/office/officeart/2005/8/layout/hierarchy6"/>
    <dgm:cxn modelId="{40286549-6FEE-C04D-B5A2-041F6899CABF}" type="presParOf" srcId="{F6D034FD-4F90-C444-AA28-76CA289EA7DF}" destId="{EDDAEA07-BC39-B644-874C-CDC1920EB32E}" srcOrd="0" destOrd="0" presId="urn:microsoft.com/office/officeart/2005/8/layout/hierarchy6"/>
    <dgm:cxn modelId="{E815A7C4-47FF-B046-B000-E1992DAE6872}" type="presParOf" srcId="{F6D034FD-4F90-C444-AA28-76CA289EA7DF}" destId="{1CD17E0A-0720-2341-A90C-A6264581F698}" srcOrd="1" destOrd="0" presId="urn:microsoft.com/office/officeart/2005/8/layout/hierarchy6"/>
    <dgm:cxn modelId="{D45664C9-1249-8445-9E53-71E8C450A221}" type="presParOf" srcId="{067EBEEB-1598-5C45-9E5D-0E6D42622459}" destId="{615EB414-A385-8E49-BA62-2F25D35206B4}" srcOrd="2" destOrd="0" presId="urn:microsoft.com/office/officeart/2005/8/layout/hierarchy6"/>
    <dgm:cxn modelId="{9F9604C9-7768-BD44-8DDE-C7F73F690EF0}" type="presParOf" srcId="{067EBEEB-1598-5C45-9E5D-0E6D42622459}" destId="{0B77D712-6D5C-1B4B-944E-55239E6BD911}" srcOrd="3" destOrd="0" presId="urn:microsoft.com/office/officeart/2005/8/layout/hierarchy6"/>
    <dgm:cxn modelId="{EBC3F71C-3773-E14D-A147-5F8E4BB0565F}" type="presParOf" srcId="{0B77D712-6D5C-1B4B-944E-55239E6BD911}" destId="{056FC73B-AD51-124E-83C7-A25287ACDB1D}" srcOrd="0" destOrd="0" presId="urn:microsoft.com/office/officeart/2005/8/layout/hierarchy6"/>
    <dgm:cxn modelId="{DA035E67-7299-3743-B5B9-7ED4725A52A7}" type="presParOf" srcId="{0B77D712-6D5C-1B4B-944E-55239E6BD911}" destId="{E65A46FE-329F-4748-A772-DDF176BF5D1A}" srcOrd="1" destOrd="0" presId="urn:microsoft.com/office/officeart/2005/8/layout/hierarchy6"/>
    <dgm:cxn modelId="{E2DBA77E-8A8B-2F47-834B-1B80C51CC9A4}" type="presParOf" srcId="{E65A46FE-329F-4748-A772-DDF176BF5D1A}" destId="{08E28645-D528-1245-8E32-7DD2E06FF266}" srcOrd="0" destOrd="0" presId="urn:microsoft.com/office/officeart/2005/8/layout/hierarchy6"/>
    <dgm:cxn modelId="{19F4354C-125A-854F-8310-A7273F3BEAF4}" type="presParOf" srcId="{E65A46FE-329F-4748-A772-DDF176BF5D1A}" destId="{300056AC-A136-AF42-B7E5-4AF76E0B4E30}" srcOrd="1" destOrd="0" presId="urn:microsoft.com/office/officeart/2005/8/layout/hierarchy6"/>
    <dgm:cxn modelId="{0AE8FD43-C3C5-724E-AD14-A75304492FDA}" type="presParOf" srcId="{300056AC-A136-AF42-B7E5-4AF76E0B4E30}" destId="{FB7E874E-B88D-7744-90C5-1C1458CFFAED}" srcOrd="0" destOrd="0" presId="urn:microsoft.com/office/officeart/2005/8/layout/hierarchy6"/>
    <dgm:cxn modelId="{AA749269-7A46-DB45-B012-28024D327FD0}" type="presParOf" srcId="{300056AC-A136-AF42-B7E5-4AF76E0B4E30}" destId="{2C06D07B-AEBA-9449-A018-C9ADE3687411}" srcOrd="1" destOrd="0" presId="urn:microsoft.com/office/officeart/2005/8/layout/hierarchy6"/>
    <dgm:cxn modelId="{C94DD5EF-C432-9240-99F0-89AC6413CEA6}" type="presParOf" srcId="{2C06D07B-AEBA-9449-A018-C9ADE3687411}" destId="{BE0C8E06-A3FA-6348-AB79-7F8086A955B6}" srcOrd="0" destOrd="0" presId="urn:microsoft.com/office/officeart/2005/8/layout/hierarchy6"/>
    <dgm:cxn modelId="{25F8C560-1492-D043-B57B-0F713A893845}" type="presParOf" srcId="{2C06D07B-AEBA-9449-A018-C9ADE3687411}" destId="{E23CC994-E722-CD43-AE27-6FD3B27A91E1}" srcOrd="1" destOrd="0" presId="urn:microsoft.com/office/officeart/2005/8/layout/hierarchy6"/>
    <dgm:cxn modelId="{F428F44B-5A70-9245-A29F-618EC672C9D5}" type="presParOf" srcId="{E23CC994-E722-CD43-AE27-6FD3B27A91E1}" destId="{7FA692DD-EF62-8B4E-8E71-D16878356B93}" srcOrd="0" destOrd="0" presId="urn:microsoft.com/office/officeart/2005/8/layout/hierarchy6"/>
    <dgm:cxn modelId="{560BB3F7-0B4B-1247-B991-0B2AA9A046F3}" type="presParOf" srcId="{E23CC994-E722-CD43-AE27-6FD3B27A91E1}" destId="{67B6901F-37D7-E248-A24C-347EADDE1410}" srcOrd="1" destOrd="0" presId="urn:microsoft.com/office/officeart/2005/8/layout/hierarchy6"/>
    <dgm:cxn modelId="{7B2449AA-07D2-8447-9D50-F4B9D5C95D1A}" type="presParOf" srcId="{E65A46FE-329F-4748-A772-DDF176BF5D1A}" destId="{9BD231AF-859F-3F4E-888E-2B8BC5B9F506}" srcOrd="2" destOrd="0" presId="urn:microsoft.com/office/officeart/2005/8/layout/hierarchy6"/>
    <dgm:cxn modelId="{6F993C99-79E9-494D-9FB2-21C0B102CB06}" type="presParOf" srcId="{E65A46FE-329F-4748-A772-DDF176BF5D1A}" destId="{9D62CDEC-B354-3142-BE81-0459AA2CFA93}" srcOrd="3" destOrd="0" presId="urn:microsoft.com/office/officeart/2005/8/layout/hierarchy6"/>
    <dgm:cxn modelId="{7C988F53-5004-1F41-A610-D381C3308E00}" type="presParOf" srcId="{9D62CDEC-B354-3142-BE81-0459AA2CFA93}" destId="{091CB391-C7B9-AE43-8E5C-70008C105432}" srcOrd="0" destOrd="0" presId="urn:microsoft.com/office/officeart/2005/8/layout/hierarchy6"/>
    <dgm:cxn modelId="{6026DB01-4392-6F4C-AE59-7CA30D2269B9}" type="presParOf" srcId="{9D62CDEC-B354-3142-BE81-0459AA2CFA93}" destId="{7105FBE9-8161-D04B-AB1C-E3C33DB24A1D}" srcOrd="1" destOrd="0" presId="urn:microsoft.com/office/officeart/2005/8/layout/hierarchy6"/>
    <dgm:cxn modelId="{5E717DE5-A087-8444-9AB5-AE495B90FB1E}" type="presParOf" srcId="{7105FBE9-8161-D04B-AB1C-E3C33DB24A1D}" destId="{0A217825-DA32-5A4B-B872-6C765084E77A}" srcOrd="0" destOrd="0" presId="urn:microsoft.com/office/officeart/2005/8/layout/hierarchy6"/>
    <dgm:cxn modelId="{0C39112D-82B9-3241-B752-D4B5032AE676}" type="presParOf" srcId="{7105FBE9-8161-D04B-AB1C-E3C33DB24A1D}" destId="{991573D8-522A-A540-8480-B355EF41AE02}" srcOrd="1" destOrd="0" presId="urn:microsoft.com/office/officeart/2005/8/layout/hierarchy6"/>
    <dgm:cxn modelId="{56941A03-311B-1843-ACDE-E9C64B801B33}" type="presParOf" srcId="{991573D8-522A-A540-8480-B355EF41AE02}" destId="{AA3AA61F-08A2-B948-A77A-47552374D4B8}" srcOrd="0" destOrd="0" presId="urn:microsoft.com/office/officeart/2005/8/layout/hierarchy6"/>
    <dgm:cxn modelId="{2F6C8380-C89C-5C4C-8342-B8AEC58DD0DF}" type="presParOf" srcId="{991573D8-522A-A540-8480-B355EF41AE02}" destId="{2B88952A-04A3-D64C-8596-27C9B824A301}" srcOrd="1" destOrd="0" presId="urn:microsoft.com/office/officeart/2005/8/layout/hierarchy6"/>
    <dgm:cxn modelId="{3CADEF2F-6FE1-AF4C-B6F0-3F0225BE2916}" type="presParOf" srcId="{2458702D-59E3-E845-A479-DF49626C10CA}" destId="{DAD57A2D-0E2C-0644-AE64-9DCA6C8630D6}" srcOrd="1" destOrd="0" presId="urn:microsoft.com/office/officeart/2005/8/layout/hierarchy6"/>
    <dgm:cxn modelId="{74570687-36CA-614B-8944-1981B6CDA47D}" type="presParOf" srcId="{DAD57A2D-0E2C-0644-AE64-9DCA6C8630D6}" destId="{9BF253A8-1C65-2645-9B27-5FDC0DF57B30}" srcOrd="0" destOrd="0" presId="urn:microsoft.com/office/officeart/2005/8/layout/hierarchy6"/>
    <dgm:cxn modelId="{C9DB27CD-F5B9-CB47-8854-55B730674231}" type="presParOf" srcId="{9BF253A8-1C65-2645-9B27-5FDC0DF57B30}" destId="{E46684F8-E648-2347-BD6A-2DF5B56B00EF}" srcOrd="0" destOrd="0" presId="urn:microsoft.com/office/officeart/2005/8/layout/hierarchy6"/>
    <dgm:cxn modelId="{274B629D-81A9-C543-8C5D-0BCF6E5405D5}" type="presParOf" srcId="{9BF253A8-1C65-2645-9B27-5FDC0DF57B30}" destId="{0A64136C-8E6B-0049-8504-149C35387773}" srcOrd="1" destOrd="0" presId="urn:microsoft.com/office/officeart/2005/8/layout/hierarchy6"/>
    <dgm:cxn modelId="{9D58096E-D1F6-4D49-82E5-33393C108AEC}" type="presParOf" srcId="{DAD57A2D-0E2C-0644-AE64-9DCA6C8630D6}" destId="{2D1A2B9E-5593-B344-93C2-772872D01F88}" srcOrd="1" destOrd="0" presId="urn:microsoft.com/office/officeart/2005/8/layout/hierarchy6"/>
    <dgm:cxn modelId="{86A50B91-DA1B-1845-9B04-403FA7DCF17D}" type="presParOf" srcId="{2D1A2B9E-5593-B344-93C2-772872D01F88}" destId="{BC13673F-1427-BB4F-9250-AD829CB01AE1}" srcOrd="0" destOrd="0" presId="urn:microsoft.com/office/officeart/2005/8/layout/hierarchy6"/>
    <dgm:cxn modelId="{B90C65FF-5A7F-2F47-9FEA-DCFE91F952E5}" type="presParOf" srcId="{DAD57A2D-0E2C-0644-AE64-9DCA6C8630D6}" destId="{DF7D4201-25C4-D748-A7DE-F6A6BA2C63AB}" srcOrd="2" destOrd="0" presId="urn:microsoft.com/office/officeart/2005/8/layout/hierarchy6"/>
    <dgm:cxn modelId="{727A0375-13DD-0C4E-9C3D-651105749E16}" type="presParOf" srcId="{DF7D4201-25C4-D748-A7DE-F6A6BA2C63AB}" destId="{C2E80C8E-01ED-4642-9ACD-C92106BAF4E2}" srcOrd="0" destOrd="0" presId="urn:microsoft.com/office/officeart/2005/8/layout/hierarchy6"/>
    <dgm:cxn modelId="{6E35EE40-8FBC-5F41-8999-6B0102CAD26B}" type="presParOf" srcId="{DF7D4201-25C4-D748-A7DE-F6A6BA2C63AB}" destId="{567F8DA6-7AE2-BB42-A397-9CDAE3AE3985}" srcOrd="1" destOrd="0" presId="urn:microsoft.com/office/officeart/2005/8/layout/hierarchy6"/>
    <dgm:cxn modelId="{1EE3B6BD-A740-7C49-965D-B54D405F6BF9}" type="presParOf" srcId="{DAD57A2D-0E2C-0644-AE64-9DCA6C8630D6}" destId="{E138A189-9347-E745-9EB1-EC818AE5454A}" srcOrd="3" destOrd="0" presId="urn:microsoft.com/office/officeart/2005/8/layout/hierarchy6"/>
    <dgm:cxn modelId="{AB0D45EC-FB5A-A242-AFD9-678B23233105}" type="presParOf" srcId="{E138A189-9347-E745-9EB1-EC818AE5454A}" destId="{8D278006-5856-444C-B010-C0BB1A58E2C7}" srcOrd="0" destOrd="0" presId="urn:microsoft.com/office/officeart/2005/8/layout/hierarchy6"/>
    <dgm:cxn modelId="{9989E22A-1B2C-3849-BF65-C0A798FDE677}" type="presParOf" srcId="{DAD57A2D-0E2C-0644-AE64-9DCA6C8630D6}" destId="{4C421AB8-5EB8-1645-9E55-6A8ABAE88A1E}" srcOrd="4" destOrd="0" presId="urn:microsoft.com/office/officeart/2005/8/layout/hierarchy6"/>
    <dgm:cxn modelId="{36FAD59E-CB41-7C4C-BF88-830FD0923570}" type="presParOf" srcId="{4C421AB8-5EB8-1645-9E55-6A8ABAE88A1E}" destId="{BF65E40A-21E1-C847-84FC-471BC32EE8C2}" srcOrd="0" destOrd="0" presId="urn:microsoft.com/office/officeart/2005/8/layout/hierarchy6"/>
    <dgm:cxn modelId="{73F0BFCC-3635-984C-B5C7-EDEE9C4C3588}" type="presParOf" srcId="{4C421AB8-5EB8-1645-9E55-6A8ABAE88A1E}" destId="{C5992DFD-C306-1E45-96C9-F29B66CE2718}" srcOrd="1" destOrd="0" presId="urn:microsoft.com/office/officeart/2005/8/layout/hierarchy6"/>
    <dgm:cxn modelId="{B2CB6D13-7742-4444-80DC-066596400C7A}" type="presParOf" srcId="{DAD57A2D-0E2C-0644-AE64-9DCA6C8630D6}" destId="{B4A9DC03-0142-B545-AD25-13DDA591A95F}" srcOrd="5" destOrd="0" presId="urn:microsoft.com/office/officeart/2005/8/layout/hierarchy6"/>
    <dgm:cxn modelId="{77CB3544-F11D-CF42-90C4-5532C3508826}" type="presParOf" srcId="{B4A9DC03-0142-B545-AD25-13DDA591A95F}" destId="{35D3740B-2CCC-2643-A928-1585EF98FC5E}" srcOrd="0" destOrd="0" presId="urn:microsoft.com/office/officeart/2005/8/layout/hierarchy6"/>
    <dgm:cxn modelId="{0AC5B609-CC4B-8B41-ACDF-03E53618A8AF}" type="presParOf" srcId="{DAD57A2D-0E2C-0644-AE64-9DCA6C8630D6}" destId="{0C1E7253-3377-2343-8031-1D681B3DCCD1}" srcOrd="6" destOrd="0" presId="urn:microsoft.com/office/officeart/2005/8/layout/hierarchy6"/>
    <dgm:cxn modelId="{1504F01E-EA84-B943-85CE-05B6DC13519C}" type="presParOf" srcId="{0C1E7253-3377-2343-8031-1D681B3DCCD1}" destId="{7260D6F7-24D1-1C47-9D90-2E041EDC0E46}" srcOrd="0" destOrd="0" presId="urn:microsoft.com/office/officeart/2005/8/layout/hierarchy6"/>
    <dgm:cxn modelId="{2D0BF500-142B-1E4B-95AE-7F60F4A7F8F7}" type="presParOf" srcId="{0C1E7253-3377-2343-8031-1D681B3DCCD1}" destId="{D762B320-5222-3547-B507-6A47D458314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AEEEC1-1C28-4836-B576-46498CDA5161}" type="doc">
      <dgm:prSet loTypeId="urn:microsoft.com/office/officeart/2005/8/layout/process4" loCatId="" qsTypeId="urn:microsoft.com/office/officeart/2005/8/quickstyle/simple1" qsCatId="simple" csTypeId="urn:microsoft.com/office/officeart/2005/8/colors/colorful1#9" csCatId="colorful" phldr="1"/>
      <dgm:spPr/>
      <dgm:t>
        <a:bodyPr/>
        <a:lstStyle/>
        <a:p>
          <a:endParaRPr lang="it-IT"/>
        </a:p>
      </dgm:t>
    </dgm:pt>
    <dgm:pt modelId="{7C415BCE-8D46-4325-B39D-0C9C36753F99}">
      <dgm:prSet phldrT="[Testo]"/>
      <dgm:spPr/>
      <dgm:t>
        <a:bodyPr/>
        <a:lstStyle/>
        <a:p>
          <a:r>
            <a:rPr lang="en-GB" b="1" noProof="0">
              <a:latin typeface="+mj-lt"/>
            </a:rPr>
            <a:t>Define the thematic profile of the partner</a:t>
          </a:r>
        </a:p>
      </dgm:t>
    </dgm:pt>
    <dgm:pt modelId="{EFA8093A-277D-4385-98E5-6AD715A519A0}" type="parTrans" cxnId="{F12EEAA8-C87C-4578-B0D5-907B04CD0A98}">
      <dgm:prSet/>
      <dgm:spPr/>
      <dgm:t>
        <a:bodyPr/>
        <a:lstStyle/>
        <a:p>
          <a:endParaRPr lang="it-IT" b="1"/>
        </a:p>
      </dgm:t>
    </dgm:pt>
    <dgm:pt modelId="{53D07503-7020-4856-9A3B-6FB955B201A8}" type="sibTrans" cxnId="{F12EEAA8-C87C-4578-B0D5-907B04CD0A98}">
      <dgm:prSet/>
      <dgm:spPr/>
      <dgm:t>
        <a:bodyPr/>
        <a:lstStyle/>
        <a:p>
          <a:endParaRPr lang="it-IT" b="1"/>
        </a:p>
      </dgm:t>
    </dgm:pt>
    <dgm:pt modelId="{4D06EC49-3006-4123-A1CB-904EFDFC0F9B}">
      <dgm:prSet phldrT="[Testo]"/>
      <dgm:spPr/>
      <dgm:t>
        <a:bodyPr/>
        <a:lstStyle/>
        <a:p>
          <a:r>
            <a:rPr lang="en-GB" b="1" noProof="0">
              <a:latin typeface="+mj-lt"/>
            </a:rPr>
            <a:t>Define type of institution that is needed</a:t>
          </a:r>
        </a:p>
      </dgm:t>
    </dgm:pt>
    <dgm:pt modelId="{787E9D17-6907-40C8-BD41-AA91ED3248B1}" type="parTrans" cxnId="{236AE9FC-3F48-4294-B111-9B18B78D989A}">
      <dgm:prSet/>
      <dgm:spPr/>
      <dgm:t>
        <a:bodyPr/>
        <a:lstStyle/>
        <a:p>
          <a:endParaRPr lang="it-IT" b="1"/>
        </a:p>
      </dgm:t>
    </dgm:pt>
    <dgm:pt modelId="{EA8FD122-7041-40AF-9873-64EA343D39F2}" type="sibTrans" cxnId="{236AE9FC-3F48-4294-B111-9B18B78D989A}">
      <dgm:prSet/>
      <dgm:spPr/>
      <dgm:t>
        <a:bodyPr/>
        <a:lstStyle/>
        <a:p>
          <a:endParaRPr lang="it-IT" b="1"/>
        </a:p>
      </dgm:t>
    </dgm:pt>
    <dgm:pt modelId="{7C4C4C86-DF5E-410B-B7A8-E08D14E2CA15}">
      <dgm:prSet phldrT="[Testo]"/>
      <dgm:spPr/>
      <dgm:t>
        <a:bodyPr/>
        <a:lstStyle/>
        <a:p>
          <a:r>
            <a:rPr lang="en-GB" b="1" noProof="0" dirty="0">
              <a:latin typeface="+mj-lt"/>
            </a:rPr>
            <a:t>Ask your partners, umbrella organisations, other players in the relevant sector  </a:t>
          </a:r>
        </a:p>
      </dgm:t>
    </dgm:pt>
    <dgm:pt modelId="{34418220-14D9-4201-9813-F0E22FF79FBE}" type="parTrans" cxnId="{B0F23C3E-2A7B-4DD7-905E-93A006F99725}">
      <dgm:prSet/>
      <dgm:spPr/>
      <dgm:t>
        <a:bodyPr/>
        <a:lstStyle/>
        <a:p>
          <a:endParaRPr lang="it-IT" b="1"/>
        </a:p>
      </dgm:t>
    </dgm:pt>
    <dgm:pt modelId="{1D94E0F4-F538-4B76-9D35-36D69AE9B997}" type="sibTrans" cxnId="{B0F23C3E-2A7B-4DD7-905E-93A006F99725}">
      <dgm:prSet/>
      <dgm:spPr/>
      <dgm:t>
        <a:bodyPr/>
        <a:lstStyle/>
        <a:p>
          <a:endParaRPr lang="it-IT" b="1"/>
        </a:p>
      </dgm:t>
    </dgm:pt>
    <dgm:pt modelId="{C44CFF58-1F34-4011-A4C9-EF293AB19601}">
      <dgm:prSet phldrT="[Testo]"/>
      <dgm:spPr/>
      <dgm:t>
        <a:bodyPr/>
        <a:lstStyle/>
        <a:p>
          <a:r>
            <a:rPr lang="en-GB" b="1" noProof="0" dirty="0">
              <a:latin typeface="+mj-lt"/>
            </a:rPr>
            <a:t>Do your own search, be bold and address those who seem to be interesting</a:t>
          </a:r>
        </a:p>
      </dgm:t>
    </dgm:pt>
    <dgm:pt modelId="{978B4B4B-D82F-4A05-8A5C-FA3FC98210D7}" type="parTrans" cxnId="{F762E69A-DC7F-49C7-9CFD-EBAE36083256}">
      <dgm:prSet/>
      <dgm:spPr/>
      <dgm:t>
        <a:bodyPr/>
        <a:lstStyle/>
        <a:p>
          <a:endParaRPr lang="it-IT" b="1"/>
        </a:p>
      </dgm:t>
    </dgm:pt>
    <dgm:pt modelId="{917B3290-BCDC-4281-968F-4F93818A6362}" type="sibTrans" cxnId="{F762E69A-DC7F-49C7-9CFD-EBAE36083256}">
      <dgm:prSet/>
      <dgm:spPr/>
      <dgm:t>
        <a:bodyPr/>
        <a:lstStyle/>
        <a:p>
          <a:endParaRPr lang="it-IT" b="1"/>
        </a:p>
      </dgm:t>
    </dgm:pt>
    <dgm:pt modelId="{BC69A785-69E2-4A12-985F-C2CA42470658}">
      <dgm:prSet phldrT="[Testo]"/>
      <dgm:spPr/>
      <dgm:t>
        <a:bodyPr/>
        <a:lstStyle/>
        <a:p>
          <a:r>
            <a:rPr lang="en-GB" b="1" noProof="0" dirty="0">
              <a:latin typeface="+mj-lt"/>
            </a:rPr>
            <a:t>Connect and promote your project idea!</a:t>
          </a:r>
        </a:p>
      </dgm:t>
    </dgm:pt>
    <dgm:pt modelId="{26BC8CB9-7933-4A8E-BED2-5B58FF99350D}" type="parTrans" cxnId="{28492328-A466-41CA-8B60-6254A088E724}">
      <dgm:prSet/>
      <dgm:spPr/>
      <dgm:t>
        <a:bodyPr/>
        <a:lstStyle/>
        <a:p>
          <a:endParaRPr lang="it-IT" b="1"/>
        </a:p>
      </dgm:t>
    </dgm:pt>
    <dgm:pt modelId="{9C8A16A9-6F28-43C7-80D4-89D9C6A09059}" type="sibTrans" cxnId="{28492328-A466-41CA-8B60-6254A088E724}">
      <dgm:prSet/>
      <dgm:spPr/>
      <dgm:t>
        <a:bodyPr/>
        <a:lstStyle/>
        <a:p>
          <a:endParaRPr lang="it-IT" b="1"/>
        </a:p>
      </dgm:t>
    </dgm:pt>
    <dgm:pt modelId="{0DF03DF9-07BD-D846-9EC2-B6695953CA88}" type="pres">
      <dgm:prSet presAssocID="{CBAEEEC1-1C28-4836-B576-46498CDA5161}" presName="Name0" presStyleCnt="0">
        <dgm:presLayoutVars>
          <dgm:dir/>
          <dgm:animLvl val="lvl"/>
          <dgm:resizeHandles val="exact"/>
        </dgm:presLayoutVars>
      </dgm:prSet>
      <dgm:spPr/>
      <dgm:t>
        <a:bodyPr/>
        <a:lstStyle/>
        <a:p>
          <a:endParaRPr lang="en-US"/>
        </a:p>
      </dgm:t>
    </dgm:pt>
    <dgm:pt modelId="{583B24B9-FB6D-0242-B9E2-379AC5A867F4}" type="pres">
      <dgm:prSet presAssocID="{BC69A785-69E2-4A12-985F-C2CA42470658}" presName="boxAndChildren" presStyleCnt="0"/>
      <dgm:spPr/>
    </dgm:pt>
    <dgm:pt modelId="{7B5A5707-F7F9-9041-B799-7B12524D4B59}" type="pres">
      <dgm:prSet presAssocID="{BC69A785-69E2-4A12-985F-C2CA42470658}" presName="parentTextBox" presStyleLbl="node1" presStyleIdx="0" presStyleCnt="5"/>
      <dgm:spPr/>
      <dgm:t>
        <a:bodyPr/>
        <a:lstStyle/>
        <a:p>
          <a:endParaRPr lang="en-US"/>
        </a:p>
      </dgm:t>
    </dgm:pt>
    <dgm:pt modelId="{C073ECAC-4D28-624C-95B8-BBE28ED40620}" type="pres">
      <dgm:prSet presAssocID="{917B3290-BCDC-4281-968F-4F93818A6362}" presName="sp" presStyleCnt="0"/>
      <dgm:spPr/>
    </dgm:pt>
    <dgm:pt modelId="{BDD9AD5E-6EFE-3545-AD0D-3CCF9DF2B06C}" type="pres">
      <dgm:prSet presAssocID="{C44CFF58-1F34-4011-A4C9-EF293AB19601}" presName="arrowAndChildren" presStyleCnt="0"/>
      <dgm:spPr/>
    </dgm:pt>
    <dgm:pt modelId="{ADE24820-DE16-B840-83E3-74F80140E6CF}" type="pres">
      <dgm:prSet presAssocID="{C44CFF58-1F34-4011-A4C9-EF293AB19601}" presName="parentTextArrow" presStyleLbl="node1" presStyleIdx="1" presStyleCnt="5"/>
      <dgm:spPr/>
      <dgm:t>
        <a:bodyPr/>
        <a:lstStyle/>
        <a:p>
          <a:endParaRPr lang="en-US"/>
        </a:p>
      </dgm:t>
    </dgm:pt>
    <dgm:pt modelId="{3A302F1D-2F2B-4F47-B8CC-7BFC4B57FBE6}" type="pres">
      <dgm:prSet presAssocID="{1D94E0F4-F538-4B76-9D35-36D69AE9B997}" presName="sp" presStyleCnt="0"/>
      <dgm:spPr/>
    </dgm:pt>
    <dgm:pt modelId="{4325EB36-1CF6-494D-8EE5-4876B53268EE}" type="pres">
      <dgm:prSet presAssocID="{7C4C4C86-DF5E-410B-B7A8-E08D14E2CA15}" presName="arrowAndChildren" presStyleCnt="0"/>
      <dgm:spPr/>
    </dgm:pt>
    <dgm:pt modelId="{4E1CD42E-7A04-124E-BFFC-3DD8ABC7326C}" type="pres">
      <dgm:prSet presAssocID="{7C4C4C86-DF5E-410B-B7A8-E08D14E2CA15}" presName="parentTextArrow" presStyleLbl="node1" presStyleIdx="2" presStyleCnt="5"/>
      <dgm:spPr/>
      <dgm:t>
        <a:bodyPr/>
        <a:lstStyle/>
        <a:p>
          <a:endParaRPr lang="en-US"/>
        </a:p>
      </dgm:t>
    </dgm:pt>
    <dgm:pt modelId="{1E4A0A96-12A6-CE48-B66A-716147B21E93}" type="pres">
      <dgm:prSet presAssocID="{EA8FD122-7041-40AF-9873-64EA343D39F2}" presName="sp" presStyleCnt="0"/>
      <dgm:spPr/>
    </dgm:pt>
    <dgm:pt modelId="{0C34FFC6-B139-EF43-8576-9F7627B4C040}" type="pres">
      <dgm:prSet presAssocID="{4D06EC49-3006-4123-A1CB-904EFDFC0F9B}" presName="arrowAndChildren" presStyleCnt="0"/>
      <dgm:spPr/>
    </dgm:pt>
    <dgm:pt modelId="{1C134816-F92A-7644-9E5F-AFE7A44EE60D}" type="pres">
      <dgm:prSet presAssocID="{4D06EC49-3006-4123-A1CB-904EFDFC0F9B}" presName="parentTextArrow" presStyleLbl="node1" presStyleIdx="3" presStyleCnt="5"/>
      <dgm:spPr/>
      <dgm:t>
        <a:bodyPr/>
        <a:lstStyle/>
        <a:p>
          <a:endParaRPr lang="en-US"/>
        </a:p>
      </dgm:t>
    </dgm:pt>
    <dgm:pt modelId="{B714448B-71F5-B947-8ADB-FD5C6F31AA2B}" type="pres">
      <dgm:prSet presAssocID="{53D07503-7020-4856-9A3B-6FB955B201A8}" presName="sp" presStyleCnt="0"/>
      <dgm:spPr/>
    </dgm:pt>
    <dgm:pt modelId="{173BBD81-F6FD-9D41-AAA6-2A986EED584D}" type="pres">
      <dgm:prSet presAssocID="{7C415BCE-8D46-4325-B39D-0C9C36753F99}" presName="arrowAndChildren" presStyleCnt="0"/>
      <dgm:spPr/>
    </dgm:pt>
    <dgm:pt modelId="{BD126578-6D85-294C-AFAE-281D154F3C7C}" type="pres">
      <dgm:prSet presAssocID="{7C415BCE-8D46-4325-B39D-0C9C36753F99}" presName="parentTextArrow" presStyleLbl="node1" presStyleIdx="4" presStyleCnt="5"/>
      <dgm:spPr/>
      <dgm:t>
        <a:bodyPr/>
        <a:lstStyle/>
        <a:p>
          <a:endParaRPr lang="en-US"/>
        </a:p>
      </dgm:t>
    </dgm:pt>
  </dgm:ptLst>
  <dgm:cxnLst>
    <dgm:cxn modelId="{2F13ABFF-BB8F-A24B-B591-4C7C3B91CC5A}" type="presOf" srcId="{7C415BCE-8D46-4325-B39D-0C9C36753F99}" destId="{BD126578-6D85-294C-AFAE-281D154F3C7C}" srcOrd="0" destOrd="0" presId="urn:microsoft.com/office/officeart/2005/8/layout/process4"/>
    <dgm:cxn modelId="{F762E69A-DC7F-49C7-9CFD-EBAE36083256}" srcId="{CBAEEEC1-1C28-4836-B576-46498CDA5161}" destId="{C44CFF58-1F34-4011-A4C9-EF293AB19601}" srcOrd="3" destOrd="0" parTransId="{978B4B4B-D82F-4A05-8A5C-FA3FC98210D7}" sibTransId="{917B3290-BCDC-4281-968F-4F93818A6362}"/>
    <dgm:cxn modelId="{A9827DEC-F6CE-504F-8F01-9C540C93110A}" type="presOf" srcId="{7C4C4C86-DF5E-410B-B7A8-E08D14E2CA15}" destId="{4E1CD42E-7A04-124E-BFFC-3DD8ABC7326C}" srcOrd="0" destOrd="0" presId="urn:microsoft.com/office/officeart/2005/8/layout/process4"/>
    <dgm:cxn modelId="{B19D9A4E-D0E0-AB4F-A6EF-C531E4DD4E86}" type="presOf" srcId="{C44CFF58-1F34-4011-A4C9-EF293AB19601}" destId="{ADE24820-DE16-B840-83E3-74F80140E6CF}" srcOrd="0" destOrd="0" presId="urn:microsoft.com/office/officeart/2005/8/layout/process4"/>
    <dgm:cxn modelId="{236AE9FC-3F48-4294-B111-9B18B78D989A}" srcId="{CBAEEEC1-1C28-4836-B576-46498CDA5161}" destId="{4D06EC49-3006-4123-A1CB-904EFDFC0F9B}" srcOrd="1" destOrd="0" parTransId="{787E9D17-6907-40C8-BD41-AA91ED3248B1}" sibTransId="{EA8FD122-7041-40AF-9873-64EA343D39F2}"/>
    <dgm:cxn modelId="{B0F23C3E-2A7B-4DD7-905E-93A006F99725}" srcId="{CBAEEEC1-1C28-4836-B576-46498CDA5161}" destId="{7C4C4C86-DF5E-410B-B7A8-E08D14E2CA15}" srcOrd="2" destOrd="0" parTransId="{34418220-14D9-4201-9813-F0E22FF79FBE}" sibTransId="{1D94E0F4-F538-4B76-9D35-36D69AE9B997}"/>
    <dgm:cxn modelId="{F12EEAA8-C87C-4578-B0D5-907B04CD0A98}" srcId="{CBAEEEC1-1C28-4836-B576-46498CDA5161}" destId="{7C415BCE-8D46-4325-B39D-0C9C36753F99}" srcOrd="0" destOrd="0" parTransId="{EFA8093A-277D-4385-98E5-6AD715A519A0}" sibTransId="{53D07503-7020-4856-9A3B-6FB955B201A8}"/>
    <dgm:cxn modelId="{099136B4-216C-F646-8BBC-568EBAFB7504}" type="presOf" srcId="{CBAEEEC1-1C28-4836-B576-46498CDA5161}" destId="{0DF03DF9-07BD-D846-9EC2-B6695953CA88}" srcOrd="0" destOrd="0" presId="urn:microsoft.com/office/officeart/2005/8/layout/process4"/>
    <dgm:cxn modelId="{F91C5B18-65A3-924E-A78F-FA5ED7E2C540}" type="presOf" srcId="{BC69A785-69E2-4A12-985F-C2CA42470658}" destId="{7B5A5707-F7F9-9041-B799-7B12524D4B59}" srcOrd="0" destOrd="0" presId="urn:microsoft.com/office/officeart/2005/8/layout/process4"/>
    <dgm:cxn modelId="{4B830DAD-0089-CC4F-9936-FE94CF1C0C2F}" type="presOf" srcId="{4D06EC49-3006-4123-A1CB-904EFDFC0F9B}" destId="{1C134816-F92A-7644-9E5F-AFE7A44EE60D}" srcOrd="0" destOrd="0" presId="urn:microsoft.com/office/officeart/2005/8/layout/process4"/>
    <dgm:cxn modelId="{28492328-A466-41CA-8B60-6254A088E724}" srcId="{CBAEEEC1-1C28-4836-B576-46498CDA5161}" destId="{BC69A785-69E2-4A12-985F-C2CA42470658}" srcOrd="4" destOrd="0" parTransId="{26BC8CB9-7933-4A8E-BED2-5B58FF99350D}" sibTransId="{9C8A16A9-6F28-43C7-80D4-89D9C6A09059}"/>
    <dgm:cxn modelId="{DB392B89-20C5-4D4F-9514-018C8F605206}" type="presParOf" srcId="{0DF03DF9-07BD-D846-9EC2-B6695953CA88}" destId="{583B24B9-FB6D-0242-B9E2-379AC5A867F4}" srcOrd="0" destOrd="0" presId="urn:microsoft.com/office/officeart/2005/8/layout/process4"/>
    <dgm:cxn modelId="{0E98F720-FB82-CA41-A52A-EA38A6D1DED6}" type="presParOf" srcId="{583B24B9-FB6D-0242-B9E2-379AC5A867F4}" destId="{7B5A5707-F7F9-9041-B799-7B12524D4B59}" srcOrd="0" destOrd="0" presId="urn:microsoft.com/office/officeart/2005/8/layout/process4"/>
    <dgm:cxn modelId="{1F8AA4E2-5FCE-0E4C-A41B-A167A47BCE85}" type="presParOf" srcId="{0DF03DF9-07BD-D846-9EC2-B6695953CA88}" destId="{C073ECAC-4D28-624C-95B8-BBE28ED40620}" srcOrd="1" destOrd="0" presId="urn:microsoft.com/office/officeart/2005/8/layout/process4"/>
    <dgm:cxn modelId="{702AD756-A9AB-484E-B6AD-1FA6A3EDA1C3}" type="presParOf" srcId="{0DF03DF9-07BD-D846-9EC2-B6695953CA88}" destId="{BDD9AD5E-6EFE-3545-AD0D-3CCF9DF2B06C}" srcOrd="2" destOrd="0" presId="urn:microsoft.com/office/officeart/2005/8/layout/process4"/>
    <dgm:cxn modelId="{5D961EE0-C9F9-0C4B-9D2E-A1AACEF3FC16}" type="presParOf" srcId="{BDD9AD5E-6EFE-3545-AD0D-3CCF9DF2B06C}" destId="{ADE24820-DE16-B840-83E3-74F80140E6CF}" srcOrd="0" destOrd="0" presId="urn:microsoft.com/office/officeart/2005/8/layout/process4"/>
    <dgm:cxn modelId="{B35702B5-8067-514B-85A2-B8EA010F4715}" type="presParOf" srcId="{0DF03DF9-07BD-D846-9EC2-B6695953CA88}" destId="{3A302F1D-2F2B-4F47-B8CC-7BFC4B57FBE6}" srcOrd="3" destOrd="0" presId="urn:microsoft.com/office/officeart/2005/8/layout/process4"/>
    <dgm:cxn modelId="{4C557386-17B4-3942-A535-9A061709A728}" type="presParOf" srcId="{0DF03DF9-07BD-D846-9EC2-B6695953CA88}" destId="{4325EB36-1CF6-494D-8EE5-4876B53268EE}" srcOrd="4" destOrd="0" presId="urn:microsoft.com/office/officeart/2005/8/layout/process4"/>
    <dgm:cxn modelId="{CBA26386-FF8A-8D4C-88FA-63C356C85844}" type="presParOf" srcId="{4325EB36-1CF6-494D-8EE5-4876B53268EE}" destId="{4E1CD42E-7A04-124E-BFFC-3DD8ABC7326C}" srcOrd="0" destOrd="0" presId="urn:microsoft.com/office/officeart/2005/8/layout/process4"/>
    <dgm:cxn modelId="{98BAF941-61F0-7C40-B875-F4BD0234AAC7}" type="presParOf" srcId="{0DF03DF9-07BD-D846-9EC2-B6695953CA88}" destId="{1E4A0A96-12A6-CE48-B66A-716147B21E93}" srcOrd="5" destOrd="0" presId="urn:microsoft.com/office/officeart/2005/8/layout/process4"/>
    <dgm:cxn modelId="{B83A6811-1EE0-5840-AB42-541EF5540100}" type="presParOf" srcId="{0DF03DF9-07BD-D846-9EC2-B6695953CA88}" destId="{0C34FFC6-B139-EF43-8576-9F7627B4C040}" srcOrd="6" destOrd="0" presId="urn:microsoft.com/office/officeart/2005/8/layout/process4"/>
    <dgm:cxn modelId="{50142DDF-6A78-664C-B2B0-C6E6FD236B8E}" type="presParOf" srcId="{0C34FFC6-B139-EF43-8576-9F7627B4C040}" destId="{1C134816-F92A-7644-9E5F-AFE7A44EE60D}" srcOrd="0" destOrd="0" presId="urn:microsoft.com/office/officeart/2005/8/layout/process4"/>
    <dgm:cxn modelId="{8625D159-2BE2-2D4A-A48A-247781722611}" type="presParOf" srcId="{0DF03DF9-07BD-D846-9EC2-B6695953CA88}" destId="{B714448B-71F5-B947-8ADB-FD5C6F31AA2B}" srcOrd="7" destOrd="0" presId="urn:microsoft.com/office/officeart/2005/8/layout/process4"/>
    <dgm:cxn modelId="{7E4DBC16-2202-514B-8E6C-124CDF581FC7}" type="presParOf" srcId="{0DF03DF9-07BD-D846-9EC2-B6695953CA88}" destId="{173BBD81-F6FD-9D41-AAA6-2A986EED584D}" srcOrd="8" destOrd="0" presId="urn:microsoft.com/office/officeart/2005/8/layout/process4"/>
    <dgm:cxn modelId="{1A99B36B-1AA5-AA46-A3BF-113603FED2CA}" type="presParOf" srcId="{173BBD81-F6FD-9D41-AAA6-2A986EED584D}" destId="{BD126578-6D85-294C-AFAE-281D154F3C7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D0060D-4404-064F-B40D-39C170C42547}" type="doc">
      <dgm:prSet loTypeId="urn:microsoft.com/office/officeart/2005/8/layout/hChevron3" loCatId="" qsTypeId="urn:microsoft.com/office/officeart/2005/8/quickstyle/simple4" qsCatId="simple" csTypeId="urn:microsoft.com/office/officeart/2005/8/colors/colorful1#1" csCatId="colorful" phldr="1"/>
      <dgm:spPr>
        <a:scene3d>
          <a:camera prst="orthographicFront">
            <a:rot lat="0" lon="0" rev="5400000"/>
          </a:camera>
          <a:lightRig rig="threePt" dir="t"/>
        </a:scene3d>
      </dgm:spPr>
    </dgm:pt>
    <dgm:pt modelId="{F0D04729-5003-9D4C-8E72-0F1622820CBF}">
      <dgm:prSet phldrT="[Texte]" custT="1"/>
      <dgm:spPr>
        <a:solidFill>
          <a:schemeClr val="tx2">
            <a:lumMod val="40000"/>
            <a:lumOff val="60000"/>
          </a:schemeClr>
        </a:solidFill>
      </dgm:spPr>
      <dgm:t>
        <a:bodyPr/>
        <a:lstStyle/>
        <a:p>
          <a:r>
            <a:rPr lang="en-GB" sz="1600" b="1" noProof="0" dirty="0" smtClean="0">
              <a:solidFill>
                <a:srgbClr val="07147A"/>
              </a:solidFill>
              <a:latin typeface="Century Gothic" charset="0"/>
              <a:ea typeface="Century Gothic" charset="0"/>
              <a:cs typeface="Century Gothic" charset="0"/>
            </a:rPr>
            <a:t>activities</a:t>
          </a:r>
          <a:endParaRPr lang="en-GB" sz="1600" b="1" noProof="0" dirty="0">
            <a:solidFill>
              <a:srgbClr val="07147A"/>
            </a:solidFill>
            <a:latin typeface="Century Gothic" charset="0"/>
            <a:ea typeface="Century Gothic" charset="0"/>
            <a:cs typeface="Century Gothic" charset="0"/>
          </a:endParaRPr>
        </a:p>
      </dgm:t>
    </dgm:pt>
    <dgm:pt modelId="{C4671DB8-CC35-D740-8799-BB29309D2DFF}" type="parTrans" cxnId="{9092AA47-6240-6240-94E8-858CD68C5BCF}">
      <dgm:prSet/>
      <dgm:spPr/>
      <dgm:t>
        <a:bodyPr/>
        <a:lstStyle/>
        <a:p>
          <a:endParaRPr lang="fr-FR" sz="1600" b="1">
            <a:solidFill>
              <a:srgbClr val="07147A"/>
            </a:solidFill>
          </a:endParaRPr>
        </a:p>
      </dgm:t>
    </dgm:pt>
    <dgm:pt modelId="{629F9CDF-C2A9-014B-A3B1-7C9BA8A9F612}" type="sibTrans" cxnId="{9092AA47-6240-6240-94E8-858CD68C5BCF}">
      <dgm:prSet/>
      <dgm:spPr/>
      <dgm:t>
        <a:bodyPr/>
        <a:lstStyle/>
        <a:p>
          <a:endParaRPr lang="fr-FR" sz="1600" b="1">
            <a:solidFill>
              <a:srgbClr val="07147A"/>
            </a:solidFill>
          </a:endParaRPr>
        </a:p>
      </dgm:t>
    </dgm:pt>
    <dgm:pt modelId="{90736A35-0DE8-774C-B663-6C47E40EBE6A}">
      <dgm:prSet phldrT="[Texte]" custT="1"/>
      <dgm:spPr>
        <a:solidFill>
          <a:schemeClr val="accent4">
            <a:lumMod val="20000"/>
            <a:lumOff val="80000"/>
          </a:schemeClr>
        </a:solidFill>
      </dgm:spPr>
      <dgm:t>
        <a:bodyPr/>
        <a:lstStyle/>
        <a:p>
          <a:r>
            <a:rPr lang="fr-FR" sz="1600" b="1" dirty="0">
              <a:solidFill>
                <a:srgbClr val="07147A"/>
              </a:solidFill>
              <a:latin typeface="Century Gothic" charset="0"/>
              <a:ea typeface="Century Gothic" charset="0"/>
              <a:cs typeface="Century Gothic" charset="0"/>
            </a:rPr>
            <a:t>outputs</a:t>
          </a:r>
        </a:p>
      </dgm:t>
    </dgm:pt>
    <dgm:pt modelId="{3461CC10-5850-F44D-9797-A1530B5CFEE8}" type="parTrans" cxnId="{146A8ECE-D4CB-6F41-B30F-19C726A8AC44}">
      <dgm:prSet/>
      <dgm:spPr/>
      <dgm:t>
        <a:bodyPr/>
        <a:lstStyle/>
        <a:p>
          <a:endParaRPr lang="fr-FR" sz="1600" b="1">
            <a:solidFill>
              <a:srgbClr val="07147A"/>
            </a:solidFill>
          </a:endParaRPr>
        </a:p>
      </dgm:t>
    </dgm:pt>
    <dgm:pt modelId="{014FB6BD-4B6A-2F40-B2AF-91C51ED0952D}" type="sibTrans" cxnId="{146A8ECE-D4CB-6F41-B30F-19C726A8AC44}">
      <dgm:prSet/>
      <dgm:spPr/>
      <dgm:t>
        <a:bodyPr/>
        <a:lstStyle/>
        <a:p>
          <a:endParaRPr lang="fr-FR" sz="1600" b="1">
            <a:solidFill>
              <a:srgbClr val="07147A"/>
            </a:solidFill>
          </a:endParaRPr>
        </a:p>
      </dgm:t>
    </dgm:pt>
    <dgm:pt modelId="{DB3E15E5-C278-EC4C-865A-BEEFB4E8B706}">
      <dgm:prSet phldrT="[Texte]" custT="1"/>
      <dgm:spPr>
        <a:solidFill>
          <a:schemeClr val="accent1">
            <a:lumMod val="20000"/>
            <a:lumOff val="80000"/>
          </a:schemeClr>
        </a:solidFill>
      </dgm:spPr>
      <dgm:t>
        <a:bodyPr/>
        <a:lstStyle/>
        <a:p>
          <a:r>
            <a:rPr lang="en-GB" sz="1600" b="1" noProof="0" dirty="0" smtClean="0">
              <a:solidFill>
                <a:srgbClr val="07147A"/>
              </a:solidFill>
              <a:latin typeface="Century Gothic" charset="0"/>
              <a:ea typeface="Century Gothic" charset="0"/>
              <a:cs typeface="Century Gothic" charset="0"/>
            </a:rPr>
            <a:t>results</a:t>
          </a:r>
          <a:endParaRPr lang="en-GB" sz="1600" b="1" noProof="0" dirty="0">
            <a:solidFill>
              <a:srgbClr val="07147A"/>
            </a:solidFill>
            <a:latin typeface="Century Gothic" charset="0"/>
            <a:ea typeface="Century Gothic" charset="0"/>
            <a:cs typeface="Century Gothic" charset="0"/>
          </a:endParaRPr>
        </a:p>
      </dgm:t>
    </dgm:pt>
    <dgm:pt modelId="{2794B6C5-AE23-B347-BD73-9F494933E227}" type="parTrans" cxnId="{B8EA6C93-A14F-DF4E-9987-171F3B11A47F}">
      <dgm:prSet/>
      <dgm:spPr/>
      <dgm:t>
        <a:bodyPr/>
        <a:lstStyle/>
        <a:p>
          <a:endParaRPr lang="fr-FR" sz="1600" b="1">
            <a:solidFill>
              <a:srgbClr val="07147A"/>
            </a:solidFill>
          </a:endParaRPr>
        </a:p>
      </dgm:t>
    </dgm:pt>
    <dgm:pt modelId="{831E31DE-DC07-4943-9EB3-4A2853DF5779}" type="sibTrans" cxnId="{B8EA6C93-A14F-DF4E-9987-171F3B11A47F}">
      <dgm:prSet/>
      <dgm:spPr/>
      <dgm:t>
        <a:bodyPr/>
        <a:lstStyle/>
        <a:p>
          <a:endParaRPr lang="fr-FR" sz="1600" b="1">
            <a:solidFill>
              <a:srgbClr val="07147A"/>
            </a:solidFill>
          </a:endParaRPr>
        </a:p>
      </dgm:t>
    </dgm:pt>
    <dgm:pt modelId="{B778E27D-46F8-584C-B5D7-5A8B121B6DF0}">
      <dgm:prSet custT="1"/>
      <dgm:spPr>
        <a:solidFill>
          <a:schemeClr val="accent1">
            <a:lumMod val="60000"/>
            <a:lumOff val="40000"/>
          </a:schemeClr>
        </a:solidFill>
      </dgm:spPr>
      <dgm:t>
        <a:bodyPr/>
        <a:lstStyle/>
        <a:p>
          <a:r>
            <a:rPr lang="fr-FR" sz="1600" b="1" dirty="0" smtClean="0">
              <a:solidFill>
                <a:srgbClr val="07147A"/>
              </a:solidFill>
              <a:latin typeface="Century Gothic" charset="0"/>
              <a:ea typeface="Century Gothic" charset="0"/>
              <a:cs typeface="Century Gothic" charset="0"/>
            </a:rPr>
            <a:t>impact</a:t>
          </a:r>
          <a:endParaRPr lang="fr-FR" sz="1600" b="1" dirty="0">
            <a:solidFill>
              <a:srgbClr val="07147A"/>
            </a:solidFill>
            <a:latin typeface="Century Gothic" charset="0"/>
            <a:ea typeface="Century Gothic" charset="0"/>
            <a:cs typeface="Century Gothic" charset="0"/>
          </a:endParaRPr>
        </a:p>
      </dgm:t>
    </dgm:pt>
    <dgm:pt modelId="{650FF33A-9E62-B14D-A5D1-0B2F2A6D7B9A}" type="parTrans" cxnId="{01157322-E159-6848-83B8-EB5CACB51716}">
      <dgm:prSet/>
      <dgm:spPr/>
      <dgm:t>
        <a:bodyPr/>
        <a:lstStyle/>
        <a:p>
          <a:endParaRPr lang="fr-FR" sz="1600" b="1">
            <a:solidFill>
              <a:srgbClr val="07147A"/>
            </a:solidFill>
          </a:endParaRPr>
        </a:p>
      </dgm:t>
    </dgm:pt>
    <dgm:pt modelId="{D68BC048-238F-4D4D-B3C5-86ACDF4DCDF9}" type="sibTrans" cxnId="{01157322-E159-6848-83B8-EB5CACB51716}">
      <dgm:prSet/>
      <dgm:spPr/>
      <dgm:t>
        <a:bodyPr/>
        <a:lstStyle/>
        <a:p>
          <a:endParaRPr lang="fr-FR" sz="1600" b="1">
            <a:solidFill>
              <a:srgbClr val="07147A"/>
            </a:solidFill>
          </a:endParaRPr>
        </a:p>
      </dgm:t>
    </dgm:pt>
    <dgm:pt modelId="{1C8CF1FE-1895-E645-BCC5-A96B18AE6BF7}" type="pres">
      <dgm:prSet presAssocID="{6BD0060D-4404-064F-B40D-39C170C42547}" presName="Name0" presStyleCnt="0">
        <dgm:presLayoutVars>
          <dgm:dir/>
          <dgm:resizeHandles val="exact"/>
        </dgm:presLayoutVars>
      </dgm:prSet>
      <dgm:spPr/>
    </dgm:pt>
    <dgm:pt modelId="{20298FDD-1DE2-DE4A-B70B-38666B3BE55E}" type="pres">
      <dgm:prSet presAssocID="{F0D04729-5003-9D4C-8E72-0F1622820CBF}" presName="parTxOnly" presStyleLbl="node1" presStyleIdx="0" presStyleCnt="4">
        <dgm:presLayoutVars>
          <dgm:bulletEnabled val="1"/>
        </dgm:presLayoutVars>
      </dgm:prSet>
      <dgm:spPr/>
      <dgm:t>
        <a:bodyPr/>
        <a:lstStyle/>
        <a:p>
          <a:endParaRPr lang="fr-FR"/>
        </a:p>
      </dgm:t>
    </dgm:pt>
    <dgm:pt modelId="{E2F13D0D-DF38-2E49-8A95-A48833210222}" type="pres">
      <dgm:prSet presAssocID="{629F9CDF-C2A9-014B-A3B1-7C9BA8A9F612}" presName="parSpace" presStyleCnt="0"/>
      <dgm:spPr/>
    </dgm:pt>
    <dgm:pt modelId="{CA8005B3-4F2C-B94D-BE98-13CC439C2E6D}" type="pres">
      <dgm:prSet presAssocID="{90736A35-0DE8-774C-B663-6C47E40EBE6A}" presName="parTxOnly" presStyleLbl="node1" presStyleIdx="1" presStyleCnt="4">
        <dgm:presLayoutVars>
          <dgm:bulletEnabled val="1"/>
        </dgm:presLayoutVars>
      </dgm:prSet>
      <dgm:spPr/>
      <dgm:t>
        <a:bodyPr/>
        <a:lstStyle/>
        <a:p>
          <a:endParaRPr lang="fr-FR"/>
        </a:p>
      </dgm:t>
    </dgm:pt>
    <dgm:pt modelId="{D4111FE4-D44A-F241-B89D-377214CA6EED}" type="pres">
      <dgm:prSet presAssocID="{014FB6BD-4B6A-2F40-B2AF-91C51ED0952D}" presName="parSpace" presStyleCnt="0"/>
      <dgm:spPr/>
    </dgm:pt>
    <dgm:pt modelId="{6161A7D0-A0A6-D848-A212-8EA699712674}" type="pres">
      <dgm:prSet presAssocID="{DB3E15E5-C278-EC4C-865A-BEEFB4E8B706}" presName="parTxOnly" presStyleLbl="node1" presStyleIdx="2" presStyleCnt="4">
        <dgm:presLayoutVars>
          <dgm:bulletEnabled val="1"/>
        </dgm:presLayoutVars>
      </dgm:prSet>
      <dgm:spPr/>
      <dgm:t>
        <a:bodyPr/>
        <a:lstStyle/>
        <a:p>
          <a:endParaRPr lang="fr-FR"/>
        </a:p>
      </dgm:t>
    </dgm:pt>
    <dgm:pt modelId="{8F69C5DE-C32D-3449-94FC-3C940D0DD957}" type="pres">
      <dgm:prSet presAssocID="{831E31DE-DC07-4943-9EB3-4A2853DF5779}" presName="parSpace" presStyleCnt="0"/>
      <dgm:spPr/>
    </dgm:pt>
    <dgm:pt modelId="{4A122455-AEB9-6F49-81BA-AB387CB5F12F}" type="pres">
      <dgm:prSet presAssocID="{B778E27D-46F8-584C-B5D7-5A8B121B6DF0}" presName="parTxOnly" presStyleLbl="node1" presStyleIdx="3" presStyleCnt="4">
        <dgm:presLayoutVars>
          <dgm:bulletEnabled val="1"/>
        </dgm:presLayoutVars>
      </dgm:prSet>
      <dgm:spPr/>
      <dgm:t>
        <a:bodyPr/>
        <a:lstStyle/>
        <a:p>
          <a:endParaRPr lang="fr-FR"/>
        </a:p>
      </dgm:t>
    </dgm:pt>
  </dgm:ptLst>
  <dgm:cxnLst>
    <dgm:cxn modelId="{70DCB787-1217-6B45-90F2-10897D2A5CFF}" type="presOf" srcId="{DB3E15E5-C278-EC4C-865A-BEEFB4E8B706}" destId="{6161A7D0-A0A6-D848-A212-8EA699712674}" srcOrd="0" destOrd="0" presId="urn:microsoft.com/office/officeart/2005/8/layout/hChevron3"/>
    <dgm:cxn modelId="{B8EA6C93-A14F-DF4E-9987-171F3B11A47F}" srcId="{6BD0060D-4404-064F-B40D-39C170C42547}" destId="{DB3E15E5-C278-EC4C-865A-BEEFB4E8B706}" srcOrd="2" destOrd="0" parTransId="{2794B6C5-AE23-B347-BD73-9F494933E227}" sibTransId="{831E31DE-DC07-4943-9EB3-4A2853DF5779}"/>
    <dgm:cxn modelId="{01157322-E159-6848-83B8-EB5CACB51716}" srcId="{6BD0060D-4404-064F-B40D-39C170C42547}" destId="{B778E27D-46F8-584C-B5D7-5A8B121B6DF0}" srcOrd="3" destOrd="0" parTransId="{650FF33A-9E62-B14D-A5D1-0B2F2A6D7B9A}" sibTransId="{D68BC048-238F-4D4D-B3C5-86ACDF4DCDF9}"/>
    <dgm:cxn modelId="{9092AA47-6240-6240-94E8-858CD68C5BCF}" srcId="{6BD0060D-4404-064F-B40D-39C170C42547}" destId="{F0D04729-5003-9D4C-8E72-0F1622820CBF}" srcOrd="0" destOrd="0" parTransId="{C4671DB8-CC35-D740-8799-BB29309D2DFF}" sibTransId="{629F9CDF-C2A9-014B-A3B1-7C9BA8A9F612}"/>
    <dgm:cxn modelId="{37C87DDE-5B14-BF48-9EB2-28C598051868}" type="presOf" srcId="{B778E27D-46F8-584C-B5D7-5A8B121B6DF0}" destId="{4A122455-AEB9-6F49-81BA-AB387CB5F12F}" srcOrd="0" destOrd="0" presId="urn:microsoft.com/office/officeart/2005/8/layout/hChevron3"/>
    <dgm:cxn modelId="{3A222323-EA91-7D44-948A-997E8A8B494A}" type="presOf" srcId="{6BD0060D-4404-064F-B40D-39C170C42547}" destId="{1C8CF1FE-1895-E645-BCC5-A96B18AE6BF7}" srcOrd="0" destOrd="0" presId="urn:microsoft.com/office/officeart/2005/8/layout/hChevron3"/>
    <dgm:cxn modelId="{073905A4-BC3E-2340-93B0-FA162A246567}" type="presOf" srcId="{90736A35-0DE8-774C-B663-6C47E40EBE6A}" destId="{CA8005B3-4F2C-B94D-BE98-13CC439C2E6D}" srcOrd="0" destOrd="0" presId="urn:microsoft.com/office/officeart/2005/8/layout/hChevron3"/>
    <dgm:cxn modelId="{146A8ECE-D4CB-6F41-B30F-19C726A8AC44}" srcId="{6BD0060D-4404-064F-B40D-39C170C42547}" destId="{90736A35-0DE8-774C-B663-6C47E40EBE6A}" srcOrd="1" destOrd="0" parTransId="{3461CC10-5850-F44D-9797-A1530B5CFEE8}" sibTransId="{014FB6BD-4B6A-2F40-B2AF-91C51ED0952D}"/>
    <dgm:cxn modelId="{B76C10BA-CF22-FF48-9616-46FFEE56B3EC}" type="presOf" srcId="{F0D04729-5003-9D4C-8E72-0F1622820CBF}" destId="{20298FDD-1DE2-DE4A-B70B-38666B3BE55E}" srcOrd="0" destOrd="0" presId="urn:microsoft.com/office/officeart/2005/8/layout/hChevron3"/>
    <dgm:cxn modelId="{B7273FF1-F3B5-874E-BD07-35894204C640}" type="presParOf" srcId="{1C8CF1FE-1895-E645-BCC5-A96B18AE6BF7}" destId="{20298FDD-1DE2-DE4A-B70B-38666B3BE55E}" srcOrd="0" destOrd="0" presId="urn:microsoft.com/office/officeart/2005/8/layout/hChevron3"/>
    <dgm:cxn modelId="{56DBF00A-9FC8-864A-A8E4-B21B95888397}" type="presParOf" srcId="{1C8CF1FE-1895-E645-BCC5-A96B18AE6BF7}" destId="{E2F13D0D-DF38-2E49-8A95-A48833210222}" srcOrd="1" destOrd="0" presId="urn:microsoft.com/office/officeart/2005/8/layout/hChevron3"/>
    <dgm:cxn modelId="{FFF2C716-D49D-DA49-BFBD-A3C0A88DA1BA}" type="presParOf" srcId="{1C8CF1FE-1895-E645-BCC5-A96B18AE6BF7}" destId="{CA8005B3-4F2C-B94D-BE98-13CC439C2E6D}" srcOrd="2" destOrd="0" presId="urn:microsoft.com/office/officeart/2005/8/layout/hChevron3"/>
    <dgm:cxn modelId="{7537F8F2-B169-8B49-9FC7-0303094D383C}" type="presParOf" srcId="{1C8CF1FE-1895-E645-BCC5-A96B18AE6BF7}" destId="{D4111FE4-D44A-F241-B89D-377214CA6EED}" srcOrd="3" destOrd="0" presId="urn:microsoft.com/office/officeart/2005/8/layout/hChevron3"/>
    <dgm:cxn modelId="{A89B0E14-CF88-0B43-B619-F336BD0FA4AD}" type="presParOf" srcId="{1C8CF1FE-1895-E645-BCC5-A96B18AE6BF7}" destId="{6161A7D0-A0A6-D848-A212-8EA699712674}" srcOrd="4" destOrd="0" presId="urn:microsoft.com/office/officeart/2005/8/layout/hChevron3"/>
    <dgm:cxn modelId="{3262D0AE-95B9-6340-91E3-657FD78EE28E}" type="presParOf" srcId="{1C8CF1FE-1895-E645-BCC5-A96B18AE6BF7}" destId="{8F69C5DE-C32D-3449-94FC-3C940D0DD957}" srcOrd="5" destOrd="0" presId="urn:microsoft.com/office/officeart/2005/8/layout/hChevron3"/>
    <dgm:cxn modelId="{9DDB2FC6-E045-214A-A4E6-88524E150BDF}" type="presParOf" srcId="{1C8CF1FE-1895-E645-BCC5-A96B18AE6BF7}" destId="{4A122455-AEB9-6F49-81BA-AB387CB5F12F}"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2BF203E-82EA-824C-83A0-DCB4C57C0B8F}"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fr-FR"/>
        </a:p>
      </dgm:t>
    </dgm:pt>
    <dgm:pt modelId="{E86CF8EE-F4DE-1B41-AA1C-3821669A03DD}">
      <dgm:prSet phldrT="[Texte]"/>
      <dgm:spPr>
        <a:solidFill>
          <a:srgbClr val="FFFF00"/>
        </a:solidFill>
        <a:ln>
          <a:solidFill>
            <a:schemeClr val="accent1">
              <a:lumMod val="75000"/>
            </a:schemeClr>
          </a:solidFill>
        </a:ln>
      </dgm:spPr>
      <dgm:t>
        <a:bodyPr/>
        <a:lstStyle/>
        <a:p>
          <a:r>
            <a:rPr lang="fr-FR" dirty="0" smtClean="0">
              <a:solidFill>
                <a:srgbClr val="07147A"/>
              </a:solidFill>
            </a:rPr>
            <a:t>OO</a:t>
          </a:r>
          <a:endParaRPr lang="fr-FR" dirty="0">
            <a:solidFill>
              <a:srgbClr val="07147A"/>
            </a:solidFill>
          </a:endParaRPr>
        </a:p>
      </dgm:t>
    </dgm:pt>
    <dgm:pt modelId="{FCBBD8D5-AB21-B54A-8D10-9A1716F2717F}" type="parTrans" cxnId="{2777AC32-0E34-8740-92DA-545B457ED1C9}">
      <dgm:prSet/>
      <dgm:spPr/>
      <dgm:t>
        <a:bodyPr/>
        <a:lstStyle/>
        <a:p>
          <a:endParaRPr lang="fr-FR">
            <a:solidFill>
              <a:srgbClr val="07147A"/>
            </a:solidFill>
          </a:endParaRPr>
        </a:p>
      </dgm:t>
    </dgm:pt>
    <dgm:pt modelId="{BC2DA47C-05E4-0243-8B24-A4CD7A2AB38E}" type="sibTrans" cxnId="{2777AC32-0E34-8740-92DA-545B457ED1C9}">
      <dgm:prSet/>
      <dgm:spPr/>
      <dgm:t>
        <a:bodyPr/>
        <a:lstStyle/>
        <a:p>
          <a:endParaRPr lang="fr-FR">
            <a:solidFill>
              <a:srgbClr val="07147A"/>
            </a:solidFill>
          </a:endParaRPr>
        </a:p>
      </dgm:t>
    </dgm:pt>
    <dgm:pt modelId="{2100718A-1C17-2841-A70D-CCCE3F1E2CFB}">
      <dgm:prSet phldrT="[Texte]"/>
      <dgm:spPr>
        <a:solidFill>
          <a:srgbClr val="FFFF00"/>
        </a:solidFill>
        <a:ln>
          <a:solidFill>
            <a:schemeClr val="accent4">
              <a:lumMod val="20000"/>
              <a:lumOff val="80000"/>
            </a:schemeClr>
          </a:solidFill>
        </a:ln>
      </dgm:spPr>
      <dgm:t>
        <a:bodyPr/>
        <a:lstStyle/>
        <a:p>
          <a:r>
            <a:rPr lang="fr-FR" dirty="0" smtClean="0">
              <a:solidFill>
                <a:srgbClr val="07147A"/>
              </a:solidFill>
            </a:rPr>
            <a:t>O</a:t>
          </a:r>
          <a:endParaRPr lang="fr-FR" dirty="0">
            <a:solidFill>
              <a:srgbClr val="07147A"/>
            </a:solidFill>
          </a:endParaRPr>
        </a:p>
      </dgm:t>
    </dgm:pt>
    <dgm:pt modelId="{2A877DDD-A77A-8842-8D17-0482032BF50B}" type="parTrans" cxnId="{BEFFBE42-6FD9-DA42-B2B3-A6B4B4501365}">
      <dgm:prSet/>
      <dgm:spPr/>
      <dgm:t>
        <a:bodyPr/>
        <a:lstStyle/>
        <a:p>
          <a:endParaRPr lang="fr-FR">
            <a:solidFill>
              <a:srgbClr val="07147A"/>
            </a:solidFill>
          </a:endParaRPr>
        </a:p>
      </dgm:t>
    </dgm:pt>
    <dgm:pt modelId="{1F683C44-196D-8148-95FF-F874E7E27D0A}" type="sibTrans" cxnId="{BEFFBE42-6FD9-DA42-B2B3-A6B4B4501365}">
      <dgm:prSet/>
      <dgm:spPr/>
      <dgm:t>
        <a:bodyPr/>
        <a:lstStyle/>
        <a:p>
          <a:endParaRPr lang="fr-FR">
            <a:solidFill>
              <a:srgbClr val="07147A"/>
            </a:solidFill>
          </a:endParaRPr>
        </a:p>
      </dgm:t>
    </dgm:pt>
    <dgm:pt modelId="{258F5627-4A2E-6343-B1D1-BA84FD24901D}">
      <dgm:prSet phldrT="[Texte]"/>
      <dgm:spPr>
        <a:solidFill>
          <a:srgbClr val="FFFF00"/>
        </a:solidFill>
        <a:ln>
          <a:solidFill>
            <a:schemeClr val="accent4">
              <a:lumMod val="20000"/>
              <a:lumOff val="80000"/>
            </a:schemeClr>
          </a:solidFill>
        </a:ln>
      </dgm:spPr>
      <dgm:t>
        <a:bodyPr/>
        <a:lstStyle/>
        <a:p>
          <a:r>
            <a:rPr lang="fr-FR" dirty="0" smtClean="0">
              <a:solidFill>
                <a:srgbClr val="07147A"/>
              </a:solidFill>
            </a:rPr>
            <a:t>O </a:t>
          </a:r>
          <a:endParaRPr lang="fr-FR" dirty="0">
            <a:solidFill>
              <a:srgbClr val="07147A"/>
            </a:solidFill>
          </a:endParaRPr>
        </a:p>
      </dgm:t>
    </dgm:pt>
    <dgm:pt modelId="{7C5DC86E-6886-464D-818E-D807EFCF2722}" type="parTrans" cxnId="{B8586C22-94B8-2045-AB2C-847842CBA395}">
      <dgm:prSet/>
      <dgm:spPr/>
      <dgm:t>
        <a:bodyPr/>
        <a:lstStyle/>
        <a:p>
          <a:endParaRPr lang="fr-FR">
            <a:solidFill>
              <a:srgbClr val="07147A"/>
            </a:solidFill>
          </a:endParaRPr>
        </a:p>
      </dgm:t>
    </dgm:pt>
    <dgm:pt modelId="{69704CC1-7C1A-894F-B127-BEF7A01A6E3E}" type="sibTrans" cxnId="{B8586C22-94B8-2045-AB2C-847842CBA395}">
      <dgm:prSet/>
      <dgm:spPr/>
      <dgm:t>
        <a:bodyPr/>
        <a:lstStyle/>
        <a:p>
          <a:endParaRPr lang="fr-FR">
            <a:solidFill>
              <a:srgbClr val="07147A"/>
            </a:solidFill>
          </a:endParaRPr>
        </a:p>
      </dgm:t>
    </dgm:pt>
    <dgm:pt modelId="{85A5B6FA-DD53-6348-A332-E7E55267A1B4}">
      <dgm:prSet phldrT="[Texte]"/>
      <dgm:spPr>
        <a:solidFill>
          <a:srgbClr val="FFFF00"/>
        </a:solidFill>
        <a:ln>
          <a:solidFill>
            <a:schemeClr val="tx2">
              <a:lumMod val="60000"/>
              <a:lumOff val="40000"/>
            </a:schemeClr>
          </a:solidFill>
        </a:ln>
      </dgm:spPr>
      <dgm:t>
        <a:bodyPr/>
        <a:lstStyle/>
        <a:p>
          <a:r>
            <a:rPr lang="fr-FR" dirty="0" smtClean="0">
              <a:solidFill>
                <a:srgbClr val="07147A"/>
              </a:solidFill>
            </a:rPr>
            <a:t>A</a:t>
          </a:r>
          <a:endParaRPr lang="fr-FR" dirty="0">
            <a:solidFill>
              <a:srgbClr val="07147A"/>
            </a:solidFill>
          </a:endParaRPr>
        </a:p>
      </dgm:t>
    </dgm:pt>
    <dgm:pt modelId="{20014BF0-D391-5D4B-AB4B-A17AA9F2E56E}" type="parTrans" cxnId="{80C1B9C2-D8CB-AC40-9051-EAC93162BD7B}">
      <dgm:prSet/>
      <dgm:spPr/>
      <dgm:t>
        <a:bodyPr/>
        <a:lstStyle/>
        <a:p>
          <a:endParaRPr lang="fr-FR">
            <a:solidFill>
              <a:srgbClr val="07147A"/>
            </a:solidFill>
          </a:endParaRPr>
        </a:p>
      </dgm:t>
    </dgm:pt>
    <dgm:pt modelId="{11109F31-9200-7E46-93C9-C5CA67A12D95}" type="sibTrans" cxnId="{80C1B9C2-D8CB-AC40-9051-EAC93162BD7B}">
      <dgm:prSet/>
      <dgm:spPr/>
      <dgm:t>
        <a:bodyPr/>
        <a:lstStyle/>
        <a:p>
          <a:endParaRPr lang="fr-FR">
            <a:solidFill>
              <a:srgbClr val="07147A"/>
            </a:solidFill>
          </a:endParaRPr>
        </a:p>
      </dgm:t>
    </dgm:pt>
    <dgm:pt modelId="{5768E4D1-8963-BF45-AD42-2DA74C71421E}">
      <dgm:prSet phldrT="[Texte]"/>
      <dgm:spPr>
        <a:solidFill>
          <a:srgbClr val="FFFF00"/>
        </a:solidFill>
        <a:ln>
          <a:solidFill>
            <a:schemeClr val="tx2">
              <a:lumMod val="60000"/>
              <a:lumOff val="40000"/>
            </a:schemeClr>
          </a:solidFill>
        </a:ln>
      </dgm:spPr>
      <dgm:t>
        <a:bodyPr/>
        <a:lstStyle/>
        <a:p>
          <a:r>
            <a:rPr lang="fr-FR" dirty="0" smtClean="0">
              <a:solidFill>
                <a:srgbClr val="07147A"/>
              </a:solidFill>
            </a:rPr>
            <a:t> A</a:t>
          </a:r>
          <a:endParaRPr lang="fr-FR" dirty="0">
            <a:solidFill>
              <a:srgbClr val="07147A"/>
            </a:solidFill>
          </a:endParaRPr>
        </a:p>
      </dgm:t>
    </dgm:pt>
    <dgm:pt modelId="{C028AE15-EA02-C748-9794-3E85F9748BF2}" type="parTrans" cxnId="{E76F7651-A358-7C4D-B1F0-BDC876CE9127}">
      <dgm:prSet/>
      <dgm:spPr/>
      <dgm:t>
        <a:bodyPr/>
        <a:lstStyle/>
        <a:p>
          <a:endParaRPr lang="fr-FR">
            <a:solidFill>
              <a:srgbClr val="07147A"/>
            </a:solidFill>
          </a:endParaRPr>
        </a:p>
      </dgm:t>
    </dgm:pt>
    <dgm:pt modelId="{98835DA1-13BC-0541-AA89-A878D2973ADE}" type="sibTrans" cxnId="{E76F7651-A358-7C4D-B1F0-BDC876CE9127}">
      <dgm:prSet/>
      <dgm:spPr/>
      <dgm:t>
        <a:bodyPr/>
        <a:lstStyle/>
        <a:p>
          <a:endParaRPr lang="fr-FR">
            <a:solidFill>
              <a:srgbClr val="07147A"/>
            </a:solidFill>
          </a:endParaRPr>
        </a:p>
      </dgm:t>
    </dgm:pt>
    <dgm:pt modelId="{69367160-AEC7-EA46-BFC7-5FF3E883C470}">
      <dgm:prSet phldrT="[Texte]"/>
      <dgm:spPr>
        <a:solidFill>
          <a:srgbClr val="FFFF00"/>
        </a:solidFill>
        <a:ln>
          <a:solidFill>
            <a:schemeClr val="tx2">
              <a:lumMod val="20000"/>
              <a:lumOff val="80000"/>
            </a:schemeClr>
          </a:solidFill>
        </a:ln>
      </dgm:spPr>
      <dgm:t>
        <a:bodyPr/>
        <a:lstStyle/>
        <a:p>
          <a:r>
            <a:rPr lang="fr-FR" dirty="0" smtClean="0">
              <a:solidFill>
                <a:srgbClr val="07147A"/>
              </a:solidFill>
            </a:rPr>
            <a:t>D</a:t>
          </a:r>
          <a:endParaRPr lang="fr-FR" dirty="0">
            <a:solidFill>
              <a:srgbClr val="07147A"/>
            </a:solidFill>
          </a:endParaRPr>
        </a:p>
      </dgm:t>
    </dgm:pt>
    <dgm:pt modelId="{3E179995-CC59-0E4B-A8CE-A408D655FF79}" type="parTrans" cxnId="{9B19833A-05EB-9648-9E4B-4CDD9D817883}">
      <dgm:prSet/>
      <dgm:spPr/>
      <dgm:t>
        <a:bodyPr/>
        <a:lstStyle/>
        <a:p>
          <a:endParaRPr lang="fr-FR">
            <a:solidFill>
              <a:srgbClr val="07147A"/>
            </a:solidFill>
          </a:endParaRPr>
        </a:p>
      </dgm:t>
    </dgm:pt>
    <dgm:pt modelId="{35D69766-23A4-AA40-A457-4663C79CA171}" type="sibTrans" cxnId="{9B19833A-05EB-9648-9E4B-4CDD9D817883}">
      <dgm:prSet/>
      <dgm:spPr/>
      <dgm:t>
        <a:bodyPr/>
        <a:lstStyle/>
        <a:p>
          <a:endParaRPr lang="fr-FR">
            <a:solidFill>
              <a:srgbClr val="07147A"/>
            </a:solidFill>
          </a:endParaRPr>
        </a:p>
      </dgm:t>
    </dgm:pt>
    <dgm:pt modelId="{5CB656A2-17D6-844F-9E90-99EB0EF0716D}">
      <dgm:prSet phldrT="[Texte]"/>
      <dgm:spPr>
        <a:solidFill>
          <a:srgbClr val="FFFF00"/>
        </a:solidFill>
        <a:ln>
          <a:solidFill>
            <a:schemeClr val="tx2">
              <a:lumMod val="60000"/>
              <a:lumOff val="40000"/>
            </a:schemeClr>
          </a:solidFill>
        </a:ln>
      </dgm:spPr>
      <dgm:t>
        <a:bodyPr/>
        <a:lstStyle/>
        <a:p>
          <a:r>
            <a:rPr lang="fr-FR" dirty="0" smtClean="0">
              <a:solidFill>
                <a:srgbClr val="07147A"/>
              </a:solidFill>
            </a:rPr>
            <a:t>A</a:t>
          </a:r>
          <a:endParaRPr lang="fr-FR" dirty="0">
            <a:solidFill>
              <a:srgbClr val="07147A"/>
            </a:solidFill>
          </a:endParaRPr>
        </a:p>
      </dgm:t>
    </dgm:pt>
    <dgm:pt modelId="{A29D9C41-3CD7-1A4D-8085-71D2653DE8D5}" type="parTrans" cxnId="{0783A1B3-4047-3044-9023-FFF4C5742046}">
      <dgm:prSet/>
      <dgm:spPr/>
      <dgm:t>
        <a:bodyPr/>
        <a:lstStyle/>
        <a:p>
          <a:endParaRPr lang="fr-FR">
            <a:solidFill>
              <a:srgbClr val="07147A"/>
            </a:solidFill>
          </a:endParaRPr>
        </a:p>
      </dgm:t>
    </dgm:pt>
    <dgm:pt modelId="{9782850D-8390-7B41-BD92-0907CAF49FC4}" type="sibTrans" cxnId="{0783A1B3-4047-3044-9023-FFF4C5742046}">
      <dgm:prSet/>
      <dgm:spPr/>
      <dgm:t>
        <a:bodyPr/>
        <a:lstStyle/>
        <a:p>
          <a:endParaRPr lang="fr-FR">
            <a:solidFill>
              <a:srgbClr val="07147A"/>
            </a:solidFill>
          </a:endParaRPr>
        </a:p>
      </dgm:t>
    </dgm:pt>
    <dgm:pt modelId="{FEA141CB-78DC-574B-998D-3D9E8BD01B3B}">
      <dgm:prSet phldrT="[Texte]"/>
      <dgm:spPr>
        <a:solidFill>
          <a:srgbClr val="FFFF00"/>
        </a:solidFill>
        <a:ln>
          <a:solidFill>
            <a:schemeClr val="accent1">
              <a:lumMod val="40000"/>
              <a:lumOff val="60000"/>
            </a:schemeClr>
          </a:solidFill>
        </a:ln>
      </dgm:spPr>
      <dgm:t>
        <a:bodyPr/>
        <a:lstStyle/>
        <a:p>
          <a:r>
            <a:rPr lang="en-GB" noProof="0" dirty="0" smtClean="0">
              <a:solidFill>
                <a:srgbClr val="07147A"/>
              </a:solidFill>
            </a:rPr>
            <a:t>R</a:t>
          </a:r>
          <a:endParaRPr lang="en-GB" noProof="0" dirty="0">
            <a:solidFill>
              <a:srgbClr val="07147A"/>
            </a:solidFill>
          </a:endParaRPr>
        </a:p>
      </dgm:t>
    </dgm:pt>
    <dgm:pt modelId="{1B03C4C0-6583-2D47-A85C-FF0D202B2DC9}" type="parTrans" cxnId="{3074C298-E154-FC43-BDBA-D2E60727F544}">
      <dgm:prSet/>
      <dgm:spPr/>
      <dgm:t>
        <a:bodyPr/>
        <a:lstStyle/>
        <a:p>
          <a:endParaRPr lang="fr-FR"/>
        </a:p>
      </dgm:t>
    </dgm:pt>
    <dgm:pt modelId="{F92AABA0-447E-7C40-BBB9-94B08366BC44}" type="sibTrans" cxnId="{3074C298-E154-FC43-BDBA-D2E60727F544}">
      <dgm:prSet/>
      <dgm:spPr/>
      <dgm:t>
        <a:bodyPr/>
        <a:lstStyle/>
        <a:p>
          <a:endParaRPr lang="fr-FR"/>
        </a:p>
      </dgm:t>
    </dgm:pt>
    <dgm:pt modelId="{DB9992A9-1BDE-2943-B4E1-F2D5B072156A}">
      <dgm:prSet phldrT="[Texte]"/>
      <dgm:spPr>
        <a:solidFill>
          <a:srgbClr val="FFFF00"/>
        </a:solidFill>
        <a:ln>
          <a:solidFill>
            <a:schemeClr val="accent1">
              <a:lumMod val="60000"/>
              <a:lumOff val="40000"/>
            </a:schemeClr>
          </a:solidFill>
        </a:ln>
      </dgm:spPr>
      <dgm:t>
        <a:bodyPr/>
        <a:lstStyle/>
        <a:p>
          <a:r>
            <a:rPr lang="en-GB" noProof="0" dirty="0" smtClean="0">
              <a:solidFill>
                <a:srgbClr val="07147A"/>
              </a:solidFill>
            </a:rPr>
            <a:t>SO</a:t>
          </a:r>
          <a:endParaRPr lang="en-GB" noProof="0" dirty="0">
            <a:solidFill>
              <a:srgbClr val="07147A"/>
            </a:solidFill>
          </a:endParaRPr>
        </a:p>
      </dgm:t>
    </dgm:pt>
    <dgm:pt modelId="{C5C7D942-B0A5-A54A-91CC-4CA503BEA9A5}" type="sibTrans" cxnId="{9FBC2BBC-055B-3847-B8C2-DC2CFAB96D62}">
      <dgm:prSet/>
      <dgm:spPr/>
      <dgm:t>
        <a:bodyPr/>
        <a:lstStyle/>
        <a:p>
          <a:endParaRPr lang="fr-FR">
            <a:solidFill>
              <a:srgbClr val="07147A"/>
            </a:solidFill>
          </a:endParaRPr>
        </a:p>
      </dgm:t>
    </dgm:pt>
    <dgm:pt modelId="{4C23A90E-5AE3-3943-8DDB-DFEEFA517F18}" type="parTrans" cxnId="{9FBC2BBC-055B-3847-B8C2-DC2CFAB96D62}">
      <dgm:prSet/>
      <dgm:spPr/>
      <dgm:t>
        <a:bodyPr/>
        <a:lstStyle/>
        <a:p>
          <a:endParaRPr lang="fr-FR">
            <a:solidFill>
              <a:srgbClr val="07147A"/>
            </a:solidFill>
          </a:endParaRPr>
        </a:p>
      </dgm:t>
    </dgm:pt>
    <dgm:pt modelId="{AF3CD004-227D-7F48-9EF5-A033A44F5C6E}">
      <dgm:prSet phldrT="[Texte]"/>
      <dgm:spPr>
        <a:solidFill>
          <a:srgbClr val="FFFF00"/>
        </a:solidFill>
        <a:ln>
          <a:solidFill>
            <a:schemeClr val="accent1">
              <a:lumMod val="40000"/>
              <a:lumOff val="60000"/>
            </a:schemeClr>
          </a:solidFill>
        </a:ln>
      </dgm:spPr>
      <dgm:t>
        <a:bodyPr/>
        <a:lstStyle/>
        <a:p>
          <a:r>
            <a:rPr lang="en-GB" noProof="0" dirty="0" smtClean="0">
              <a:solidFill>
                <a:srgbClr val="07147A"/>
              </a:solidFill>
            </a:rPr>
            <a:t>R</a:t>
          </a:r>
          <a:endParaRPr lang="en-GB" noProof="0" dirty="0">
            <a:solidFill>
              <a:srgbClr val="07147A"/>
            </a:solidFill>
          </a:endParaRPr>
        </a:p>
      </dgm:t>
    </dgm:pt>
    <dgm:pt modelId="{554A5656-12AC-5947-8EEB-D0EF327ED518}" type="parTrans" cxnId="{C44FB70E-67ED-FE4B-80DD-A485E95B9E97}">
      <dgm:prSet/>
      <dgm:spPr/>
      <dgm:t>
        <a:bodyPr/>
        <a:lstStyle/>
        <a:p>
          <a:endParaRPr lang="fr-FR"/>
        </a:p>
      </dgm:t>
    </dgm:pt>
    <dgm:pt modelId="{FA9CADA5-6A70-CF4F-84FD-81F6D3B7DC51}" type="sibTrans" cxnId="{C44FB70E-67ED-FE4B-80DD-A485E95B9E97}">
      <dgm:prSet/>
      <dgm:spPr/>
      <dgm:t>
        <a:bodyPr/>
        <a:lstStyle/>
        <a:p>
          <a:endParaRPr lang="fr-FR"/>
        </a:p>
      </dgm:t>
    </dgm:pt>
    <dgm:pt modelId="{BF05571E-8E26-C744-9E77-B24CD760180D}">
      <dgm:prSet phldrT="[Texte]"/>
      <dgm:spPr>
        <a:solidFill>
          <a:srgbClr val="FFFF00"/>
        </a:solidFill>
        <a:ln>
          <a:solidFill>
            <a:schemeClr val="tx2">
              <a:lumMod val="20000"/>
              <a:lumOff val="80000"/>
            </a:schemeClr>
          </a:solidFill>
        </a:ln>
      </dgm:spPr>
      <dgm:t>
        <a:bodyPr/>
        <a:lstStyle/>
        <a:p>
          <a:r>
            <a:rPr lang="fr-FR" dirty="0" smtClean="0">
              <a:solidFill>
                <a:srgbClr val="07147A"/>
              </a:solidFill>
            </a:rPr>
            <a:t>D</a:t>
          </a:r>
          <a:endParaRPr lang="fr-FR" dirty="0">
            <a:solidFill>
              <a:srgbClr val="07147A"/>
            </a:solidFill>
          </a:endParaRPr>
        </a:p>
      </dgm:t>
    </dgm:pt>
    <dgm:pt modelId="{7B9EF04C-DFC8-5E43-BB07-A6AE173C0EFE}" type="parTrans" cxnId="{67702F1B-4EF4-234F-84E9-C3C9510E6205}">
      <dgm:prSet/>
      <dgm:spPr/>
      <dgm:t>
        <a:bodyPr/>
        <a:lstStyle/>
        <a:p>
          <a:endParaRPr lang="fr-FR"/>
        </a:p>
      </dgm:t>
    </dgm:pt>
    <dgm:pt modelId="{40A989A1-5F02-814E-84F6-7F535ADBAE03}" type="sibTrans" cxnId="{67702F1B-4EF4-234F-84E9-C3C9510E6205}">
      <dgm:prSet/>
      <dgm:spPr/>
      <dgm:t>
        <a:bodyPr/>
        <a:lstStyle/>
        <a:p>
          <a:endParaRPr lang="fr-FR"/>
        </a:p>
      </dgm:t>
    </dgm:pt>
    <dgm:pt modelId="{740389C9-5F2E-BF4A-A9C0-0B6F772395FB}">
      <dgm:prSet phldrT="[Texte]"/>
      <dgm:spPr>
        <a:solidFill>
          <a:srgbClr val="FFFF00"/>
        </a:solidFill>
        <a:ln>
          <a:solidFill>
            <a:schemeClr val="tx2">
              <a:lumMod val="20000"/>
              <a:lumOff val="80000"/>
            </a:schemeClr>
          </a:solidFill>
        </a:ln>
      </dgm:spPr>
      <dgm:t>
        <a:bodyPr/>
        <a:lstStyle/>
        <a:p>
          <a:r>
            <a:rPr lang="fr-FR" dirty="0" smtClean="0">
              <a:solidFill>
                <a:srgbClr val="07147A"/>
              </a:solidFill>
            </a:rPr>
            <a:t>D</a:t>
          </a:r>
          <a:endParaRPr lang="fr-FR" dirty="0">
            <a:solidFill>
              <a:srgbClr val="07147A"/>
            </a:solidFill>
          </a:endParaRPr>
        </a:p>
      </dgm:t>
    </dgm:pt>
    <dgm:pt modelId="{E3282771-D69D-5C47-B111-701D1F9418EB}" type="parTrans" cxnId="{8A1629AE-5E72-4445-B210-D255C792ABBD}">
      <dgm:prSet/>
      <dgm:spPr/>
      <dgm:t>
        <a:bodyPr/>
        <a:lstStyle/>
        <a:p>
          <a:endParaRPr lang="fr-FR"/>
        </a:p>
      </dgm:t>
    </dgm:pt>
    <dgm:pt modelId="{0AC811E0-F6D7-7645-8713-92C49D029FB2}" type="sibTrans" cxnId="{8A1629AE-5E72-4445-B210-D255C792ABBD}">
      <dgm:prSet/>
      <dgm:spPr/>
      <dgm:t>
        <a:bodyPr/>
        <a:lstStyle/>
        <a:p>
          <a:endParaRPr lang="fr-FR"/>
        </a:p>
      </dgm:t>
    </dgm:pt>
    <dgm:pt modelId="{72835536-5229-0A48-8583-BF572CCE608A}">
      <dgm:prSet phldrT="[Texte]"/>
      <dgm:spPr>
        <a:solidFill>
          <a:srgbClr val="FFFF00"/>
        </a:solidFill>
        <a:ln>
          <a:solidFill>
            <a:schemeClr val="accent4">
              <a:lumMod val="20000"/>
              <a:lumOff val="80000"/>
            </a:schemeClr>
          </a:solidFill>
        </a:ln>
      </dgm:spPr>
      <dgm:t>
        <a:bodyPr/>
        <a:lstStyle/>
        <a:p>
          <a:r>
            <a:rPr lang="en-GB" noProof="0" dirty="0" smtClean="0">
              <a:solidFill>
                <a:srgbClr val="07147A"/>
              </a:solidFill>
            </a:rPr>
            <a:t>O</a:t>
          </a:r>
          <a:endParaRPr lang="en-GB" noProof="0" dirty="0">
            <a:solidFill>
              <a:srgbClr val="07147A"/>
            </a:solidFill>
          </a:endParaRPr>
        </a:p>
      </dgm:t>
    </dgm:pt>
    <dgm:pt modelId="{4F1A1FC6-C9AB-FE43-A047-116D8D559341}" type="parTrans" cxnId="{2B035889-4C08-924D-AB51-71A18C55FF07}">
      <dgm:prSet/>
      <dgm:spPr/>
      <dgm:t>
        <a:bodyPr/>
        <a:lstStyle/>
        <a:p>
          <a:endParaRPr lang="fr-FR"/>
        </a:p>
      </dgm:t>
    </dgm:pt>
    <dgm:pt modelId="{5E90153A-C61D-E24A-A093-1ABD285BF5A2}" type="sibTrans" cxnId="{2B035889-4C08-924D-AB51-71A18C55FF07}">
      <dgm:prSet/>
      <dgm:spPr/>
      <dgm:t>
        <a:bodyPr/>
        <a:lstStyle/>
        <a:p>
          <a:endParaRPr lang="fr-FR"/>
        </a:p>
      </dgm:t>
    </dgm:pt>
    <dgm:pt modelId="{28487D25-982D-D34D-9A35-52EE6A5EBB99}">
      <dgm:prSet phldrT="[Texte]"/>
      <dgm:spPr>
        <a:solidFill>
          <a:srgbClr val="FFFF00"/>
        </a:solidFill>
        <a:ln>
          <a:solidFill>
            <a:schemeClr val="tx2">
              <a:lumMod val="20000"/>
              <a:lumOff val="80000"/>
            </a:schemeClr>
          </a:solidFill>
        </a:ln>
      </dgm:spPr>
      <dgm:t>
        <a:bodyPr/>
        <a:lstStyle/>
        <a:p>
          <a:r>
            <a:rPr lang="en-GB" noProof="0" dirty="0" smtClean="0">
              <a:solidFill>
                <a:srgbClr val="07147A"/>
              </a:solidFill>
            </a:rPr>
            <a:t>D</a:t>
          </a:r>
          <a:endParaRPr lang="en-GB" noProof="0" dirty="0">
            <a:solidFill>
              <a:srgbClr val="07147A"/>
            </a:solidFill>
          </a:endParaRPr>
        </a:p>
      </dgm:t>
    </dgm:pt>
    <dgm:pt modelId="{16B6A7E6-72AE-4C40-AEE8-814381CCC409}" type="parTrans" cxnId="{9EA578B2-6B24-B941-8240-63E35360D9A4}">
      <dgm:prSet/>
      <dgm:spPr/>
      <dgm:t>
        <a:bodyPr/>
        <a:lstStyle/>
        <a:p>
          <a:endParaRPr lang="fr-FR"/>
        </a:p>
      </dgm:t>
    </dgm:pt>
    <dgm:pt modelId="{221657D6-367F-5F4F-A9FB-6381C6A280D4}" type="sibTrans" cxnId="{9EA578B2-6B24-B941-8240-63E35360D9A4}">
      <dgm:prSet/>
      <dgm:spPr/>
      <dgm:t>
        <a:bodyPr/>
        <a:lstStyle/>
        <a:p>
          <a:endParaRPr lang="fr-FR"/>
        </a:p>
      </dgm:t>
    </dgm:pt>
    <dgm:pt modelId="{098D42DA-FDD5-324C-962B-58CD3EE857AE}">
      <dgm:prSet phldrT="[Texte]"/>
      <dgm:spPr>
        <a:solidFill>
          <a:srgbClr val="FFFF00"/>
        </a:solidFill>
        <a:ln>
          <a:solidFill>
            <a:schemeClr val="tx2">
              <a:lumMod val="60000"/>
              <a:lumOff val="40000"/>
            </a:schemeClr>
          </a:solidFill>
        </a:ln>
      </dgm:spPr>
      <dgm:t>
        <a:bodyPr/>
        <a:lstStyle/>
        <a:p>
          <a:r>
            <a:rPr lang="en-GB" noProof="0" dirty="0" smtClean="0">
              <a:solidFill>
                <a:srgbClr val="07147A"/>
              </a:solidFill>
            </a:rPr>
            <a:t>A</a:t>
          </a:r>
          <a:endParaRPr lang="en-GB" noProof="0" dirty="0">
            <a:solidFill>
              <a:srgbClr val="07147A"/>
            </a:solidFill>
          </a:endParaRPr>
        </a:p>
      </dgm:t>
    </dgm:pt>
    <dgm:pt modelId="{ED37AF54-DE10-294F-999F-DB58065C03AD}" type="parTrans" cxnId="{9A133E4C-B9AF-D042-B96C-BFD64DA91C30}">
      <dgm:prSet/>
      <dgm:spPr/>
      <dgm:t>
        <a:bodyPr/>
        <a:lstStyle/>
        <a:p>
          <a:endParaRPr lang="fr-FR"/>
        </a:p>
      </dgm:t>
    </dgm:pt>
    <dgm:pt modelId="{DE5D9E7F-DEB8-1246-AFD8-FB12EBFEB5A1}" type="sibTrans" cxnId="{9A133E4C-B9AF-D042-B96C-BFD64DA91C30}">
      <dgm:prSet/>
      <dgm:spPr/>
      <dgm:t>
        <a:bodyPr/>
        <a:lstStyle/>
        <a:p>
          <a:endParaRPr lang="fr-FR"/>
        </a:p>
      </dgm:t>
    </dgm:pt>
    <dgm:pt modelId="{63C72DAB-3BD8-4E41-AE94-67459340CC2A}">
      <dgm:prSet phldrT="[Texte]"/>
      <dgm:spPr>
        <a:solidFill>
          <a:srgbClr val="FFFF00"/>
        </a:solidFill>
        <a:ln>
          <a:solidFill>
            <a:schemeClr val="tx2">
              <a:lumMod val="20000"/>
              <a:lumOff val="80000"/>
            </a:schemeClr>
          </a:solidFill>
        </a:ln>
      </dgm:spPr>
      <dgm:t>
        <a:bodyPr/>
        <a:lstStyle/>
        <a:p>
          <a:r>
            <a:rPr lang="en-GB" noProof="0" dirty="0" smtClean="0">
              <a:solidFill>
                <a:srgbClr val="07147A"/>
              </a:solidFill>
            </a:rPr>
            <a:t>D</a:t>
          </a:r>
          <a:endParaRPr lang="en-GB" noProof="0" dirty="0">
            <a:solidFill>
              <a:srgbClr val="07147A"/>
            </a:solidFill>
          </a:endParaRPr>
        </a:p>
      </dgm:t>
    </dgm:pt>
    <dgm:pt modelId="{C6E87207-E241-4D4A-91B6-30FD62E6B60F}" type="parTrans" cxnId="{C95444F6-D192-9E41-97BA-9688B3F53618}">
      <dgm:prSet/>
      <dgm:spPr/>
      <dgm:t>
        <a:bodyPr/>
        <a:lstStyle/>
        <a:p>
          <a:endParaRPr lang="fr-FR"/>
        </a:p>
      </dgm:t>
    </dgm:pt>
    <dgm:pt modelId="{E6096B25-8A77-D940-A0B5-9593457D60FD}" type="sibTrans" cxnId="{C95444F6-D192-9E41-97BA-9688B3F53618}">
      <dgm:prSet/>
      <dgm:spPr/>
      <dgm:t>
        <a:bodyPr/>
        <a:lstStyle/>
        <a:p>
          <a:endParaRPr lang="fr-FR"/>
        </a:p>
      </dgm:t>
    </dgm:pt>
    <dgm:pt modelId="{D5A7A56C-1D0F-A646-A8D1-5AF25A9EEB91}">
      <dgm:prSet phldrT="[Texte]"/>
      <dgm:spPr>
        <a:solidFill>
          <a:srgbClr val="FFFF00"/>
        </a:solidFill>
        <a:ln>
          <a:solidFill>
            <a:schemeClr val="tx2">
              <a:lumMod val="60000"/>
              <a:lumOff val="40000"/>
            </a:schemeClr>
          </a:solidFill>
        </a:ln>
      </dgm:spPr>
      <dgm:t>
        <a:bodyPr/>
        <a:lstStyle/>
        <a:p>
          <a:r>
            <a:rPr lang="en-GB" noProof="0" dirty="0" smtClean="0">
              <a:solidFill>
                <a:srgbClr val="07147A"/>
              </a:solidFill>
            </a:rPr>
            <a:t>A</a:t>
          </a:r>
          <a:endParaRPr lang="en-GB" noProof="0" dirty="0">
            <a:solidFill>
              <a:srgbClr val="07147A"/>
            </a:solidFill>
          </a:endParaRPr>
        </a:p>
      </dgm:t>
    </dgm:pt>
    <dgm:pt modelId="{9F6565BE-BFF3-9B46-AA5D-B5C4557585B9}" type="parTrans" cxnId="{61BED927-1B53-C24D-A51F-86A6F3E90F71}">
      <dgm:prSet/>
      <dgm:spPr/>
      <dgm:t>
        <a:bodyPr/>
        <a:lstStyle/>
        <a:p>
          <a:endParaRPr lang="fr-FR"/>
        </a:p>
      </dgm:t>
    </dgm:pt>
    <dgm:pt modelId="{F063189C-115F-F545-B7A8-1A495F1EFDA8}" type="sibTrans" cxnId="{61BED927-1B53-C24D-A51F-86A6F3E90F71}">
      <dgm:prSet/>
      <dgm:spPr/>
      <dgm:t>
        <a:bodyPr/>
        <a:lstStyle/>
        <a:p>
          <a:endParaRPr lang="fr-FR"/>
        </a:p>
      </dgm:t>
    </dgm:pt>
    <dgm:pt modelId="{920F952A-2046-4B47-A7BA-FADE007AAF52}" type="pres">
      <dgm:prSet presAssocID="{92BF203E-82EA-824C-83A0-DCB4C57C0B8F}" presName="hierChild1" presStyleCnt="0">
        <dgm:presLayoutVars>
          <dgm:orgChart val="1"/>
          <dgm:chPref val="1"/>
          <dgm:dir/>
          <dgm:animOne val="branch"/>
          <dgm:animLvl val="lvl"/>
          <dgm:resizeHandles/>
        </dgm:presLayoutVars>
      </dgm:prSet>
      <dgm:spPr/>
      <dgm:t>
        <a:bodyPr/>
        <a:lstStyle/>
        <a:p>
          <a:endParaRPr lang="fr-FR"/>
        </a:p>
      </dgm:t>
    </dgm:pt>
    <dgm:pt modelId="{A7DBF848-D138-7E4E-83AC-F8ED3DA86F1F}" type="pres">
      <dgm:prSet presAssocID="{E86CF8EE-F4DE-1B41-AA1C-3821669A03DD}" presName="hierRoot1" presStyleCnt="0">
        <dgm:presLayoutVars>
          <dgm:hierBranch val="init"/>
        </dgm:presLayoutVars>
      </dgm:prSet>
      <dgm:spPr/>
    </dgm:pt>
    <dgm:pt modelId="{F32E6191-29F4-B642-B5A0-B4E193E81367}" type="pres">
      <dgm:prSet presAssocID="{E86CF8EE-F4DE-1B41-AA1C-3821669A03DD}" presName="rootComposite1" presStyleCnt="0"/>
      <dgm:spPr/>
    </dgm:pt>
    <dgm:pt modelId="{CF4275CF-6095-7A4F-AD60-E9D416A4B309}" type="pres">
      <dgm:prSet presAssocID="{E86CF8EE-F4DE-1B41-AA1C-3821669A03DD}" presName="rootText1" presStyleLbl="node0" presStyleIdx="0" presStyleCnt="1">
        <dgm:presLayoutVars>
          <dgm:chPref val="3"/>
        </dgm:presLayoutVars>
      </dgm:prSet>
      <dgm:spPr/>
      <dgm:t>
        <a:bodyPr/>
        <a:lstStyle/>
        <a:p>
          <a:endParaRPr lang="fr-FR"/>
        </a:p>
      </dgm:t>
    </dgm:pt>
    <dgm:pt modelId="{97C38F23-3FB8-A541-A201-29BE70CE42EB}" type="pres">
      <dgm:prSet presAssocID="{E86CF8EE-F4DE-1B41-AA1C-3821669A03DD}" presName="rootConnector1" presStyleLbl="node1" presStyleIdx="0" presStyleCnt="0"/>
      <dgm:spPr/>
      <dgm:t>
        <a:bodyPr/>
        <a:lstStyle/>
        <a:p>
          <a:endParaRPr lang="fr-FR"/>
        </a:p>
      </dgm:t>
    </dgm:pt>
    <dgm:pt modelId="{54FC7C18-43B2-D142-8847-58DE81A0BCB5}" type="pres">
      <dgm:prSet presAssocID="{E86CF8EE-F4DE-1B41-AA1C-3821669A03DD}" presName="hierChild2" presStyleCnt="0"/>
      <dgm:spPr/>
    </dgm:pt>
    <dgm:pt modelId="{04D6E575-00A9-E54F-A704-046428CC605A}" type="pres">
      <dgm:prSet presAssocID="{4C23A90E-5AE3-3943-8DDB-DFEEFA517F18}" presName="Name37" presStyleLbl="parChTrans1D2" presStyleIdx="0" presStyleCnt="1"/>
      <dgm:spPr/>
      <dgm:t>
        <a:bodyPr/>
        <a:lstStyle/>
        <a:p>
          <a:endParaRPr lang="fr-FR"/>
        </a:p>
      </dgm:t>
    </dgm:pt>
    <dgm:pt modelId="{C9950C15-C6DF-924D-B3D1-6C85057E7F05}" type="pres">
      <dgm:prSet presAssocID="{DB9992A9-1BDE-2943-B4E1-F2D5B072156A}" presName="hierRoot2" presStyleCnt="0">
        <dgm:presLayoutVars>
          <dgm:hierBranch val="init"/>
        </dgm:presLayoutVars>
      </dgm:prSet>
      <dgm:spPr/>
    </dgm:pt>
    <dgm:pt modelId="{2149C57D-9405-2F4F-97F6-C9E69A624425}" type="pres">
      <dgm:prSet presAssocID="{DB9992A9-1BDE-2943-B4E1-F2D5B072156A}" presName="rootComposite" presStyleCnt="0"/>
      <dgm:spPr/>
    </dgm:pt>
    <dgm:pt modelId="{BE9D90E3-8797-2B46-AD10-6573D56CDEC6}" type="pres">
      <dgm:prSet presAssocID="{DB9992A9-1BDE-2943-B4E1-F2D5B072156A}" presName="rootText" presStyleLbl="node2" presStyleIdx="0" presStyleCnt="1">
        <dgm:presLayoutVars>
          <dgm:chPref val="3"/>
        </dgm:presLayoutVars>
      </dgm:prSet>
      <dgm:spPr/>
      <dgm:t>
        <a:bodyPr/>
        <a:lstStyle/>
        <a:p>
          <a:endParaRPr lang="fr-FR"/>
        </a:p>
      </dgm:t>
    </dgm:pt>
    <dgm:pt modelId="{1760970E-8A5E-3347-9C31-E322F2AB7CFB}" type="pres">
      <dgm:prSet presAssocID="{DB9992A9-1BDE-2943-B4E1-F2D5B072156A}" presName="rootConnector" presStyleLbl="node2" presStyleIdx="0" presStyleCnt="1"/>
      <dgm:spPr/>
      <dgm:t>
        <a:bodyPr/>
        <a:lstStyle/>
        <a:p>
          <a:endParaRPr lang="fr-FR"/>
        </a:p>
      </dgm:t>
    </dgm:pt>
    <dgm:pt modelId="{2D14DC86-33D3-B64F-A8DB-22A6A82CE854}" type="pres">
      <dgm:prSet presAssocID="{DB9992A9-1BDE-2943-B4E1-F2D5B072156A}" presName="hierChild4" presStyleCnt="0"/>
      <dgm:spPr/>
    </dgm:pt>
    <dgm:pt modelId="{4F112C0E-0948-864A-92C4-F70FBA759DD0}" type="pres">
      <dgm:prSet presAssocID="{1B03C4C0-6583-2D47-A85C-FF0D202B2DC9}" presName="Name37" presStyleLbl="parChTrans1D3" presStyleIdx="0" presStyleCnt="2"/>
      <dgm:spPr/>
      <dgm:t>
        <a:bodyPr/>
        <a:lstStyle/>
        <a:p>
          <a:endParaRPr lang="fr-FR"/>
        </a:p>
      </dgm:t>
    </dgm:pt>
    <dgm:pt modelId="{4BD99BD8-4476-B241-B5D5-3C4DB152AB46}" type="pres">
      <dgm:prSet presAssocID="{FEA141CB-78DC-574B-998D-3D9E8BD01B3B}" presName="hierRoot2" presStyleCnt="0">
        <dgm:presLayoutVars>
          <dgm:hierBranch val="init"/>
        </dgm:presLayoutVars>
      </dgm:prSet>
      <dgm:spPr/>
    </dgm:pt>
    <dgm:pt modelId="{EABE5075-6F70-7C49-A7AA-C7AD9F106D88}" type="pres">
      <dgm:prSet presAssocID="{FEA141CB-78DC-574B-998D-3D9E8BD01B3B}" presName="rootComposite" presStyleCnt="0"/>
      <dgm:spPr/>
    </dgm:pt>
    <dgm:pt modelId="{B8E4A22C-8C93-B84C-BC57-DA946345D0E1}" type="pres">
      <dgm:prSet presAssocID="{FEA141CB-78DC-574B-998D-3D9E8BD01B3B}" presName="rootText" presStyleLbl="node3" presStyleIdx="0" presStyleCnt="2">
        <dgm:presLayoutVars>
          <dgm:chPref val="3"/>
        </dgm:presLayoutVars>
      </dgm:prSet>
      <dgm:spPr/>
      <dgm:t>
        <a:bodyPr/>
        <a:lstStyle/>
        <a:p>
          <a:endParaRPr lang="fr-FR"/>
        </a:p>
      </dgm:t>
    </dgm:pt>
    <dgm:pt modelId="{2A27E970-033B-7146-BCC0-D80B7D48D039}" type="pres">
      <dgm:prSet presAssocID="{FEA141CB-78DC-574B-998D-3D9E8BD01B3B}" presName="rootConnector" presStyleLbl="node3" presStyleIdx="0" presStyleCnt="2"/>
      <dgm:spPr/>
      <dgm:t>
        <a:bodyPr/>
        <a:lstStyle/>
        <a:p>
          <a:endParaRPr lang="fr-FR"/>
        </a:p>
      </dgm:t>
    </dgm:pt>
    <dgm:pt modelId="{4F9BE8D9-B646-8D45-AEEA-32400F52CCB3}" type="pres">
      <dgm:prSet presAssocID="{FEA141CB-78DC-574B-998D-3D9E8BD01B3B}" presName="hierChild4" presStyleCnt="0"/>
      <dgm:spPr/>
    </dgm:pt>
    <dgm:pt modelId="{90245E20-0316-CB4A-9C78-20AA571CBBE6}" type="pres">
      <dgm:prSet presAssocID="{4F1A1FC6-C9AB-FE43-A047-116D8D559341}" presName="Name37" presStyleLbl="parChTrans1D4" presStyleIdx="0" presStyleCnt="13"/>
      <dgm:spPr/>
      <dgm:t>
        <a:bodyPr/>
        <a:lstStyle/>
        <a:p>
          <a:endParaRPr lang="fr-FR"/>
        </a:p>
      </dgm:t>
    </dgm:pt>
    <dgm:pt modelId="{3B934724-49E8-934C-92E9-5424677DB498}" type="pres">
      <dgm:prSet presAssocID="{72835536-5229-0A48-8583-BF572CCE608A}" presName="hierRoot2" presStyleCnt="0">
        <dgm:presLayoutVars>
          <dgm:hierBranch val="init"/>
        </dgm:presLayoutVars>
      </dgm:prSet>
      <dgm:spPr/>
    </dgm:pt>
    <dgm:pt modelId="{3668B7E8-C19D-1847-B4D7-E6542F988FF2}" type="pres">
      <dgm:prSet presAssocID="{72835536-5229-0A48-8583-BF572CCE608A}" presName="rootComposite" presStyleCnt="0"/>
      <dgm:spPr/>
    </dgm:pt>
    <dgm:pt modelId="{F6C72178-1BB8-4840-9CBC-C9FD5F7EB0B2}" type="pres">
      <dgm:prSet presAssocID="{72835536-5229-0A48-8583-BF572CCE608A}" presName="rootText" presStyleLbl="node4" presStyleIdx="0" presStyleCnt="13">
        <dgm:presLayoutVars>
          <dgm:chPref val="3"/>
        </dgm:presLayoutVars>
      </dgm:prSet>
      <dgm:spPr/>
      <dgm:t>
        <a:bodyPr/>
        <a:lstStyle/>
        <a:p>
          <a:endParaRPr lang="fr-FR"/>
        </a:p>
      </dgm:t>
    </dgm:pt>
    <dgm:pt modelId="{70299FEB-8E09-4741-98CD-8E4D0868A0A0}" type="pres">
      <dgm:prSet presAssocID="{72835536-5229-0A48-8583-BF572CCE608A}" presName="rootConnector" presStyleLbl="node4" presStyleIdx="0" presStyleCnt="13"/>
      <dgm:spPr/>
      <dgm:t>
        <a:bodyPr/>
        <a:lstStyle/>
        <a:p>
          <a:endParaRPr lang="fr-FR"/>
        </a:p>
      </dgm:t>
    </dgm:pt>
    <dgm:pt modelId="{0891AA6E-E370-1742-B75C-293C6AC19945}" type="pres">
      <dgm:prSet presAssocID="{72835536-5229-0A48-8583-BF572CCE608A}" presName="hierChild4" presStyleCnt="0"/>
      <dgm:spPr/>
    </dgm:pt>
    <dgm:pt modelId="{DCC60735-E15B-2F4B-86F1-3836FA2ABB6D}" type="pres">
      <dgm:prSet presAssocID="{C6E87207-E241-4D4A-91B6-30FD62E6B60F}" presName="Name37" presStyleLbl="parChTrans1D4" presStyleIdx="1" presStyleCnt="13"/>
      <dgm:spPr/>
      <dgm:t>
        <a:bodyPr/>
        <a:lstStyle/>
        <a:p>
          <a:endParaRPr lang="fr-FR"/>
        </a:p>
      </dgm:t>
    </dgm:pt>
    <dgm:pt modelId="{F9E47814-F4CF-B743-919B-31C5AEC8E12D}" type="pres">
      <dgm:prSet presAssocID="{63C72DAB-3BD8-4E41-AE94-67459340CC2A}" presName="hierRoot2" presStyleCnt="0">
        <dgm:presLayoutVars>
          <dgm:hierBranch val="init"/>
        </dgm:presLayoutVars>
      </dgm:prSet>
      <dgm:spPr/>
    </dgm:pt>
    <dgm:pt modelId="{E75286C1-B9AD-4343-B092-BDDED46C36ED}" type="pres">
      <dgm:prSet presAssocID="{63C72DAB-3BD8-4E41-AE94-67459340CC2A}" presName="rootComposite" presStyleCnt="0"/>
      <dgm:spPr/>
    </dgm:pt>
    <dgm:pt modelId="{193687BE-59C2-FC42-A278-43593E094A26}" type="pres">
      <dgm:prSet presAssocID="{63C72DAB-3BD8-4E41-AE94-67459340CC2A}" presName="rootText" presStyleLbl="node4" presStyleIdx="1" presStyleCnt="13">
        <dgm:presLayoutVars>
          <dgm:chPref val="3"/>
        </dgm:presLayoutVars>
      </dgm:prSet>
      <dgm:spPr/>
      <dgm:t>
        <a:bodyPr/>
        <a:lstStyle/>
        <a:p>
          <a:endParaRPr lang="fr-FR"/>
        </a:p>
      </dgm:t>
    </dgm:pt>
    <dgm:pt modelId="{21BB4E39-D51D-C34C-BAC8-EDFA8A9B6437}" type="pres">
      <dgm:prSet presAssocID="{63C72DAB-3BD8-4E41-AE94-67459340CC2A}" presName="rootConnector" presStyleLbl="node4" presStyleIdx="1" presStyleCnt="13"/>
      <dgm:spPr/>
      <dgm:t>
        <a:bodyPr/>
        <a:lstStyle/>
        <a:p>
          <a:endParaRPr lang="fr-FR"/>
        </a:p>
      </dgm:t>
    </dgm:pt>
    <dgm:pt modelId="{92768C58-552D-C44A-94D6-2A81522E74C8}" type="pres">
      <dgm:prSet presAssocID="{63C72DAB-3BD8-4E41-AE94-67459340CC2A}" presName="hierChild4" presStyleCnt="0"/>
      <dgm:spPr/>
    </dgm:pt>
    <dgm:pt modelId="{B5188925-1AAB-C043-BE91-56330DBC46C1}" type="pres">
      <dgm:prSet presAssocID="{9F6565BE-BFF3-9B46-AA5D-B5C4557585B9}" presName="Name37" presStyleLbl="parChTrans1D4" presStyleIdx="2" presStyleCnt="13"/>
      <dgm:spPr/>
      <dgm:t>
        <a:bodyPr/>
        <a:lstStyle/>
        <a:p>
          <a:endParaRPr lang="fr-FR"/>
        </a:p>
      </dgm:t>
    </dgm:pt>
    <dgm:pt modelId="{74CC8455-09E6-944A-BFD5-1BBF8AACCA1D}" type="pres">
      <dgm:prSet presAssocID="{D5A7A56C-1D0F-A646-A8D1-5AF25A9EEB91}" presName="hierRoot2" presStyleCnt="0">
        <dgm:presLayoutVars>
          <dgm:hierBranch val="init"/>
        </dgm:presLayoutVars>
      </dgm:prSet>
      <dgm:spPr/>
    </dgm:pt>
    <dgm:pt modelId="{587C5FF3-4C69-604E-97C4-F7D18731E7C0}" type="pres">
      <dgm:prSet presAssocID="{D5A7A56C-1D0F-A646-A8D1-5AF25A9EEB91}" presName="rootComposite" presStyleCnt="0"/>
      <dgm:spPr/>
    </dgm:pt>
    <dgm:pt modelId="{04F1B347-D1E4-9B4F-AA5C-AD98EB849E54}" type="pres">
      <dgm:prSet presAssocID="{D5A7A56C-1D0F-A646-A8D1-5AF25A9EEB91}" presName="rootText" presStyleLbl="node4" presStyleIdx="2" presStyleCnt="13">
        <dgm:presLayoutVars>
          <dgm:chPref val="3"/>
        </dgm:presLayoutVars>
      </dgm:prSet>
      <dgm:spPr/>
      <dgm:t>
        <a:bodyPr/>
        <a:lstStyle/>
        <a:p>
          <a:endParaRPr lang="fr-FR"/>
        </a:p>
      </dgm:t>
    </dgm:pt>
    <dgm:pt modelId="{E1EC52D4-6F92-724F-B192-61C85B23CE12}" type="pres">
      <dgm:prSet presAssocID="{D5A7A56C-1D0F-A646-A8D1-5AF25A9EEB91}" presName="rootConnector" presStyleLbl="node4" presStyleIdx="2" presStyleCnt="13"/>
      <dgm:spPr/>
      <dgm:t>
        <a:bodyPr/>
        <a:lstStyle/>
        <a:p>
          <a:endParaRPr lang="fr-FR"/>
        </a:p>
      </dgm:t>
    </dgm:pt>
    <dgm:pt modelId="{2858590D-D859-C549-8898-C3F6799877DA}" type="pres">
      <dgm:prSet presAssocID="{D5A7A56C-1D0F-A646-A8D1-5AF25A9EEB91}" presName="hierChild4" presStyleCnt="0"/>
      <dgm:spPr/>
    </dgm:pt>
    <dgm:pt modelId="{382837B3-E01E-E54A-AC41-C1714D71E1D8}" type="pres">
      <dgm:prSet presAssocID="{D5A7A56C-1D0F-A646-A8D1-5AF25A9EEB91}" presName="hierChild5" presStyleCnt="0"/>
      <dgm:spPr/>
    </dgm:pt>
    <dgm:pt modelId="{8082EBC6-CCC7-C247-B2A0-EC83D889D0D6}" type="pres">
      <dgm:prSet presAssocID="{63C72DAB-3BD8-4E41-AE94-67459340CC2A}" presName="hierChild5" presStyleCnt="0"/>
      <dgm:spPr/>
    </dgm:pt>
    <dgm:pt modelId="{289393BE-2DD6-6741-909A-2B9F754A7250}" type="pres">
      <dgm:prSet presAssocID="{16B6A7E6-72AE-4C40-AEE8-814381CCC409}" presName="Name37" presStyleLbl="parChTrans1D4" presStyleIdx="3" presStyleCnt="13"/>
      <dgm:spPr/>
      <dgm:t>
        <a:bodyPr/>
        <a:lstStyle/>
        <a:p>
          <a:endParaRPr lang="fr-FR"/>
        </a:p>
      </dgm:t>
    </dgm:pt>
    <dgm:pt modelId="{C8A5CBA0-305E-4A4D-AEF8-E9403E4D5640}" type="pres">
      <dgm:prSet presAssocID="{28487D25-982D-D34D-9A35-52EE6A5EBB99}" presName="hierRoot2" presStyleCnt="0">
        <dgm:presLayoutVars>
          <dgm:hierBranch val="init"/>
        </dgm:presLayoutVars>
      </dgm:prSet>
      <dgm:spPr/>
    </dgm:pt>
    <dgm:pt modelId="{F84292F3-D9FB-E448-AFDC-FAEEEBCD5DDD}" type="pres">
      <dgm:prSet presAssocID="{28487D25-982D-D34D-9A35-52EE6A5EBB99}" presName="rootComposite" presStyleCnt="0"/>
      <dgm:spPr/>
    </dgm:pt>
    <dgm:pt modelId="{A69BE46C-8744-3142-810B-EDE3CF558FFD}" type="pres">
      <dgm:prSet presAssocID="{28487D25-982D-D34D-9A35-52EE6A5EBB99}" presName="rootText" presStyleLbl="node4" presStyleIdx="3" presStyleCnt="13">
        <dgm:presLayoutVars>
          <dgm:chPref val="3"/>
        </dgm:presLayoutVars>
      </dgm:prSet>
      <dgm:spPr/>
      <dgm:t>
        <a:bodyPr/>
        <a:lstStyle/>
        <a:p>
          <a:endParaRPr lang="fr-FR"/>
        </a:p>
      </dgm:t>
    </dgm:pt>
    <dgm:pt modelId="{8B1B4631-BF2D-6447-ADD5-A22E795D1761}" type="pres">
      <dgm:prSet presAssocID="{28487D25-982D-D34D-9A35-52EE6A5EBB99}" presName="rootConnector" presStyleLbl="node4" presStyleIdx="3" presStyleCnt="13"/>
      <dgm:spPr/>
      <dgm:t>
        <a:bodyPr/>
        <a:lstStyle/>
        <a:p>
          <a:endParaRPr lang="fr-FR"/>
        </a:p>
      </dgm:t>
    </dgm:pt>
    <dgm:pt modelId="{F8FB31C7-9D3C-3844-AD4F-1BD89B9DD1D9}" type="pres">
      <dgm:prSet presAssocID="{28487D25-982D-D34D-9A35-52EE6A5EBB99}" presName="hierChild4" presStyleCnt="0"/>
      <dgm:spPr/>
    </dgm:pt>
    <dgm:pt modelId="{17BC10B4-AD0F-9A45-A09B-5279D2B4F64E}" type="pres">
      <dgm:prSet presAssocID="{ED37AF54-DE10-294F-999F-DB58065C03AD}" presName="Name37" presStyleLbl="parChTrans1D4" presStyleIdx="4" presStyleCnt="13"/>
      <dgm:spPr/>
      <dgm:t>
        <a:bodyPr/>
        <a:lstStyle/>
        <a:p>
          <a:endParaRPr lang="fr-FR"/>
        </a:p>
      </dgm:t>
    </dgm:pt>
    <dgm:pt modelId="{2698C3FA-A701-1841-9323-174C6846B2E2}" type="pres">
      <dgm:prSet presAssocID="{098D42DA-FDD5-324C-962B-58CD3EE857AE}" presName="hierRoot2" presStyleCnt="0">
        <dgm:presLayoutVars>
          <dgm:hierBranch val="init"/>
        </dgm:presLayoutVars>
      </dgm:prSet>
      <dgm:spPr/>
    </dgm:pt>
    <dgm:pt modelId="{1F31FF63-AE13-6246-A023-A240C0DD2228}" type="pres">
      <dgm:prSet presAssocID="{098D42DA-FDD5-324C-962B-58CD3EE857AE}" presName="rootComposite" presStyleCnt="0"/>
      <dgm:spPr/>
    </dgm:pt>
    <dgm:pt modelId="{13144081-FBAA-BF4A-B219-CBF4812B669E}" type="pres">
      <dgm:prSet presAssocID="{098D42DA-FDD5-324C-962B-58CD3EE857AE}" presName="rootText" presStyleLbl="node4" presStyleIdx="4" presStyleCnt="13">
        <dgm:presLayoutVars>
          <dgm:chPref val="3"/>
        </dgm:presLayoutVars>
      </dgm:prSet>
      <dgm:spPr/>
      <dgm:t>
        <a:bodyPr/>
        <a:lstStyle/>
        <a:p>
          <a:endParaRPr lang="fr-FR"/>
        </a:p>
      </dgm:t>
    </dgm:pt>
    <dgm:pt modelId="{8A8D1E66-D848-0649-B39B-9E9F73C64E7C}" type="pres">
      <dgm:prSet presAssocID="{098D42DA-FDD5-324C-962B-58CD3EE857AE}" presName="rootConnector" presStyleLbl="node4" presStyleIdx="4" presStyleCnt="13"/>
      <dgm:spPr/>
      <dgm:t>
        <a:bodyPr/>
        <a:lstStyle/>
        <a:p>
          <a:endParaRPr lang="fr-FR"/>
        </a:p>
      </dgm:t>
    </dgm:pt>
    <dgm:pt modelId="{884340E2-E340-2B4C-A902-6E2D8117BF1D}" type="pres">
      <dgm:prSet presAssocID="{098D42DA-FDD5-324C-962B-58CD3EE857AE}" presName="hierChild4" presStyleCnt="0"/>
      <dgm:spPr/>
    </dgm:pt>
    <dgm:pt modelId="{BD187F83-5555-EA44-896B-AE117CF0C664}" type="pres">
      <dgm:prSet presAssocID="{098D42DA-FDD5-324C-962B-58CD3EE857AE}" presName="hierChild5" presStyleCnt="0"/>
      <dgm:spPr/>
    </dgm:pt>
    <dgm:pt modelId="{8E91C977-5B50-B64C-987C-BF31729EE751}" type="pres">
      <dgm:prSet presAssocID="{28487D25-982D-D34D-9A35-52EE6A5EBB99}" presName="hierChild5" presStyleCnt="0"/>
      <dgm:spPr/>
    </dgm:pt>
    <dgm:pt modelId="{E8009ACB-234D-F24A-B297-EC7694515FCD}" type="pres">
      <dgm:prSet presAssocID="{72835536-5229-0A48-8583-BF572CCE608A}" presName="hierChild5" presStyleCnt="0"/>
      <dgm:spPr/>
    </dgm:pt>
    <dgm:pt modelId="{AD912033-8FED-2C47-8B85-AE81ED7CD1CA}" type="pres">
      <dgm:prSet presAssocID="{FEA141CB-78DC-574B-998D-3D9E8BD01B3B}" presName="hierChild5" presStyleCnt="0"/>
      <dgm:spPr/>
    </dgm:pt>
    <dgm:pt modelId="{4C78E9D8-C0B9-1948-A8B4-8D3087F1113A}" type="pres">
      <dgm:prSet presAssocID="{554A5656-12AC-5947-8EEB-D0EF327ED518}" presName="Name37" presStyleLbl="parChTrans1D3" presStyleIdx="1" presStyleCnt="2"/>
      <dgm:spPr/>
      <dgm:t>
        <a:bodyPr/>
        <a:lstStyle/>
        <a:p>
          <a:endParaRPr lang="fr-FR"/>
        </a:p>
      </dgm:t>
    </dgm:pt>
    <dgm:pt modelId="{81CF9E22-C29B-1649-9966-28DA39FD546E}" type="pres">
      <dgm:prSet presAssocID="{AF3CD004-227D-7F48-9EF5-A033A44F5C6E}" presName="hierRoot2" presStyleCnt="0">
        <dgm:presLayoutVars>
          <dgm:hierBranch val="init"/>
        </dgm:presLayoutVars>
      </dgm:prSet>
      <dgm:spPr/>
    </dgm:pt>
    <dgm:pt modelId="{A0327F0F-88FA-814B-BF67-7F4E4E1671D8}" type="pres">
      <dgm:prSet presAssocID="{AF3CD004-227D-7F48-9EF5-A033A44F5C6E}" presName="rootComposite" presStyleCnt="0"/>
      <dgm:spPr/>
    </dgm:pt>
    <dgm:pt modelId="{87DC7B8D-583B-6D49-AEF6-2D70E0B291AD}" type="pres">
      <dgm:prSet presAssocID="{AF3CD004-227D-7F48-9EF5-A033A44F5C6E}" presName="rootText" presStyleLbl="node3" presStyleIdx="1" presStyleCnt="2">
        <dgm:presLayoutVars>
          <dgm:chPref val="3"/>
        </dgm:presLayoutVars>
      </dgm:prSet>
      <dgm:spPr/>
      <dgm:t>
        <a:bodyPr/>
        <a:lstStyle/>
        <a:p>
          <a:endParaRPr lang="fr-FR"/>
        </a:p>
      </dgm:t>
    </dgm:pt>
    <dgm:pt modelId="{B8C42B6B-00B2-D741-AF8C-53A0F7FBBD0A}" type="pres">
      <dgm:prSet presAssocID="{AF3CD004-227D-7F48-9EF5-A033A44F5C6E}" presName="rootConnector" presStyleLbl="node3" presStyleIdx="1" presStyleCnt="2"/>
      <dgm:spPr/>
      <dgm:t>
        <a:bodyPr/>
        <a:lstStyle/>
        <a:p>
          <a:endParaRPr lang="fr-FR"/>
        </a:p>
      </dgm:t>
    </dgm:pt>
    <dgm:pt modelId="{BB03D482-8167-FB48-8178-303F8C47A8B6}" type="pres">
      <dgm:prSet presAssocID="{AF3CD004-227D-7F48-9EF5-A033A44F5C6E}" presName="hierChild4" presStyleCnt="0"/>
      <dgm:spPr/>
    </dgm:pt>
    <dgm:pt modelId="{F80F3932-2878-8D45-AAEE-4426E28ED8B1}" type="pres">
      <dgm:prSet presAssocID="{2A877DDD-A77A-8842-8D17-0482032BF50B}" presName="Name37" presStyleLbl="parChTrans1D4" presStyleIdx="5" presStyleCnt="13"/>
      <dgm:spPr/>
      <dgm:t>
        <a:bodyPr/>
        <a:lstStyle/>
        <a:p>
          <a:endParaRPr lang="fr-FR"/>
        </a:p>
      </dgm:t>
    </dgm:pt>
    <dgm:pt modelId="{3B226B0C-DF5B-1F48-BE4F-0492444D5710}" type="pres">
      <dgm:prSet presAssocID="{2100718A-1C17-2841-A70D-CCCE3F1E2CFB}" presName="hierRoot2" presStyleCnt="0">
        <dgm:presLayoutVars>
          <dgm:hierBranch val="init"/>
        </dgm:presLayoutVars>
      </dgm:prSet>
      <dgm:spPr/>
    </dgm:pt>
    <dgm:pt modelId="{65B12055-1239-8042-BD0E-5D4A1004CE2D}" type="pres">
      <dgm:prSet presAssocID="{2100718A-1C17-2841-A70D-CCCE3F1E2CFB}" presName="rootComposite" presStyleCnt="0"/>
      <dgm:spPr/>
    </dgm:pt>
    <dgm:pt modelId="{E7C60ECC-DC12-DB48-AF2E-1E5702A5BCC4}" type="pres">
      <dgm:prSet presAssocID="{2100718A-1C17-2841-A70D-CCCE3F1E2CFB}" presName="rootText" presStyleLbl="node4" presStyleIdx="5" presStyleCnt="13">
        <dgm:presLayoutVars>
          <dgm:chPref val="3"/>
        </dgm:presLayoutVars>
      </dgm:prSet>
      <dgm:spPr/>
      <dgm:t>
        <a:bodyPr/>
        <a:lstStyle/>
        <a:p>
          <a:endParaRPr lang="fr-FR"/>
        </a:p>
      </dgm:t>
    </dgm:pt>
    <dgm:pt modelId="{0E9B73AC-FD84-2546-BBB8-611B4F88DEE2}" type="pres">
      <dgm:prSet presAssocID="{2100718A-1C17-2841-A70D-CCCE3F1E2CFB}" presName="rootConnector" presStyleLbl="node4" presStyleIdx="5" presStyleCnt="13"/>
      <dgm:spPr/>
      <dgm:t>
        <a:bodyPr/>
        <a:lstStyle/>
        <a:p>
          <a:endParaRPr lang="fr-FR"/>
        </a:p>
      </dgm:t>
    </dgm:pt>
    <dgm:pt modelId="{9C16907E-C215-D348-A572-71DA504F38DE}" type="pres">
      <dgm:prSet presAssocID="{2100718A-1C17-2841-A70D-CCCE3F1E2CFB}" presName="hierChild4" presStyleCnt="0"/>
      <dgm:spPr/>
    </dgm:pt>
    <dgm:pt modelId="{160A5768-538F-1042-8CA9-41FB5521E4CD}" type="pres">
      <dgm:prSet presAssocID="{E3282771-D69D-5C47-B111-701D1F9418EB}" presName="Name37" presStyleLbl="parChTrans1D4" presStyleIdx="6" presStyleCnt="13"/>
      <dgm:spPr/>
      <dgm:t>
        <a:bodyPr/>
        <a:lstStyle/>
        <a:p>
          <a:endParaRPr lang="fr-FR"/>
        </a:p>
      </dgm:t>
    </dgm:pt>
    <dgm:pt modelId="{37D30745-602B-774A-AF26-63731D56CF82}" type="pres">
      <dgm:prSet presAssocID="{740389C9-5F2E-BF4A-A9C0-0B6F772395FB}" presName="hierRoot2" presStyleCnt="0">
        <dgm:presLayoutVars>
          <dgm:hierBranch val="init"/>
        </dgm:presLayoutVars>
      </dgm:prSet>
      <dgm:spPr/>
    </dgm:pt>
    <dgm:pt modelId="{71F96DBC-4690-AA4A-909D-DA40F6C6FD69}" type="pres">
      <dgm:prSet presAssocID="{740389C9-5F2E-BF4A-A9C0-0B6F772395FB}" presName="rootComposite" presStyleCnt="0"/>
      <dgm:spPr/>
    </dgm:pt>
    <dgm:pt modelId="{4418194D-9F3F-7D40-8862-059BE8B97348}" type="pres">
      <dgm:prSet presAssocID="{740389C9-5F2E-BF4A-A9C0-0B6F772395FB}" presName="rootText" presStyleLbl="node4" presStyleIdx="6" presStyleCnt="13">
        <dgm:presLayoutVars>
          <dgm:chPref val="3"/>
        </dgm:presLayoutVars>
      </dgm:prSet>
      <dgm:spPr/>
      <dgm:t>
        <a:bodyPr/>
        <a:lstStyle/>
        <a:p>
          <a:endParaRPr lang="fr-FR"/>
        </a:p>
      </dgm:t>
    </dgm:pt>
    <dgm:pt modelId="{50B47FE2-1BC1-CE47-A82E-446F578AEA78}" type="pres">
      <dgm:prSet presAssocID="{740389C9-5F2E-BF4A-A9C0-0B6F772395FB}" presName="rootConnector" presStyleLbl="node4" presStyleIdx="6" presStyleCnt="13"/>
      <dgm:spPr/>
      <dgm:t>
        <a:bodyPr/>
        <a:lstStyle/>
        <a:p>
          <a:endParaRPr lang="fr-FR"/>
        </a:p>
      </dgm:t>
    </dgm:pt>
    <dgm:pt modelId="{D82F1E43-9D03-A04F-AB2B-16FE830C962E}" type="pres">
      <dgm:prSet presAssocID="{740389C9-5F2E-BF4A-A9C0-0B6F772395FB}" presName="hierChild4" presStyleCnt="0"/>
      <dgm:spPr/>
    </dgm:pt>
    <dgm:pt modelId="{D204D2AD-788D-3049-8373-AB4180699974}" type="pres">
      <dgm:prSet presAssocID="{20014BF0-D391-5D4B-AB4B-A17AA9F2E56E}" presName="Name37" presStyleLbl="parChTrans1D4" presStyleIdx="7" presStyleCnt="13"/>
      <dgm:spPr/>
      <dgm:t>
        <a:bodyPr/>
        <a:lstStyle/>
        <a:p>
          <a:endParaRPr lang="fr-FR"/>
        </a:p>
      </dgm:t>
    </dgm:pt>
    <dgm:pt modelId="{4566F0D0-17F6-CF4B-AD78-ADA9E1D4FB9B}" type="pres">
      <dgm:prSet presAssocID="{85A5B6FA-DD53-6348-A332-E7E55267A1B4}" presName="hierRoot2" presStyleCnt="0">
        <dgm:presLayoutVars>
          <dgm:hierBranch val="init"/>
        </dgm:presLayoutVars>
      </dgm:prSet>
      <dgm:spPr/>
    </dgm:pt>
    <dgm:pt modelId="{95AF46B6-770C-9643-9F79-027F7AEAFFDB}" type="pres">
      <dgm:prSet presAssocID="{85A5B6FA-DD53-6348-A332-E7E55267A1B4}" presName="rootComposite" presStyleCnt="0"/>
      <dgm:spPr/>
    </dgm:pt>
    <dgm:pt modelId="{DDEA754B-DD96-CB46-8C63-05F38C56B3F3}" type="pres">
      <dgm:prSet presAssocID="{85A5B6FA-DD53-6348-A332-E7E55267A1B4}" presName="rootText" presStyleLbl="node4" presStyleIdx="7" presStyleCnt="13">
        <dgm:presLayoutVars>
          <dgm:chPref val="3"/>
        </dgm:presLayoutVars>
      </dgm:prSet>
      <dgm:spPr/>
      <dgm:t>
        <a:bodyPr/>
        <a:lstStyle/>
        <a:p>
          <a:endParaRPr lang="fr-FR"/>
        </a:p>
      </dgm:t>
    </dgm:pt>
    <dgm:pt modelId="{7A2BE721-DCCB-CC4B-BCD5-0F18577F9C51}" type="pres">
      <dgm:prSet presAssocID="{85A5B6FA-DD53-6348-A332-E7E55267A1B4}" presName="rootConnector" presStyleLbl="node4" presStyleIdx="7" presStyleCnt="13"/>
      <dgm:spPr/>
      <dgm:t>
        <a:bodyPr/>
        <a:lstStyle/>
        <a:p>
          <a:endParaRPr lang="fr-FR"/>
        </a:p>
      </dgm:t>
    </dgm:pt>
    <dgm:pt modelId="{EFC6F70C-1A7F-5346-B54F-71B998FFEB6A}" type="pres">
      <dgm:prSet presAssocID="{85A5B6FA-DD53-6348-A332-E7E55267A1B4}" presName="hierChild4" presStyleCnt="0"/>
      <dgm:spPr/>
    </dgm:pt>
    <dgm:pt modelId="{69F634B9-CAB7-3244-9232-0E99A86C9FDF}" type="pres">
      <dgm:prSet presAssocID="{85A5B6FA-DD53-6348-A332-E7E55267A1B4}" presName="hierChild5" presStyleCnt="0"/>
      <dgm:spPr/>
    </dgm:pt>
    <dgm:pt modelId="{BDB60F61-D974-684D-804E-216BD0EC5FC2}" type="pres">
      <dgm:prSet presAssocID="{740389C9-5F2E-BF4A-A9C0-0B6F772395FB}" presName="hierChild5" presStyleCnt="0"/>
      <dgm:spPr/>
    </dgm:pt>
    <dgm:pt modelId="{3D5055AC-28C6-5646-BE50-6E1E1395B470}" type="pres">
      <dgm:prSet presAssocID="{7B9EF04C-DFC8-5E43-BB07-A6AE173C0EFE}" presName="Name37" presStyleLbl="parChTrans1D4" presStyleIdx="8" presStyleCnt="13"/>
      <dgm:spPr/>
      <dgm:t>
        <a:bodyPr/>
        <a:lstStyle/>
        <a:p>
          <a:endParaRPr lang="fr-FR"/>
        </a:p>
      </dgm:t>
    </dgm:pt>
    <dgm:pt modelId="{5EB43ABB-643C-FF4E-9784-49176510A86C}" type="pres">
      <dgm:prSet presAssocID="{BF05571E-8E26-C744-9E77-B24CD760180D}" presName="hierRoot2" presStyleCnt="0">
        <dgm:presLayoutVars>
          <dgm:hierBranch val="init"/>
        </dgm:presLayoutVars>
      </dgm:prSet>
      <dgm:spPr/>
    </dgm:pt>
    <dgm:pt modelId="{8F0FEEC8-E893-9D49-AFCA-39B2C76476C9}" type="pres">
      <dgm:prSet presAssocID="{BF05571E-8E26-C744-9E77-B24CD760180D}" presName="rootComposite" presStyleCnt="0"/>
      <dgm:spPr/>
    </dgm:pt>
    <dgm:pt modelId="{4E7646D8-33FD-F740-B9DB-199F95C765FB}" type="pres">
      <dgm:prSet presAssocID="{BF05571E-8E26-C744-9E77-B24CD760180D}" presName="rootText" presStyleLbl="node4" presStyleIdx="8" presStyleCnt="13">
        <dgm:presLayoutVars>
          <dgm:chPref val="3"/>
        </dgm:presLayoutVars>
      </dgm:prSet>
      <dgm:spPr/>
      <dgm:t>
        <a:bodyPr/>
        <a:lstStyle/>
        <a:p>
          <a:endParaRPr lang="fr-FR"/>
        </a:p>
      </dgm:t>
    </dgm:pt>
    <dgm:pt modelId="{BFFB26F9-22C6-3745-A9D3-125378A74921}" type="pres">
      <dgm:prSet presAssocID="{BF05571E-8E26-C744-9E77-B24CD760180D}" presName="rootConnector" presStyleLbl="node4" presStyleIdx="8" presStyleCnt="13"/>
      <dgm:spPr/>
      <dgm:t>
        <a:bodyPr/>
        <a:lstStyle/>
        <a:p>
          <a:endParaRPr lang="fr-FR"/>
        </a:p>
      </dgm:t>
    </dgm:pt>
    <dgm:pt modelId="{536A39C5-65A3-3047-A5DC-FB7F2D3691F9}" type="pres">
      <dgm:prSet presAssocID="{BF05571E-8E26-C744-9E77-B24CD760180D}" presName="hierChild4" presStyleCnt="0"/>
      <dgm:spPr/>
    </dgm:pt>
    <dgm:pt modelId="{EC889491-3667-9647-9681-44393BE6D732}" type="pres">
      <dgm:prSet presAssocID="{C028AE15-EA02-C748-9794-3E85F9748BF2}" presName="Name37" presStyleLbl="parChTrans1D4" presStyleIdx="9" presStyleCnt="13"/>
      <dgm:spPr/>
      <dgm:t>
        <a:bodyPr/>
        <a:lstStyle/>
        <a:p>
          <a:endParaRPr lang="fr-FR"/>
        </a:p>
      </dgm:t>
    </dgm:pt>
    <dgm:pt modelId="{F7460136-FB30-CC4E-A081-1F921B5DB1CD}" type="pres">
      <dgm:prSet presAssocID="{5768E4D1-8963-BF45-AD42-2DA74C71421E}" presName="hierRoot2" presStyleCnt="0">
        <dgm:presLayoutVars>
          <dgm:hierBranch val="init"/>
        </dgm:presLayoutVars>
      </dgm:prSet>
      <dgm:spPr/>
    </dgm:pt>
    <dgm:pt modelId="{B71686DD-246B-7348-8E1E-72EF2C08D03A}" type="pres">
      <dgm:prSet presAssocID="{5768E4D1-8963-BF45-AD42-2DA74C71421E}" presName="rootComposite" presStyleCnt="0"/>
      <dgm:spPr/>
    </dgm:pt>
    <dgm:pt modelId="{F8686435-6E75-5E43-9899-D8C4E3FEDFEF}" type="pres">
      <dgm:prSet presAssocID="{5768E4D1-8963-BF45-AD42-2DA74C71421E}" presName="rootText" presStyleLbl="node4" presStyleIdx="9" presStyleCnt="13">
        <dgm:presLayoutVars>
          <dgm:chPref val="3"/>
        </dgm:presLayoutVars>
      </dgm:prSet>
      <dgm:spPr/>
      <dgm:t>
        <a:bodyPr/>
        <a:lstStyle/>
        <a:p>
          <a:endParaRPr lang="fr-FR"/>
        </a:p>
      </dgm:t>
    </dgm:pt>
    <dgm:pt modelId="{756F255A-8B81-244B-A92D-F9BD3537F0F8}" type="pres">
      <dgm:prSet presAssocID="{5768E4D1-8963-BF45-AD42-2DA74C71421E}" presName="rootConnector" presStyleLbl="node4" presStyleIdx="9" presStyleCnt="13"/>
      <dgm:spPr/>
      <dgm:t>
        <a:bodyPr/>
        <a:lstStyle/>
        <a:p>
          <a:endParaRPr lang="fr-FR"/>
        </a:p>
      </dgm:t>
    </dgm:pt>
    <dgm:pt modelId="{0BC30F33-9E3C-4245-9832-8FBF23EC64DB}" type="pres">
      <dgm:prSet presAssocID="{5768E4D1-8963-BF45-AD42-2DA74C71421E}" presName="hierChild4" presStyleCnt="0"/>
      <dgm:spPr/>
    </dgm:pt>
    <dgm:pt modelId="{E72D829E-62AC-574B-B517-DF5B2383DB9E}" type="pres">
      <dgm:prSet presAssocID="{5768E4D1-8963-BF45-AD42-2DA74C71421E}" presName="hierChild5" presStyleCnt="0"/>
      <dgm:spPr/>
    </dgm:pt>
    <dgm:pt modelId="{E3610C3F-AAE1-7E46-BE25-B958EEA21228}" type="pres">
      <dgm:prSet presAssocID="{BF05571E-8E26-C744-9E77-B24CD760180D}" presName="hierChild5" presStyleCnt="0"/>
      <dgm:spPr/>
    </dgm:pt>
    <dgm:pt modelId="{2C1E11B7-7A31-6243-904C-4745501F6A19}" type="pres">
      <dgm:prSet presAssocID="{2100718A-1C17-2841-A70D-CCCE3F1E2CFB}" presName="hierChild5" presStyleCnt="0"/>
      <dgm:spPr/>
    </dgm:pt>
    <dgm:pt modelId="{026892D0-01BF-9540-AC58-5FD84C112D9F}" type="pres">
      <dgm:prSet presAssocID="{7C5DC86E-6886-464D-818E-D807EFCF2722}" presName="Name37" presStyleLbl="parChTrans1D4" presStyleIdx="10" presStyleCnt="13"/>
      <dgm:spPr/>
      <dgm:t>
        <a:bodyPr/>
        <a:lstStyle/>
        <a:p>
          <a:endParaRPr lang="fr-FR"/>
        </a:p>
      </dgm:t>
    </dgm:pt>
    <dgm:pt modelId="{A87D6936-5EF1-754B-853D-F189930B0D9F}" type="pres">
      <dgm:prSet presAssocID="{258F5627-4A2E-6343-B1D1-BA84FD24901D}" presName="hierRoot2" presStyleCnt="0">
        <dgm:presLayoutVars>
          <dgm:hierBranch val="init"/>
        </dgm:presLayoutVars>
      </dgm:prSet>
      <dgm:spPr/>
    </dgm:pt>
    <dgm:pt modelId="{0B944C82-1F30-B34F-B171-08CD4EC73656}" type="pres">
      <dgm:prSet presAssocID="{258F5627-4A2E-6343-B1D1-BA84FD24901D}" presName="rootComposite" presStyleCnt="0"/>
      <dgm:spPr/>
    </dgm:pt>
    <dgm:pt modelId="{08282334-437E-E341-99EC-D19234D2F5B7}" type="pres">
      <dgm:prSet presAssocID="{258F5627-4A2E-6343-B1D1-BA84FD24901D}" presName="rootText" presStyleLbl="node4" presStyleIdx="10" presStyleCnt="13">
        <dgm:presLayoutVars>
          <dgm:chPref val="3"/>
        </dgm:presLayoutVars>
      </dgm:prSet>
      <dgm:spPr/>
      <dgm:t>
        <a:bodyPr/>
        <a:lstStyle/>
        <a:p>
          <a:endParaRPr lang="fr-FR"/>
        </a:p>
      </dgm:t>
    </dgm:pt>
    <dgm:pt modelId="{ABDB506B-D313-5048-BF68-0679730B42C7}" type="pres">
      <dgm:prSet presAssocID="{258F5627-4A2E-6343-B1D1-BA84FD24901D}" presName="rootConnector" presStyleLbl="node4" presStyleIdx="10" presStyleCnt="13"/>
      <dgm:spPr/>
      <dgm:t>
        <a:bodyPr/>
        <a:lstStyle/>
        <a:p>
          <a:endParaRPr lang="fr-FR"/>
        </a:p>
      </dgm:t>
    </dgm:pt>
    <dgm:pt modelId="{B0C34D4E-2E10-7C4C-9C80-59BB45694437}" type="pres">
      <dgm:prSet presAssocID="{258F5627-4A2E-6343-B1D1-BA84FD24901D}" presName="hierChild4" presStyleCnt="0"/>
      <dgm:spPr/>
    </dgm:pt>
    <dgm:pt modelId="{4825FBDA-8C01-934B-9E9A-A520FF8C54F1}" type="pres">
      <dgm:prSet presAssocID="{3E179995-CC59-0E4B-A8CE-A408D655FF79}" presName="Name37" presStyleLbl="parChTrans1D4" presStyleIdx="11" presStyleCnt="13"/>
      <dgm:spPr/>
      <dgm:t>
        <a:bodyPr/>
        <a:lstStyle/>
        <a:p>
          <a:endParaRPr lang="fr-FR"/>
        </a:p>
      </dgm:t>
    </dgm:pt>
    <dgm:pt modelId="{18797736-CAF2-AA4D-8171-558BC79A300D}" type="pres">
      <dgm:prSet presAssocID="{69367160-AEC7-EA46-BFC7-5FF3E883C470}" presName="hierRoot2" presStyleCnt="0">
        <dgm:presLayoutVars>
          <dgm:hierBranch val="init"/>
        </dgm:presLayoutVars>
      </dgm:prSet>
      <dgm:spPr/>
    </dgm:pt>
    <dgm:pt modelId="{379844BE-83E2-B744-ACD6-9B009A92960C}" type="pres">
      <dgm:prSet presAssocID="{69367160-AEC7-EA46-BFC7-5FF3E883C470}" presName="rootComposite" presStyleCnt="0"/>
      <dgm:spPr/>
    </dgm:pt>
    <dgm:pt modelId="{B9E390DC-34C7-7E4E-8DDD-AA302E81BF7B}" type="pres">
      <dgm:prSet presAssocID="{69367160-AEC7-EA46-BFC7-5FF3E883C470}" presName="rootText" presStyleLbl="node4" presStyleIdx="11" presStyleCnt="13">
        <dgm:presLayoutVars>
          <dgm:chPref val="3"/>
        </dgm:presLayoutVars>
      </dgm:prSet>
      <dgm:spPr/>
      <dgm:t>
        <a:bodyPr/>
        <a:lstStyle/>
        <a:p>
          <a:endParaRPr lang="fr-FR"/>
        </a:p>
      </dgm:t>
    </dgm:pt>
    <dgm:pt modelId="{DEF781FC-1A96-D94F-A6B7-B80805A3373E}" type="pres">
      <dgm:prSet presAssocID="{69367160-AEC7-EA46-BFC7-5FF3E883C470}" presName="rootConnector" presStyleLbl="node4" presStyleIdx="11" presStyleCnt="13"/>
      <dgm:spPr/>
      <dgm:t>
        <a:bodyPr/>
        <a:lstStyle/>
        <a:p>
          <a:endParaRPr lang="fr-FR"/>
        </a:p>
      </dgm:t>
    </dgm:pt>
    <dgm:pt modelId="{09844681-DC41-1140-8497-CDE8557926DF}" type="pres">
      <dgm:prSet presAssocID="{69367160-AEC7-EA46-BFC7-5FF3E883C470}" presName="hierChild4" presStyleCnt="0"/>
      <dgm:spPr/>
    </dgm:pt>
    <dgm:pt modelId="{6E37033F-1129-3C47-A3E6-7CA0ECF88D5F}" type="pres">
      <dgm:prSet presAssocID="{A29D9C41-3CD7-1A4D-8085-71D2653DE8D5}" presName="Name37" presStyleLbl="parChTrans1D4" presStyleIdx="12" presStyleCnt="13"/>
      <dgm:spPr/>
      <dgm:t>
        <a:bodyPr/>
        <a:lstStyle/>
        <a:p>
          <a:endParaRPr lang="fr-FR"/>
        </a:p>
      </dgm:t>
    </dgm:pt>
    <dgm:pt modelId="{F0B99FD2-8AFE-DB4E-B861-1B01811A1135}" type="pres">
      <dgm:prSet presAssocID="{5CB656A2-17D6-844F-9E90-99EB0EF0716D}" presName="hierRoot2" presStyleCnt="0">
        <dgm:presLayoutVars>
          <dgm:hierBranch val="init"/>
        </dgm:presLayoutVars>
      </dgm:prSet>
      <dgm:spPr/>
    </dgm:pt>
    <dgm:pt modelId="{AF0390D5-674B-1347-99CE-8002DE59CF4A}" type="pres">
      <dgm:prSet presAssocID="{5CB656A2-17D6-844F-9E90-99EB0EF0716D}" presName="rootComposite" presStyleCnt="0"/>
      <dgm:spPr/>
    </dgm:pt>
    <dgm:pt modelId="{22C3F1AC-4FE5-B14A-AE8B-ED157F5E7037}" type="pres">
      <dgm:prSet presAssocID="{5CB656A2-17D6-844F-9E90-99EB0EF0716D}" presName="rootText" presStyleLbl="node4" presStyleIdx="12" presStyleCnt="13">
        <dgm:presLayoutVars>
          <dgm:chPref val="3"/>
        </dgm:presLayoutVars>
      </dgm:prSet>
      <dgm:spPr/>
      <dgm:t>
        <a:bodyPr/>
        <a:lstStyle/>
        <a:p>
          <a:endParaRPr lang="fr-FR"/>
        </a:p>
      </dgm:t>
    </dgm:pt>
    <dgm:pt modelId="{14DE341C-8E39-F746-9D08-4580312FC364}" type="pres">
      <dgm:prSet presAssocID="{5CB656A2-17D6-844F-9E90-99EB0EF0716D}" presName="rootConnector" presStyleLbl="node4" presStyleIdx="12" presStyleCnt="13"/>
      <dgm:spPr/>
      <dgm:t>
        <a:bodyPr/>
        <a:lstStyle/>
        <a:p>
          <a:endParaRPr lang="fr-FR"/>
        </a:p>
      </dgm:t>
    </dgm:pt>
    <dgm:pt modelId="{75192C77-CD74-1F43-8AC1-F22BA5E90458}" type="pres">
      <dgm:prSet presAssocID="{5CB656A2-17D6-844F-9E90-99EB0EF0716D}" presName="hierChild4" presStyleCnt="0"/>
      <dgm:spPr/>
    </dgm:pt>
    <dgm:pt modelId="{62EA9A18-8466-194A-AB4D-320E132C3C5C}" type="pres">
      <dgm:prSet presAssocID="{5CB656A2-17D6-844F-9E90-99EB0EF0716D}" presName="hierChild5" presStyleCnt="0"/>
      <dgm:spPr/>
    </dgm:pt>
    <dgm:pt modelId="{6DEE027A-6814-0945-BE96-00B4DDFD3086}" type="pres">
      <dgm:prSet presAssocID="{69367160-AEC7-EA46-BFC7-5FF3E883C470}" presName="hierChild5" presStyleCnt="0"/>
      <dgm:spPr/>
    </dgm:pt>
    <dgm:pt modelId="{F1A599E5-14BD-EB4B-B1FD-882F0FB8C785}" type="pres">
      <dgm:prSet presAssocID="{258F5627-4A2E-6343-B1D1-BA84FD24901D}" presName="hierChild5" presStyleCnt="0"/>
      <dgm:spPr/>
    </dgm:pt>
    <dgm:pt modelId="{7653CBAE-85C3-5F45-AACB-5FC7E125F5BC}" type="pres">
      <dgm:prSet presAssocID="{AF3CD004-227D-7F48-9EF5-A033A44F5C6E}" presName="hierChild5" presStyleCnt="0"/>
      <dgm:spPr/>
    </dgm:pt>
    <dgm:pt modelId="{163AD187-0682-BE43-9FFC-09FEC12286B6}" type="pres">
      <dgm:prSet presAssocID="{DB9992A9-1BDE-2943-B4E1-F2D5B072156A}" presName="hierChild5" presStyleCnt="0"/>
      <dgm:spPr/>
    </dgm:pt>
    <dgm:pt modelId="{C227E6EC-D024-894A-B590-892F1BA6D1CC}" type="pres">
      <dgm:prSet presAssocID="{E86CF8EE-F4DE-1B41-AA1C-3821669A03DD}" presName="hierChild3" presStyleCnt="0"/>
      <dgm:spPr/>
    </dgm:pt>
  </dgm:ptLst>
  <dgm:cxnLst>
    <dgm:cxn modelId="{71141421-2DF2-0141-9B6D-F241D15F8952}" type="presOf" srcId="{2100718A-1C17-2841-A70D-CCCE3F1E2CFB}" destId="{0E9B73AC-FD84-2546-BBB8-611B4F88DEE2}" srcOrd="1" destOrd="0" presId="urn:microsoft.com/office/officeart/2005/8/layout/orgChart1"/>
    <dgm:cxn modelId="{C95444F6-D192-9E41-97BA-9688B3F53618}" srcId="{72835536-5229-0A48-8583-BF572CCE608A}" destId="{63C72DAB-3BD8-4E41-AE94-67459340CC2A}" srcOrd="0" destOrd="0" parTransId="{C6E87207-E241-4D4A-91B6-30FD62E6B60F}" sibTransId="{E6096B25-8A77-D940-A0B5-9593457D60FD}"/>
    <dgm:cxn modelId="{6DC37CB1-7050-4849-8B25-AB57DD4FEA20}" type="presOf" srcId="{BF05571E-8E26-C744-9E77-B24CD760180D}" destId="{BFFB26F9-22C6-3745-A9D3-125378A74921}" srcOrd="1" destOrd="0" presId="urn:microsoft.com/office/officeart/2005/8/layout/orgChart1"/>
    <dgm:cxn modelId="{1FE6503F-C6D2-034B-B57B-B9CAABDBD304}" type="presOf" srcId="{E86CF8EE-F4DE-1B41-AA1C-3821669A03DD}" destId="{97C38F23-3FB8-A541-A201-29BE70CE42EB}" srcOrd="1" destOrd="0" presId="urn:microsoft.com/office/officeart/2005/8/layout/orgChart1"/>
    <dgm:cxn modelId="{53A53311-BC69-FA4E-8DF2-1CE9530239A5}" type="presOf" srcId="{2A877DDD-A77A-8842-8D17-0482032BF50B}" destId="{F80F3932-2878-8D45-AAEE-4426E28ED8B1}" srcOrd="0" destOrd="0" presId="urn:microsoft.com/office/officeart/2005/8/layout/orgChart1"/>
    <dgm:cxn modelId="{7EC06C39-D251-EE44-80BA-5E5A0198DDA2}" type="presOf" srcId="{7B9EF04C-DFC8-5E43-BB07-A6AE173C0EFE}" destId="{3D5055AC-28C6-5646-BE50-6E1E1395B470}" srcOrd="0" destOrd="0" presId="urn:microsoft.com/office/officeart/2005/8/layout/orgChart1"/>
    <dgm:cxn modelId="{C86E436F-6D52-F24F-9ADB-994ACD379EF4}" type="presOf" srcId="{85A5B6FA-DD53-6348-A332-E7E55267A1B4}" destId="{DDEA754B-DD96-CB46-8C63-05F38C56B3F3}" srcOrd="0" destOrd="0" presId="urn:microsoft.com/office/officeart/2005/8/layout/orgChart1"/>
    <dgm:cxn modelId="{326FEC6E-12E0-FB4C-8EAF-C20E499CC412}" type="presOf" srcId="{DB9992A9-1BDE-2943-B4E1-F2D5B072156A}" destId="{1760970E-8A5E-3347-9C31-E322F2AB7CFB}" srcOrd="1" destOrd="0" presId="urn:microsoft.com/office/officeart/2005/8/layout/orgChart1"/>
    <dgm:cxn modelId="{E76F7651-A358-7C4D-B1F0-BDC876CE9127}" srcId="{BF05571E-8E26-C744-9E77-B24CD760180D}" destId="{5768E4D1-8963-BF45-AD42-2DA74C71421E}" srcOrd="0" destOrd="0" parTransId="{C028AE15-EA02-C748-9794-3E85F9748BF2}" sibTransId="{98835DA1-13BC-0541-AA89-A878D2973ADE}"/>
    <dgm:cxn modelId="{C5B47922-73FC-354F-8A07-0E6EE2ACB349}" type="presOf" srcId="{92BF203E-82EA-824C-83A0-DCB4C57C0B8F}" destId="{920F952A-2046-4B47-A7BA-FADE007AAF52}" srcOrd="0" destOrd="0" presId="urn:microsoft.com/office/officeart/2005/8/layout/orgChart1"/>
    <dgm:cxn modelId="{33261832-3185-7249-B92E-6E1C8D736631}" type="presOf" srcId="{69367160-AEC7-EA46-BFC7-5FF3E883C470}" destId="{DEF781FC-1A96-D94F-A6B7-B80805A3373E}" srcOrd="1" destOrd="0" presId="urn:microsoft.com/office/officeart/2005/8/layout/orgChart1"/>
    <dgm:cxn modelId="{904EA5C0-0547-EE43-AC0C-912D18A70B3E}" type="presOf" srcId="{098D42DA-FDD5-324C-962B-58CD3EE857AE}" destId="{13144081-FBAA-BF4A-B219-CBF4812B669E}" srcOrd="0" destOrd="0" presId="urn:microsoft.com/office/officeart/2005/8/layout/orgChart1"/>
    <dgm:cxn modelId="{F7CF6D71-A48F-8D4C-80FA-1266A14C7109}" type="presOf" srcId="{7C5DC86E-6886-464D-818E-D807EFCF2722}" destId="{026892D0-01BF-9540-AC58-5FD84C112D9F}" srcOrd="0" destOrd="0" presId="urn:microsoft.com/office/officeart/2005/8/layout/orgChart1"/>
    <dgm:cxn modelId="{3074C298-E154-FC43-BDBA-D2E60727F544}" srcId="{DB9992A9-1BDE-2943-B4E1-F2D5B072156A}" destId="{FEA141CB-78DC-574B-998D-3D9E8BD01B3B}" srcOrd="0" destOrd="0" parTransId="{1B03C4C0-6583-2D47-A85C-FF0D202B2DC9}" sibTransId="{F92AABA0-447E-7C40-BBB9-94B08366BC44}"/>
    <dgm:cxn modelId="{FF176E9F-9544-5E4D-A074-DB757452073C}" type="presOf" srcId="{72835536-5229-0A48-8583-BF572CCE608A}" destId="{70299FEB-8E09-4741-98CD-8E4D0868A0A0}" srcOrd="1" destOrd="0" presId="urn:microsoft.com/office/officeart/2005/8/layout/orgChart1"/>
    <dgm:cxn modelId="{3913C580-F73C-CB46-AB6C-8D3F5037EB9F}" type="presOf" srcId="{63C72DAB-3BD8-4E41-AE94-67459340CC2A}" destId="{21BB4E39-D51D-C34C-BAC8-EDFA8A9B6437}" srcOrd="1" destOrd="0" presId="urn:microsoft.com/office/officeart/2005/8/layout/orgChart1"/>
    <dgm:cxn modelId="{02653A15-0173-A540-BBB5-D1FFA900DAAD}" type="presOf" srcId="{69367160-AEC7-EA46-BFC7-5FF3E883C470}" destId="{B9E390DC-34C7-7E4E-8DDD-AA302E81BF7B}" srcOrd="0" destOrd="0" presId="urn:microsoft.com/office/officeart/2005/8/layout/orgChart1"/>
    <dgm:cxn modelId="{68CA4142-E54F-7B4B-A7A8-F2403FD62079}" type="presOf" srcId="{1B03C4C0-6583-2D47-A85C-FF0D202B2DC9}" destId="{4F112C0E-0948-864A-92C4-F70FBA759DD0}" srcOrd="0" destOrd="0" presId="urn:microsoft.com/office/officeart/2005/8/layout/orgChart1"/>
    <dgm:cxn modelId="{D8557F5B-7A09-2044-A3ED-8C76983565DD}" type="presOf" srcId="{AF3CD004-227D-7F48-9EF5-A033A44F5C6E}" destId="{B8C42B6B-00B2-D741-AF8C-53A0F7FBBD0A}" srcOrd="1" destOrd="0" presId="urn:microsoft.com/office/officeart/2005/8/layout/orgChart1"/>
    <dgm:cxn modelId="{AE3C85E2-C1B8-9840-A87B-2023A2FE39C6}" type="presOf" srcId="{20014BF0-D391-5D4B-AB4B-A17AA9F2E56E}" destId="{D204D2AD-788D-3049-8373-AB4180699974}" srcOrd="0" destOrd="0" presId="urn:microsoft.com/office/officeart/2005/8/layout/orgChart1"/>
    <dgm:cxn modelId="{73168F17-A438-924E-80D4-99817FA644A4}" type="presOf" srcId="{2100718A-1C17-2841-A70D-CCCE3F1E2CFB}" destId="{E7C60ECC-DC12-DB48-AF2E-1E5702A5BCC4}" srcOrd="0" destOrd="0" presId="urn:microsoft.com/office/officeart/2005/8/layout/orgChart1"/>
    <dgm:cxn modelId="{45997536-2458-C34D-817C-57540F637162}" type="presOf" srcId="{9F6565BE-BFF3-9B46-AA5D-B5C4557585B9}" destId="{B5188925-1AAB-C043-BE91-56330DBC46C1}" srcOrd="0" destOrd="0" presId="urn:microsoft.com/office/officeart/2005/8/layout/orgChart1"/>
    <dgm:cxn modelId="{80C1B9C2-D8CB-AC40-9051-EAC93162BD7B}" srcId="{740389C9-5F2E-BF4A-A9C0-0B6F772395FB}" destId="{85A5B6FA-DD53-6348-A332-E7E55267A1B4}" srcOrd="0" destOrd="0" parTransId="{20014BF0-D391-5D4B-AB4B-A17AA9F2E56E}" sibTransId="{11109F31-9200-7E46-93C9-C5CA67A12D95}"/>
    <dgm:cxn modelId="{04758ACA-A91B-E742-9206-D30C7B8BF248}" type="presOf" srcId="{098D42DA-FDD5-324C-962B-58CD3EE857AE}" destId="{8A8D1E66-D848-0649-B39B-9E9F73C64E7C}" srcOrd="1" destOrd="0" presId="urn:microsoft.com/office/officeart/2005/8/layout/orgChart1"/>
    <dgm:cxn modelId="{CE7ABD21-B04B-BB40-9FF7-42619028C710}" type="presOf" srcId="{D5A7A56C-1D0F-A646-A8D1-5AF25A9EEB91}" destId="{04F1B347-D1E4-9B4F-AA5C-AD98EB849E54}" srcOrd="0" destOrd="0" presId="urn:microsoft.com/office/officeart/2005/8/layout/orgChart1"/>
    <dgm:cxn modelId="{DE4DA5E4-20BB-6146-97AF-FECE662B87AA}" type="presOf" srcId="{BF05571E-8E26-C744-9E77-B24CD760180D}" destId="{4E7646D8-33FD-F740-B9DB-199F95C765FB}" srcOrd="0" destOrd="0" presId="urn:microsoft.com/office/officeart/2005/8/layout/orgChart1"/>
    <dgm:cxn modelId="{8A1629AE-5E72-4445-B210-D255C792ABBD}" srcId="{2100718A-1C17-2841-A70D-CCCE3F1E2CFB}" destId="{740389C9-5F2E-BF4A-A9C0-0B6F772395FB}" srcOrd="0" destOrd="0" parTransId="{E3282771-D69D-5C47-B111-701D1F9418EB}" sibTransId="{0AC811E0-F6D7-7645-8713-92C49D029FB2}"/>
    <dgm:cxn modelId="{3E9DC268-3823-9E43-8BD4-758693DD85FB}" type="presOf" srcId="{258F5627-4A2E-6343-B1D1-BA84FD24901D}" destId="{ABDB506B-D313-5048-BF68-0679730B42C7}" srcOrd="1" destOrd="0" presId="urn:microsoft.com/office/officeart/2005/8/layout/orgChart1"/>
    <dgm:cxn modelId="{10ED4B64-6E92-514C-B8E5-8D0D69E1E069}" type="presOf" srcId="{AF3CD004-227D-7F48-9EF5-A033A44F5C6E}" destId="{87DC7B8D-583B-6D49-AEF6-2D70E0B291AD}" srcOrd="0" destOrd="0" presId="urn:microsoft.com/office/officeart/2005/8/layout/orgChart1"/>
    <dgm:cxn modelId="{9B19833A-05EB-9648-9E4B-4CDD9D817883}" srcId="{258F5627-4A2E-6343-B1D1-BA84FD24901D}" destId="{69367160-AEC7-EA46-BFC7-5FF3E883C470}" srcOrd="0" destOrd="0" parTransId="{3E179995-CC59-0E4B-A8CE-A408D655FF79}" sibTransId="{35D69766-23A4-AA40-A457-4663C79CA171}"/>
    <dgm:cxn modelId="{B4A595FE-C6DB-0D48-AE10-FBA66A31D2F0}" type="presOf" srcId="{16B6A7E6-72AE-4C40-AEE8-814381CCC409}" destId="{289393BE-2DD6-6741-909A-2B9F754A7250}" srcOrd="0" destOrd="0" presId="urn:microsoft.com/office/officeart/2005/8/layout/orgChart1"/>
    <dgm:cxn modelId="{9EA578B2-6B24-B941-8240-63E35360D9A4}" srcId="{72835536-5229-0A48-8583-BF572CCE608A}" destId="{28487D25-982D-D34D-9A35-52EE6A5EBB99}" srcOrd="1" destOrd="0" parTransId="{16B6A7E6-72AE-4C40-AEE8-814381CCC409}" sibTransId="{221657D6-367F-5F4F-A9FB-6381C6A280D4}"/>
    <dgm:cxn modelId="{0783A1B3-4047-3044-9023-FFF4C5742046}" srcId="{69367160-AEC7-EA46-BFC7-5FF3E883C470}" destId="{5CB656A2-17D6-844F-9E90-99EB0EF0716D}" srcOrd="0" destOrd="0" parTransId="{A29D9C41-3CD7-1A4D-8085-71D2653DE8D5}" sibTransId="{9782850D-8390-7B41-BD92-0907CAF49FC4}"/>
    <dgm:cxn modelId="{3E892EFF-F060-2343-BAFD-A1300E86C13F}" type="presOf" srcId="{4F1A1FC6-C9AB-FE43-A047-116D8D559341}" destId="{90245E20-0316-CB4A-9C78-20AA571CBBE6}" srcOrd="0" destOrd="0" presId="urn:microsoft.com/office/officeart/2005/8/layout/orgChart1"/>
    <dgm:cxn modelId="{B3234352-CC1C-7849-ABA2-C8DE2FEF1BDF}" type="presOf" srcId="{5768E4D1-8963-BF45-AD42-2DA74C71421E}" destId="{F8686435-6E75-5E43-9899-D8C4E3FEDFEF}" srcOrd="0" destOrd="0" presId="urn:microsoft.com/office/officeart/2005/8/layout/orgChart1"/>
    <dgm:cxn modelId="{0C72CBD0-1C8F-B649-9EAA-BFCE2FD9E301}" type="presOf" srcId="{FEA141CB-78DC-574B-998D-3D9E8BD01B3B}" destId="{B8E4A22C-8C93-B84C-BC57-DA946345D0E1}" srcOrd="0" destOrd="0" presId="urn:microsoft.com/office/officeart/2005/8/layout/orgChart1"/>
    <dgm:cxn modelId="{66623579-0B6B-A542-928A-8DE8D024B529}" type="presOf" srcId="{5CB656A2-17D6-844F-9E90-99EB0EF0716D}" destId="{22C3F1AC-4FE5-B14A-AE8B-ED157F5E7037}" srcOrd="0" destOrd="0" presId="urn:microsoft.com/office/officeart/2005/8/layout/orgChart1"/>
    <dgm:cxn modelId="{9FBC2BBC-055B-3847-B8C2-DC2CFAB96D62}" srcId="{E86CF8EE-F4DE-1B41-AA1C-3821669A03DD}" destId="{DB9992A9-1BDE-2943-B4E1-F2D5B072156A}" srcOrd="0" destOrd="0" parTransId="{4C23A90E-5AE3-3943-8DDB-DFEEFA517F18}" sibTransId="{C5C7D942-B0A5-A54A-91CC-4CA503BEA9A5}"/>
    <dgm:cxn modelId="{D86B8B7A-230B-9345-871D-9C363897CF61}" type="presOf" srcId="{85A5B6FA-DD53-6348-A332-E7E55267A1B4}" destId="{7A2BE721-DCCB-CC4B-BCD5-0F18577F9C51}" srcOrd="1" destOrd="0" presId="urn:microsoft.com/office/officeart/2005/8/layout/orgChart1"/>
    <dgm:cxn modelId="{67E22846-F30F-C14B-B5F7-FEFF4112F9BD}" type="presOf" srcId="{554A5656-12AC-5947-8EEB-D0EF327ED518}" destId="{4C78E9D8-C0B9-1948-A8B4-8D3087F1113A}" srcOrd="0" destOrd="0" presId="urn:microsoft.com/office/officeart/2005/8/layout/orgChart1"/>
    <dgm:cxn modelId="{795E82C3-F3D9-EC40-9A72-564F1EF7D713}" type="presOf" srcId="{5768E4D1-8963-BF45-AD42-2DA74C71421E}" destId="{756F255A-8B81-244B-A92D-F9BD3537F0F8}" srcOrd="1" destOrd="0" presId="urn:microsoft.com/office/officeart/2005/8/layout/orgChart1"/>
    <dgm:cxn modelId="{489A077A-159B-9E48-A8FB-F3B0526E5586}" type="presOf" srcId="{D5A7A56C-1D0F-A646-A8D1-5AF25A9EEB91}" destId="{E1EC52D4-6F92-724F-B192-61C85B23CE12}" srcOrd="1" destOrd="0" presId="urn:microsoft.com/office/officeart/2005/8/layout/orgChart1"/>
    <dgm:cxn modelId="{BEFFBE42-6FD9-DA42-B2B3-A6B4B4501365}" srcId="{AF3CD004-227D-7F48-9EF5-A033A44F5C6E}" destId="{2100718A-1C17-2841-A70D-CCCE3F1E2CFB}" srcOrd="0" destOrd="0" parTransId="{2A877DDD-A77A-8842-8D17-0482032BF50B}" sibTransId="{1F683C44-196D-8148-95FF-F874E7E27D0A}"/>
    <dgm:cxn modelId="{26701D8C-6BD1-CF43-A501-6FCDDA7AC381}" type="presOf" srcId="{72835536-5229-0A48-8583-BF572CCE608A}" destId="{F6C72178-1BB8-4840-9CBC-C9FD5F7EB0B2}" srcOrd="0" destOrd="0" presId="urn:microsoft.com/office/officeart/2005/8/layout/orgChart1"/>
    <dgm:cxn modelId="{05791BE1-A374-3049-9742-33B7BD888D88}" type="presOf" srcId="{5CB656A2-17D6-844F-9E90-99EB0EF0716D}" destId="{14DE341C-8E39-F746-9D08-4580312FC364}" srcOrd="1" destOrd="0" presId="urn:microsoft.com/office/officeart/2005/8/layout/orgChart1"/>
    <dgm:cxn modelId="{AD16FE3F-A531-8644-85FA-D36DACB9E39C}" type="presOf" srcId="{C6E87207-E241-4D4A-91B6-30FD62E6B60F}" destId="{DCC60735-E15B-2F4B-86F1-3836FA2ABB6D}" srcOrd="0" destOrd="0" presId="urn:microsoft.com/office/officeart/2005/8/layout/orgChart1"/>
    <dgm:cxn modelId="{60934421-E9A4-6345-A432-A1041FA0E9BA}" type="presOf" srcId="{C028AE15-EA02-C748-9794-3E85F9748BF2}" destId="{EC889491-3667-9647-9681-44393BE6D732}" srcOrd="0" destOrd="0" presId="urn:microsoft.com/office/officeart/2005/8/layout/orgChart1"/>
    <dgm:cxn modelId="{F1D14898-9601-314A-AFAC-34B1CBEEBE2B}" type="presOf" srcId="{28487D25-982D-D34D-9A35-52EE6A5EBB99}" destId="{8B1B4631-BF2D-6447-ADD5-A22E795D1761}" srcOrd="1" destOrd="0" presId="urn:microsoft.com/office/officeart/2005/8/layout/orgChart1"/>
    <dgm:cxn modelId="{67702F1B-4EF4-234F-84E9-C3C9510E6205}" srcId="{2100718A-1C17-2841-A70D-CCCE3F1E2CFB}" destId="{BF05571E-8E26-C744-9E77-B24CD760180D}" srcOrd="1" destOrd="0" parTransId="{7B9EF04C-DFC8-5E43-BB07-A6AE173C0EFE}" sibTransId="{40A989A1-5F02-814E-84F6-7F535ADBAE03}"/>
    <dgm:cxn modelId="{2777AC32-0E34-8740-92DA-545B457ED1C9}" srcId="{92BF203E-82EA-824C-83A0-DCB4C57C0B8F}" destId="{E86CF8EE-F4DE-1B41-AA1C-3821669A03DD}" srcOrd="0" destOrd="0" parTransId="{FCBBD8D5-AB21-B54A-8D10-9A1716F2717F}" sibTransId="{BC2DA47C-05E4-0243-8B24-A4CD7A2AB38E}"/>
    <dgm:cxn modelId="{906C7DCA-33E0-D947-99CD-AB5731F839F2}" type="presOf" srcId="{ED37AF54-DE10-294F-999F-DB58065C03AD}" destId="{17BC10B4-AD0F-9A45-A09B-5279D2B4F64E}" srcOrd="0" destOrd="0" presId="urn:microsoft.com/office/officeart/2005/8/layout/orgChart1"/>
    <dgm:cxn modelId="{9A133E4C-B9AF-D042-B96C-BFD64DA91C30}" srcId="{28487D25-982D-D34D-9A35-52EE6A5EBB99}" destId="{098D42DA-FDD5-324C-962B-58CD3EE857AE}" srcOrd="0" destOrd="0" parTransId="{ED37AF54-DE10-294F-999F-DB58065C03AD}" sibTransId="{DE5D9E7F-DEB8-1246-AFD8-FB12EBFEB5A1}"/>
    <dgm:cxn modelId="{3516804A-E880-094D-8C18-2D50E549948F}" type="presOf" srcId="{FEA141CB-78DC-574B-998D-3D9E8BD01B3B}" destId="{2A27E970-033B-7146-BCC0-D80B7D48D039}" srcOrd="1" destOrd="0" presId="urn:microsoft.com/office/officeart/2005/8/layout/orgChart1"/>
    <dgm:cxn modelId="{0F21BF15-CB81-F044-A110-978110EE0FAE}" type="presOf" srcId="{A29D9C41-3CD7-1A4D-8085-71D2653DE8D5}" destId="{6E37033F-1129-3C47-A3E6-7CA0ECF88D5F}" srcOrd="0" destOrd="0" presId="urn:microsoft.com/office/officeart/2005/8/layout/orgChart1"/>
    <dgm:cxn modelId="{00A02DB1-3A30-6449-B957-DD108B737AA5}" type="presOf" srcId="{740389C9-5F2E-BF4A-A9C0-0B6F772395FB}" destId="{4418194D-9F3F-7D40-8862-059BE8B97348}" srcOrd="0" destOrd="0" presId="urn:microsoft.com/office/officeart/2005/8/layout/orgChart1"/>
    <dgm:cxn modelId="{C44FB70E-67ED-FE4B-80DD-A485E95B9E97}" srcId="{DB9992A9-1BDE-2943-B4E1-F2D5B072156A}" destId="{AF3CD004-227D-7F48-9EF5-A033A44F5C6E}" srcOrd="1" destOrd="0" parTransId="{554A5656-12AC-5947-8EEB-D0EF327ED518}" sibTransId="{FA9CADA5-6A70-CF4F-84FD-81F6D3B7DC51}"/>
    <dgm:cxn modelId="{485B69D0-F6F7-C540-B912-22CDA0407220}" type="presOf" srcId="{28487D25-982D-D34D-9A35-52EE6A5EBB99}" destId="{A69BE46C-8744-3142-810B-EDE3CF558FFD}" srcOrd="0" destOrd="0" presId="urn:microsoft.com/office/officeart/2005/8/layout/orgChart1"/>
    <dgm:cxn modelId="{2B035889-4C08-924D-AB51-71A18C55FF07}" srcId="{FEA141CB-78DC-574B-998D-3D9E8BD01B3B}" destId="{72835536-5229-0A48-8583-BF572CCE608A}" srcOrd="0" destOrd="0" parTransId="{4F1A1FC6-C9AB-FE43-A047-116D8D559341}" sibTransId="{5E90153A-C61D-E24A-A093-1ABD285BF5A2}"/>
    <dgm:cxn modelId="{887C7996-FB13-5C46-917E-0174F3FBD12A}" type="presOf" srcId="{740389C9-5F2E-BF4A-A9C0-0B6F772395FB}" destId="{50B47FE2-1BC1-CE47-A82E-446F578AEA78}" srcOrd="1" destOrd="0" presId="urn:microsoft.com/office/officeart/2005/8/layout/orgChart1"/>
    <dgm:cxn modelId="{CD8DEEB8-51FD-D54C-93CF-9364D4C19C3F}" type="presOf" srcId="{E86CF8EE-F4DE-1B41-AA1C-3821669A03DD}" destId="{CF4275CF-6095-7A4F-AD60-E9D416A4B309}" srcOrd="0" destOrd="0" presId="urn:microsoft.com/office/officeart/2005/8/layout/orgChart1"/>
    <dgm:cxn modelId="{2DAE4C09-8FC6-024C-927B-C324C66899CD}" type="presOf" srcId="{DB9992A9-1BDE-2943-B4E1-F2D5B072156A}" destId="{BE9D90E3-8797-2B46-AD10-6573D56CDEC6}" srcOrd="0" destOrd="0" presId="urn:microsoft.com/office/officeart/2005/8/layout/orgChart1"/>
    <dgm:cxn modelId="{91EC5223-9C0F-8E48-ACC8-11F7041F9C1A}" type="presOf" srcId="{63C72DAB-3BD8-4E41-AE94-67459340CC2A}" destId="{193687BE-59C2-FC42-A278-43593E094A26}" srcOrd="0" destOrd="0" presId="urn:microsoft.com/office/officeart/2005/8/layout/orgChart1"/>
    <dgm:cxn modelId="{55537B60-0F6B-0247-847E-5CC295EEF93E}" type="presOf" srcId="{4C23A90E-5AE3-3943-8DDB-DFEEFA517F18}" destId="{04D6E575-00A9-E54F-A704-046428CC605A}" srcOrd="0" destOrd="0" presId="urn:microsoft.com/office/officeart/2005/8/layout/orgChart1"/>
    <dgm:cxn modelId="{61BED927-1B53-C24D-A51F-86A6F3E90F71}" srcId="{63C72DAB-3BD8-4E41-AE94-67459340CC2A}" destId="{D5A7A56C-1D0F-A646-A8D1-5AF25A9EEB91}" srcOrd="0" destOrd="0" parTransId="{9F6565BE-BFF3-9B46-AA5D-B5C4557585B9}" sibTransId="{F063189C-115F-F545-B7A8-1A495F1EFDA8}"/>
    <dgm:cxn modelId="{B8586C22-94B8-2045-AB2C-847842CBA395}" srcId="{AF3CD004-227D-7F48-9EF5-A033A44F5C6E}" destId="{258F5627-4A2E-6343-B1D1-BA84FD24901D}" srcOrd="1" destOrd="0" parTransId="{7C5DC86E-6886-464D-818E-D807EFCF2722}" sibTransId="{69704CC1-7C1A-894F-B127-BEF7A01A6E3E}"/>
    <dgm:cxn modelId="{8872CB6B-F4B4-9A48-912E-54134D3ED1BE}" type="presOf" srcId="{258F5627-4A2E-6343-B1D1-BA84FD24901D}" destId="{08282334-437E-E341-99EC-D19234D2F5B7}" srcOrd="0" destOrd="0" presId="urn:microsoft.com/office/officeart/2005/8/layout/orgChart1"/>
    <dgm:cxn modelId="{F65943D4-2E58-6942-82B8-86ED1A1232F2}" type="presOf" srcId="{3E179995-CC59-0E4B-A8CE-A408D655FF79}" destId="{4825FBDA-8C01-934B-9E9A-A520FF8C54F1}" srcOrd="0" destOrd="0" presId="urn:microsoft.com/office/officeart/2005/8/layout/orgChart1"/>
    <dgm:cxn modelId="{31F7F430-F2AB-B948-9B77-0BC76F412247}" type="presOf" srcId="{E3282771-D69D-5C47-B111-701D1F9418EB}" destId="{160A5768-538F-1042-8CA9-41FB5521E4CD}" srcOrd="0" destOrd="0" presId="urn:microsoft.com/office/officeart/2005/8/layout/orgChart1"/>
    <dgm:cxn modelId="{E5932FE9-4B71-CE40-A3F3-C140D6AD3EC1}" type="presParOf" srcId="{920F952A-2046-4B47-A7BA-FADE007AAF52}" destId="{A7DBF848-D138-7E4E-83AC-F8ED3DA86F1F}" srcOrd="0" destOrd="0" presId="urn:microsoft.com/office/officeart/2005/8/layout/orgChart1"/>
    <dgm:cxn modelId="{BD16B8E9-A5D2-5144-B239-C20DC412350F}" type="presParOf" srcId="{A7DBF848-D138-7E4E-83AC-F8ED3DA86F1F}" destId="{F32E6191-29F4-B642-B5A0-B4E193E81367}" srcOrd="0" destOrd="0" presId="urn:microsoft.com/office/officeart/2005/8/layout/orgChart1"/>
    <dgm:cxn modelId="{92213D97-A528-D644-B74A-FAB8D8D5C805}" type="presParOf" srcId="{F32E6191-29F4-B642-B5A0-B4E193E81367}" destId="{CF4275CF-6095-7A4F-AD60-E9D416A4B309}" srcOrd="0" destOrd="0" presId="urn:microsoft.com/office/officeart/2005/8/layout/orgChart1"/>
    <dgm:cxn modelId="{4619C816-E964-B247-B3D8-DD77E58DC569}" type="presParOf" srcId="{F32E6191-29F4-B642-B5A0-B4E193E81367}" destId="{97C38F23-3FB8-A541-A201-29BE70CE42EB}" srcOrd="1" destOrd="0" presId="urn:microsoft.com/office/officeart/2005/8/layout/orgChart1"/>
    <dgm:cxn modelId="{3EB676FB-89F0-664A-B469-D9A00CF6EE8C}" type="presParOf" srcId="{A7DBF848-D138-7E4E-83AC-F8ED3DA86F1F}" destId="{54FC7C18-43B2-D142-8847-58DE81A0BCB5}" srcOrd="1" destOrd="0" presId="urn:microsoft.com/office/officeart/2005/8/layout/orgChart1"/>
    <dgm:cxn modelId="{7324C4E5-A3C6-F741-B315-4E25EE8B44F4}" type="presParOf" srcId="{54FC7C18-43B2-D142-8847-58DE81A0BCB5}" destId="{04D6E575-00A9-E54F-A704-046428CC605A}" srcOrd="0" destOrd="0" presId="urn:microsoft.com/office/officeart/2005/8/layout/orgChart1"/>
    <dgm:cxn modelId="{E9B16606-FEAF-5341-AC94-F3A764C6A010}" type="presParOf" srcId="{54FC7C18-43B2-D142-8847-58DE81A0BCB5}" destId="{C9950C15-C6DF-924D-B3D1-6C85057E7F05}" srcOrd="1" destOrd="0" presId="urn:microsoft.com/office/officeart/2005/8/layout/orgChart1"/>
    <dgm:cxn modelId="{B66B6628-B2B5-BD4F-ACEA-81C8307741A2}" type="presParOf" srcId="{C9950C15-C6DF-924D-B3D1-6C85057E7F05}" destId="{2149C57D-9405-2F4F-97F6-C9E69A624425}" srcOrd="0" destOrd="0" presId="urn:microsoft.com/office/officeart/2005/8/layout/orgChart1"/>
    <dgm:cxn modelId="{C5888C5B-3DCD-5649-98BB-07ED95F63F9A}" type="presParOf" srcId="{2149C57D-9405-2F4F-97F6-C9E69A624425}" destId="{BE9D90E3-8797-2B46-AD10-6573D56CDEC6}" srcOrd="0" destOrd="0" presId="urn:microsoft.com/office/officeart/2005/8/layout/orgChart1"/>
    <dgm:cxn modelId="{28693DF4-2433-BC46-BF7B-F3C8E7D3A729}" type="presParOf" srcId="{2149C57D-9405-2F4F-97F6-C9E69A624425}" destId="{1760970E-8A5E-3347-9C31-E322F2AB7CFB}" srcOrd="1" destOrd="0" presId="urn:microsoft.com/office/officeart/2005/8/layout/orgChart1"/>
    <dgm:cxn modelId="{187D0EF4-574B-7443-BCFE-8BD12CC52C14}" type="presParOf" srcId="{C9950C15-C6DF-924D-B3D1-6C85057E7F05}" destId="{2D14DC86-33D3-B64F-A8DB-22A6A82CE854}" srcOrd="1" destOrd="0" presId="urn:microsoft.com/office/officeart/2005/8/layout/orgChart1"/>
    <dgm:cxn modelId="{2B5C1095-DA7F-2647-BCC1-4CA644E6E9B1}" type="presParOf" srcId="{2D14DC86-33D3-B64F-A8DB-22A6A82CE854}" destId="{4F112C0E-0948-864A-92C4-F70FBA759DD0}" srcOrd="0" destOrd="0" presId="urn:microsoft.com/office/officeart/2005/8/layout/orgChart1"/>
    <dgm:cxn modelId="{CCCCA4B6-7EB0-1F45-9BB3-BFFE283BA17B}" type="presParOf" srcId="{2D14DC86-33D3-B64F-A8DB-22A6A82CE854}" destId="{4BD99BD8-4476-B241-B5D5-3C4DB152AB46}" srcOrd="1" destOrd="0" presId="urn:microsoft.com/office/officeart/2005/8/layout/orgChart1"/>
    <dgm:cxn modelId="{822EE512-BC95-8C43-8ACB-DEB09D69BDDB}" type="presParOf" srcId="{4BD99BD8-4476-B241-B5D5-3C4DB152AB46}" destId="{EABE5075-6F70-7C49-A7AA-C7AD9F106D88}" srcOrd="0" destOrd="0" presId="urn:microsoft.com/office/officeart/2005/8/layout/orgChart1"/>
    <dgm:cxn modelId="{A3A41C5D-8F33-FF43-9259-EEEA453E1234}" type="presParOf" srcId="{EABE5075-6F70-7C49-A7AA-C7AD9F106D88}" destId="{B8E4A22C-8C93-B84C-BC57-DA946345D0E1}" srcOrd="0" destOrd="0" presId="urn:microsoft.com/office/officeart/2005/8/layout/orgChart1"/>
    <dgm:cxn modelId="{6EC41D90-318F-D54D-85B5-A11576CE0DA5}" type="presParOf" srcId="{EABE5075-6F70-7C49-A7AA-C7AD9F106D88}" destId="{2A27E970-033B-7146-BCC0-D80B7D48D039}" srcOrd="1" destOrd="0" presId="urn:microsoft.com/office/officeart/2005/8/layout/orgChart1"/>
    <dgm:cxn modelId="{7C09ABF0-94A3-A749-AB64-BDCE1D825AAF}" type="presParOf" srcId="{4BD99BD8-4476-B241-B5D5-3C4DB152AB46}" destId="{4F9BE8D9-B646-8D45-AEEA-32400F52CCB3}" srcOrd="1" destOrd="0" presId="urn:microsoft.com/office/officeart/2005/8/layout/orgChart1"/>
    <dgm:cxn modelId="{27313D8D-51FD-204C-884A-400ED11D6858}" type="presParOf" srcId="{4F9BE8D9-B646-8D45-AEEA-32400F52CCB3}" destId="{90245E20-0316-CB4A-9C78-20AA571CBBE6}" srcOrd="0" destOrd="0" presId="urn:microsoft.com/office/officeart/2005/8/layout/orgChart1"/>
    <dgm:cxn modelId="{BF1F1A39-7CB3-B147-BA2E-E3A746FD5E47}" type="presParOf" srcId="{4F9BE8D9-B646-8D45-AEEA-32400F52CCB3}" destId="{3B934724-49E8-934C-92E9-5424677DB498}" srcOrd="1" destOrd="0" presId="urn:microsoft.com/office/officeart/2005/8/layout/orgChart1"/>
    <dgm:cxn modelId="{4E055F53-0756-EA4C-8313-416D51BFF4EC}" type="presParOf" srcId="{3B934724-49E8-934C-92E9-5424677DB498}" destId="{3668B7E8-C19D-1847-B4D7-E6542F988FF2}" srcOrd="0" destOrd="0" presId="urn:microsoft.com/office/officeart/2005/8/layout/orgChart1"/>
    <dgm:cxn modelId="{3237FAE3-D502-9A4B-8B06-4A812243F208}" type="presParOf" srcId="{3668B7E8-C19D-1847-B4D7-E6542F988FF2}" destId="{F6C72178-1BB8-4840-9CBC-C9FD5F7EB0B2}" srcOrd="0" destOrd="0" presId="urn:microsoft.com/office/officeart/2005/8/layout/orgChart1"/>
    <dgm:cxn modelId="{1E8C5510-F0BF-D444-AFEB-5C13FCBAF2FA}" type="presParOf" srcId="{3668B7E8-C19D-1847-B4D7-E6542F988FF2}" destId="{70299FEB-8E09-4741-98CD-8E4D0868A0A0}" srcOrd="1" destOrd="0" presId="urn:microsoft.com/office/officeart/2005/8/layout/orgChart1"/>
    <dgm:cxn modelId="{09D3AF73-ACEB-454E-A715-28BFE93CCB2A}" type="presParOf" srcId="{3B934724-49E8-934C-92E9-5424677DB498}" destId="{0891AA6E-E370-1742-B75C-293C6AC19945}" srcOrd="1" destOrd="0" presId="urn:microsoft.com/office/officeart/2005/8/layout/orgChart1"/>
    <dgm:cxn modelId="{30FFE7BD-AFBD-6245-BBC2-E81D98643B67}" type="presParOf" srcId="{0891AA6E-E370-1742-B75C-293C6AC19945}" destId="{DCC60735-E15B-2F4B-86F1-3836FA2ABB6D}" srcOrd="0" destOrd="0" presId="urn:microsoft.com/office/officeart/2005/8/layout/orgChart1"/>
    <dgm:cxn modelId="{C99A5268-1810-3141-AECE-EC97328D1C53}" type="presParOf" srcId="{0891AA6E-E370-1742-B75C-293C6AC19945}" destId="{F9E47814-F4CF-B743-919B-31C5AEC8E12D}" srcOrd="1" destOrd="0" presId="urn:microsoft.com/office/officeart/2005/8/layout/orgChart1"/>
    <dgm:cxn modelId="{871B846F-71FF-0343-988D-E1F775665F39}" type="presParOf" srcId="{F9E47814-F4CF-B743-919B-31C5AEC8E12D}" destId="{E75286C1-B9AD-4343-B092-BDDED46C36ED}" srcOrd="0" destOrd="0" presId="urn:microsoft.com/office/officeart/2005/8/layout/orgChart1"/>
    <dgm:cxn modelId="{8ABCA73F-EBF4-2145-A265-A5AFBDE6049B}" type="presParOf" srcId="{E75286C1-B9AD-4343-B092-BDDED46C36ED}" destId="{193687BE-59C2-FC42-A278-43593E094A26}" srcOrd="0" destOrd="0" presId="urn:microsoft.com/office/officeart/2005/8/layout/orgChart1"/>
    <dgm:cxn modelId="{8DA324FE-8CE9-374E-9170-A172602AE5E6}" type="presParOf" srcId="{E75286C1-B9AD-4343-B092-BDDED46C36ED}" destId="{21BB4E39-D51D-C34C-BAC8-EDFA8A9B6437}" srcOrd="1" destOrd="0" presId="urn:microsoft.com/office/officeart/2005/8/layout/orgChart1"/>
    <dgm:cxn modelId="{FBB13BC1-5EB6-0E4E-BA7D-E1EC72B102CB}" type="presParOf" srcId="{F9E47814-F4CF-B743-919B-31C5AEC8E12D}" destId="{92768C58-552D-C44A-94D6-2A81522E74C8}" srcOrd="1" destOrd="0" presId="urn:microsoft.com/office/officeart/2005/8/layout/orgChart1"/>
    <dgm:cxn modelId="{2CC34E24-D16D-A749-888B-6D9E72864781}" type="presParOf" srcId="{92768C58-552D-C44A-94D6-2A81522E74C8}" destId="{B5188925-1AAB-C043-BE91-56330DBC46C1}" srcOrd="0" destOrd="0" presId="urn:microsoft.com/office/officeart/2005/8/layout/orgChart1"/>
    <dgm:cxn modelId="{E16CF4C1-7182-E147-A23C-9863B18A133E}" type="presParOf" srcId="{92768C58-552D-C44A-94D6-2A81522E74C8}" destId="{74CC8455-09E6-944A-BFD5-1BBF8AACCA1D}" srcOrd="1" destOrd="0" presId="urn:microsoft.com/office/officeart/2005/8/layout/orgChart1"/>
    <dgm:cxn modelId="{91049845-37CC-C849-B78A-2B789804B3DB}" type="presParOf" srcId="{74CC8455-09E6-944A-BFD5-1BBF8AACCA1D}" destId="{587C5FF3-4C69-604E-97C4-F7D18731E7C0}" srcOrd="0" destOrd="0" presId="urn:microsoft.com/office/officeart/2005/8/layout/orgChart1"/>
    <dgm:cxn modelId="{4914052C-A987-1146-BB8C-8C6AB312BBCE}" type="presParOf" srcId="{587C5FF3-4C69-604E-97C4-F7D18731E7C0}" destId="{04F1B347-D1E4-9B4F-AA5C-AD98EB849E54}" srcOrd="0" destOrd="0" presId="urn:microsoft.com/office/officeart/2005/8/layout/orgChart1"/>
    <dgm:cxn modelId="{BE96945F-DE82-D64E-AA57-5D52CB77C250}" type="presParOf" srcId="{587C5FF3-4C69-604E-97C4-F7D18731E7C0}" destId="{E1EC52D4-6F92-724F-B192-61C85B23CE12}" srcOrd="1" destOrd="0" presId="urn:microsoft.com/office/officeart/2005/8/layout/orgChart1"/>
    <dgm:cxn modelId="{99BD7A00-ECD7-6746-B9BC-C40D57977FB6}" type="presParOf" srcId="{74CC8455-09E6-944A-BFD5-1BBF8AACCA1D}" destId="{2858590D-D859-C549-8898-C3F6799877DA}" srcOrd="1" destOrd="0" presId="urn:microsoft.com/office/officeart/2005/8/layout/orgChart1"/>
    <dgm:cxn modelId="{E8D38569-3628-6D45-ACAE-76FED9D58316}" type="presParOf" srcId="{74CC8455-09E6-944A-BFD5-1BBF8AACCA1D}" destId="{382837B3-E01E-E54A-AC41-C1714D71E1D8}" srcOrd="2" destOrd="0" presId="urn:microsoft.com/office/officeart/2005/8/layout/orgChart1"/>
    <dgm:cxn modelId="{DD93F0C6-344E-584F-AE6E-3772BF174583}" type="presParOf" srcId="{F9E47814-F4CF-B743-919B-31C5AEC8E12D}" destId="{8082EBC6-CCC7-C247-B2A0-EC83D889D0D6}" srcOrd="2" destOrd="0" presId="urn:microsoft.com/office/officeart/2005/8/layout/orgChart1"/>
    <dgm:cxn modelId="{B086DD5E-D196-314B-8B32-B3C7D363C43D}" type="presParOf" srcId="{0891AA6E-E370-1742-B75C-293C6AC19945}" destId="{289393BE-2DD6-6741-909A-2B9F754A7250}" srcOrd="2" destOrd="0" presId="urn:microsoft.com/office/officeart/2005/8/layout/orgChart1"/>
    <dgm:cxn modelId="{1BE92DDB-D4C8-6847-B7EB-AF735314EA4F}" type="presParOf" srcId="{0891AA6E-E370-1742-B75C-293C6AC19945}" destId="{C8A5CBA0-305E-4A4D-AEF8-E9403E4D5640}" srcOrd="3" destOrd="0" presId="urn:microsoft.com/office/officeart/2005/8/layout/orgChart1"/>
    <dgm:cxn modelId="{9B9DF875-C9C3-1E48-B8E6-8857629F270C}" type="presParOf" srcId="{C8A5CBA0-305E-4A4D-AEF8-E9403E4D5640}" destId="{F84292F3-D9FB-E448-AFDC-FAEEEBCD5DDD}" srcOrd="0" destOrd="0" presId="urn:microsoft.com/office/officeart/2005/8/layout/orgChart1"/>
    <dgm:cxn modelId="{5074814B-E156-0F45-BCF4-10F4C6B530E7}" type="presParOf" srcId="{F84292F3-D9FB-E448-AFDC-FAEEEBCD5DDD}" destId="{A69BE46C-8744-3142-810B-EDE3CF558FFD}" srcOrd="0" destOrd="0" presId="urn:microsoft.com/office/officeart/2005/8/layout/orgChart1"/>
    <dgm:cxn modelId="{2588CA18-DEC3-5C46-B39E-51304795F2AE}" type="presParOf" srcId="{F84292F3-D9FB-E448-AFDC-FAEEEBCD5DDD}" destId="{8B1B4631-BF2D-6447-ADD5-A22E795D1761}" srcOrd="1" destOrd="0" presId="urn:microsoft.com/office/officeart/2005/8/layout/orgChart1"/>
    <dgm:cxn modelId="{10E2A403-1CD2-FC4F-A0F0-F314AC0E4CD4}" type="presParOf" srcId="{C8A5CBA0-305E-4A4D-AEF8-E9403E4D5640}" destId="{F8FB31C7-9D3C-3844-AD4F-1BD89B9DD1D9}" srcOrd="1" destOrd="0" presId="urn:microsoft.com/office/officeart/2005/8/layout/orgChart1"/>
    <dgm:cxn modelId="{CBFDFD4E-CA9E-D14D-9410-FB158BA08BA2}" type="presParOf" srcId="{F8FB31C7-9D3C-3844-AD4F-1BD89B9DD1D9}" destId="{17BC10B4-AD0F-9A45-A09B-5279D2B4F64E}" srcOrd="0" destOrd="0" presId="urn:microsoft.com/office/officeart/2005/8/layout/orgChart1"/>
    <dgm:cxn modelId="{E50520B6-763C-484B-81AB-5B08FF78B6B7}" type="presParOf" srcId="{F8FB31C7-9D3C-3844-AD4F-1BD89B9DD1D9}" destId="{2698C3FA-A701-1841-9323-174C6846B2E2}" srcOrd="1" destOrd="0" presId="urn:microsoft.com/office/officeart/2005/8/layout/orgChart1"/>
    <dgm:cxn modelId="{575742A3-2D4C-1146-A39E-A1F10FB17C86}" type="presParOf" srcId="{2698C3FA-A701-1841-9323-174C6846B2E2}" destId="{1F31FF63-AE13-6246-A023-A240C0DD2228}" srcOrd="0" destOrd="0" presId="urn:microsoft.com/office/officeart/2005/8/layout/orgChart1"/>
    <dgm:cxn modelId="{32765F1F-1847-834A-A5AA-B3B1BFCCDCD1}" type="presParOf" srcId="{1F31FF63-AE13-6246-A023-A240C0DD2228}" destId="{13144081-FBAA-BF4A-B219-CBF4812B669E}" srcOrd="0" destOrd="0" presId="urn:microsoft.com/office/officeart/2005/8/layout/orgChart1"/>
    <dgm:cxn modelId="{F987A966-B254-B847-9C3B-A87A926C526E}" type="presParOf" srcId="{1F31FF63-AE13-6246-A023-A240C0DD2228}" destId="{8A8D1E66-D848-0649-B39B-9E9F73C64E7C}" srcOrd="1" destOrd="0" presId="urn:microsoft.com/office/officeart/2005/8/layout/orgChart1"/>
    <dgm:cxn modelId="{756B0EC5-CC30-0A43-ABBB-480CC5A9A3E0}" type="presParOf" srcId="{2698C3FA-A701-1841-9323-174C6846B2E2}" destId="{884340E2-E340-2B4C-A902-6E2D8117BF1D}" srcOrd="1" destOrd="0" presId="urn:microsoft.com/office/officeart/2005/8/layout/orgChart1"/>
    <dgm:cxn modelId="{24304613-C35A-1C4D-9EC1-B9AC4B949654}" type="presParOf" srcId="{2698C3FA-A701-1841-9323-174C6846B2E2}" destId="{BD187F83-5555-EA44-896B-AE117CF0C664}" srcOrd="2" destOrd="0" presId="urn:microsoft.com/office/officeart/2005/8/layout/orgChart1"/>
    <dgm:cxn modelId="{01E0D200-8D41-514E-B1F5-461B8292FBAF}" type="presParOf" srcId="{C8A5CBA0-305E-4A4D-AEF8-E9403E4D5640}" destId="{8E91C977-5B50-B64C-987C-BF31729EE751}" srcOrd="2" destOrd="0" presId="urn:microsoft.com/office/officeart/2005/8/layout/orgChart1"/>
    <dgm:cxn modelId="{70FDAF47-78DC-9343-904D-3969492FC662}" type="presParOf" srcId="{3B934724-49E8-934C-92E9-5424677DB498}" destId="{E8009ACB-234D-F24A-B297-EC7694515FCD}" srcOrd="2" destOrd="0" presId="urn:microsoft.com/office/officeart/2005/8/layout/orgChart1"/>
    <dgm:cxn modelId="{96A89627-E2B3-824F-874D-D8DE405BD484}" type="presParOf" srcId="{4BD99BD8-4476-B241-B5D5-3C4DB152AB46}" destId="{AD912033-8FED-2C47-8B85-AE81ED7CD1CA}" srcOrd="2" destOrd="0" presId="urn:microsoft.com/office/officeart/2005/8/layout/orgChart1"/>
    <dgm:cxn modelId="{98DDD60E-80C3-2347-83B6-7848CBF44DC3}" type="presParOf" srcId="{2D14DC86-33D3-B64F-A8DB-22A6A82CE854}" destId="{4C78E9D8-C0B9-1948-A8B4-8D3087F1113A}" srcOrd="2" destOrd="0" presId="urn:microsoft.com/office/officeart/2005/8/layout/orgChart1"/>
    <dgm:cxn modelId="{43C8893B-74B6-4640-A029-21E0D7A6AF90}" type="presParOf" srcId="{2D14DC86-33D3-B64F-A8DB-22A6A82CE854}" destId="{81CF9E22-C29B-1649-9966-28DA39FD546E}" srcOrd="3" destOrd="0" presId="urn:microsoft.com/office/officeart/2005/8/layout/orgChart1"/>
    <dgm:cxn modelId="{88B00600-2EA7-D54D-8A78-124BB1F48C83}" type="presParOf" srcId="{81CF9E22-C29B-1649-9966-28DA39FD546E}" destId="{A0327F0F-88FA-814B-BF67-7F4E4E1671D8}" srcOrd="0" destOrd="0" presId="urn:microsoft.com/office/officeart/2005/8/layout/orgChart1"/>
    <dgm:cxn modelId="{E63485BA-6CEF-DD49-B8B6-76E0E86E4428}" type="presParOf" srcId="{A0327F0F-88FA-814B-BF67-7F4E4E1671D8}" destId="{87DC7B8D-583B-6D49-AEF6-2D70E0B291AD}" srcOrd="0" destOrd="0" presId="urn:microsoft.com/office/officeart/2005/8/layout/orgChart1"/>
    <dgm:cxn modelId="{49945DBA-D6EF-CB4D-923A-0355EC806D19}" type="presParOf" srcId="{A0327F0F-88FA-814B-BF67-7F4E4E1671D8}" destId="{B8C42B6B-00B2-D741-AF8C-53A0F7FBBD0A}" srcOrd="1" destOrd="0" presId="urn:microsoft.com/office/officeart/2005/8/layout/orgChart1"/>
    <dgm:cxn modelId="{0E019BFE-8579-6444-9369-D59D4283FCCE}" type="presParOf" srcId="{81CF9E22-C29B-1649-9966-28DA39FD546E}" destId="{BB03D482-8167-FB48-8178-303F8C47A8B6}" srcOrd="1" destOrd="0" presId="urn:microsoft.com/office/officeart/2005/8/layout/orgChart1"/>
    <dgm:cxn modelId="{2FBCC43D-BB80-5643-ABDB-95DECEA8A213}" type="presParOf" srcId="{BB03D482-8167-FB48-8178-303F8C47A8B6}" destId="{F80F3932-2878-8D45-AAEE-4426E28ED8B1}" srcOrd="0" destOrd="0" presId="urn:microsoft.com/office/officeart/2005/8/layout/orgChart1"/>
    <dgm:cxn modelId="{7F310B96-777B-1040-9BA4-6D1E8A23779D}" type="presParOf" srcId="{BB03D482-8167-FB48-8178-303F8C47A8B6}" destId="{3B226B0C-DF5B-1F48-BE4F-0492444D5710}" srcOrd="1" destOrd="0" presId="urn:microsoft.com/office/officeart/2005/8/layout/orgChart1"/>
    <dgm:cxn modelId="{798CD18B-8F2E-844C-BCD4-9D204BD60188}" type="presParOf" srcId="{3B226B0C-DF5B-1F48-BE4F-0492444D5710}" destId="{65B12055-1239-8042-BD0E-5D4A1004CE2D}" srcOrd="0" destOrd="0" presId="urn:microsoft.com/office/officeart/2005/8/layout/orgChart1"/>
    <dgm:cxn modelId="{2C896A9D-10C7-EC46-8516-B74EAE511B14}" type="presParOf" srcId="{65B12055-1239-8042-BD0E-5D4A1004CE2D}" destId="{E7C60ECC-DC12-DB48-AF2E-1E5702A5BCC4}" srcOrd="0" destOrd="0" presId="urn:microsoft.com/office/officeart/2005/8/layout/orgChart1"/>
    <dgm:cxn modelId="{206E40D0-7666-5846-8EF4-0921EEFAA8E3}" type="presParOf" srcId="{65B12055-1239-8042-BD0E-5D4A1004CE2D}" destId="{0E9B73AC-FD84-2546-BBB8-611B4F88DEE2}" srcOrd="1" destOrd="0" presId="urn:microsoft.com/office/officeart/2005/8/layout/orgChart1"/>
    <dgm:cxn modelId="{8B52C40C-E193-8A42-8033-5F6362DF6602}" type="presParOf" srcId="{3B226B0C-DF5B-1F48-BE4F-0492444D5710}" destId="{9C16907E-C215-D348-A572-71DA504F38DE}" srcOrd="1" destOrd="0" presId="urn:microsoft.com/office/officeart/2005/8/layout/orgChart1"/>
    <dgm:cxn modelId="{DA481113-0FE9-6F4B-BD3B-BB80EEDF290E}" type="presParOf" srcId="{9C16907E-C215-D348-A572-71DA504F38DE}" destId="{160A5768-538F-1042-8CA9-41FB5521E4CD}" srcOrd="0" destOrd="0" presId="urn:microsoft.com/office/officeart/2005/8/layout/orgChart1"/>
    <dgm:cxn modelId="{14F07196-1504-FA4C-A59A-068FAC0EF0ED}" type="presParOf" srcId="{9C16907E-C215-D348-A572-71DA504F38DE}" destId="{37D30745-602B-774A-AF26-63731D56CF82}" srcOrd="1" destOrd="0" presId="urn:microsoft.com/office/officeart/2005/8/layout/orgChart1"/>
    <dgm:cxn modelId="{A6D1FFF9-4D75-1646-9809-DBBFCC980D8E}" type="presParOf" srcId="{37D30745-602B-774A-AF26-63731D56CF82}" destId="{71F96DBC-4690-AA4A-909D-DA40F6C6FD69}" srcOrd="0" destOrd="0" presId="urn:microsoft.com/office/officeart/2005/8/layout/orgChart1"/>
    <dgm:cxn modelId="{B27EF39E-8F7B-C74B-B6D7-EA1E6D3E4AC3}" type="presParOf" srcId="{71F96DBC-4690-AA4A-909D-DA40F6C6FD69}" destId="{4418194D-9F3F-7D40-8862-059BE8B97348}" srcOrd="0" destOrd="0" presId="urn:microsoft.com/office/officeart/2005/8/layout/orgChart1"/>
    <dgm:cxn modelId="{0E8C90F6-4418-1547-9783-F4D621E9BC6E}" type="presParOf" srcId="{71F96DBC-4690-AA4A-909D-DA40F6C6FD69}" destId="{50B47FE2-1BC1-CE47-A82E-446F578AEA78}" srcOrd="1" destOrd="0" presId="urn:microsoft.com/office/officeart/2005/8/layout/orgChart1"/>
    <dgm:cxn modelId="{BA3DEB5A-D144-3642-A75B-2C76D20F3DE9}" type="presParOf" srcId="{37D30745-602B-774A-AF26-63731D56CF82}" destId="{D82F1E43-9D03-A04F-AB2B-16FE830C962E}" srcOrd="1" destOrd="0" presId="urn:microsoft.com/office/officeart/2005/8/layout/orgChart1"/>
    <dgm:cxn modelId="{9CB7C2F2-6432-2943-984A-4B2334213F7D}" type="presParOf" srcId="{D82F1E43-9D03-A04F-AB2B-16FE830C962E}" destId="{D204D2AD-788D-3049-8373-AB4180699974}" srcOrd="0" destOrd="0" presId="urn:microsoft.com/office/officeart/2005/8/layout/orgChart1"/>
    <dgm:cxn modelId="{1FD9DD49-A932-A740-9712-B2319F4130CB}" type="presParOf" srcId="{D82F1E43-9D03-A04F-AB2B-16FE830C962E}" destId="{4566F0D0-17F6-CF4B-AD78-ADA9E1D4FB9B}" srcOrd="1" destOrd="0" presId="urn:microsoft.com/office/officeart/2005/8/layout/orgChart1"/>
    <dgm:cxn modelId="{A1A4A4F7-02E1-D94F-8830-C18542A47850}" type="presParOf" srcId="{4566F0D0-17F6-CF4B-AD78-ADA9E1D4FB9B}" destId="{95AF46B6-770C-9643-9F79-027F7AEAFFDB}" srcOrd="0" destOrd="0" presId="urn:microsoft.com/office/officeart/2005/8/layout/orgChart1"/>
    <dgm:cxn modelId="{09A4AD2F-E84A-C64B-9F38-60975C7FF288}" type="presParOf" srcId="{95AF46B6-770C-9643-9F79-027F7AEAFFDB}" destId="{DDEA754B-DD96-CB46-8C63-05F38C56B3F3}" srcOrd="0" destOrd="0" presId="urn:microsoft.com/office/officeart/2005/8/layout/orgChart1"/>
    <dgm:cxn modelId="{29CB107A-E572-D546-9E8D-4661DA5308C2}" type="presParOf" srcId="{95AF46B6-770C-9643-9F79-027F7AEAFFDB}" destId="{7A2BE721-DCCB-CC4B-BCD5-0F18577F9C51}" srcOrd="1" destOrd="0" presId="urn:microsoft.com/office/officeart/2005/8/layout/orgChart1"/>
    <dgm:cxn modelId="{63600A2E-FF8B-324F-B16F-28ABEB3FF3B9}" type="presParOf" srcId="{4566F0D0-17F6-CF4B-AD78-ADA9E1D4FB9B}" destId="{EFC6F70C-1A7F-5346-B54F-71B998FFEB6A}" srcOrd="1" destOrd="0" presId="urn:microsoft.com/office/officeart/2005/8/layout/orgChart1"/>
    <dgm:cxn modelId="{50F9B15F-425E-FB4F-9237-39B42A7A9934}" type="presParOf" srcId="{4566F0D0-17F6-CF4B-AD78-ADA9E1D4FB9B}" destId="{69F634B9-CAB7-3244-9232-0E99A86C9FDF}" srcOrd="2" destOrd="0" presId="urn:microsoft.com/office/officeart/2005/8/layout/orgChart1"/>
    <dgm:cxn modelId="{2F1CA6C6-707F-6D4F-B4BF-984592F08998}" type="presParOf" srcId="{37D30745-602B-774A-AF26-63731D56CF82}" destId="{BDB60F61-D974-684D-804E-216BD0EC5FC2}" srcOrd="2" destOrd="0" presId="urn:microsoft.com/office/officeart/2005/8/layout/orgChart1"/>
    <dgm:cxn modelId="{E788490A-27D6-F84D-8059-A3130C59BD9B}" type="presParOf" srcId="{9C16907E-C215-D348-A572-71DA504F38DE}" destId="{3D5055AC-28C6-5646-BE50-6E1E1395B470}" srcOrd="2" destOrd="0" presId="urn:microsoft.com/office/officeart/2005/8/layout/orgChart1"/>
    <dgm:cxn modelId="{B01F0747-B1C4-794C-BF33-38168D602AD0}" type="presParOf" srcId="{9C16907E-C215-D348-A572-71DA504F38DE}" destId="{5EB43ABB-643C-FF4E-9784-49176510A86C}" srcOrd="3" destOrd="0" presId="urn:microsoft.com/office/officeart/2005/8/layout/orgChart1"/>
    <dgm:cxn modelId="{F6A9D324-CEEA-C148-B802-7B850B1B6CF2}" type="presParOf" srcId="{5EB43ABB-643C-FF4E-9784-49176510A86C}" destId="{8F0FEEC8-E893-9D49-AFCA-39B2C76476C9}" srcOrd="0" destOrd="0" presId="urn:microsoft.com/office/officeart/2005/8/layout/orgChart1"/>
    <dgm:cxn modelId="{00FB1CBC-D847-594B-B891-6C239C045A13}" type="presParOf" srcId="{8F0FEEC8-E893-9D49-AFCA-39B2C76476C9}" destId="{4E7646D8-33FD-F740-B9DB-199F95C765FB}" srcOrd="0" destOrd="0" presId="urn:microsoft.com/office/officeart/2005/8/layout/orgChart1"/>
    <dgm:cxn modelId="{4C2386E3-1C67-D349-89DF-35B9E80C8A59}" type="presParOf" srcId="{8F0FEEC8-E893-9D49-AFCA-39B2C76476C9}" destId="{BFFB26F9-22C6-3745-A9D3-125378A74921}" srcOrd="1" destOrd="0" presId="urn:microsoft.com/office/officeart/2005/8/layout/orgChart1"/>
    <dgm:cxn modelId="{1BF21407-66B3-0245-814E-7B6C29A56A7A}" type="presParOf" srcId="{5EB43ABB-643C-FF4E-9784-49176510A86C}" destId="{536A39C5-65A3-3047-A5DC-FB7F2D3691F9}" srcOrd="1" destOrd="0" presId="urn:microsoft.com/office/officeart/2005/8/layout/orgChart1"/>
    <dgm:cxn modelId="{F679F074-613E-3247-9428-4B2A07CC0814}" type="presParOf" srcId="{536A39C5-65A3-3047-A5DC-FB7F2D3691F9}" destId="{EC889491-3667-9647-9681-44393BE6D732}" srcOrd="0" destOrd="0" presId="urn:microsoft.com/office/officeart/2005/8/layout/orgChart1"/>
    <dgm:cxn modelId="{F43E860D-4446-A14D-97BD-D6D3C2154536}" type="presParOf" srcId="{536A39C5-65A3-3047-A5DC-FB7F2D3691F9}" destId="{F7460136-FB30-CC4E-A081-1F921B5DB1CD}" srcOrd="1" destOrd="0" presId="urn:microsoft.com/office/officeart/2005/8/layout/orgChart1"/>
    <dgm:cxn modelId="{ED085DC7-DBCD-664A-B75D-EF23C110EB97}" type="presParOf" srcId="{F7460136-FB30-CC4E-A081-1F921B5DB1CD}" destId="{B71686DD-246B-7348-8E1E-72EF2C08D03A}" srcOrd="0" destOrd="0" presId="urn:microsoft.com/office/officeart/2005/8/layout/orgChart1"/>
    <dgm:cxn modelId="{942D549B-9394-DB4D-920A-34EC3914B287}" type="presParOf" srcId="{B71686DD-246B-7348-8E1E-72EF2C08D03A}" destId="{F8686435-6E75-5E43-9899-D8C4E3FEDFEF}" srcOrd="0" destOrd="0" presId="urn:microsoft.com/office/officeart/2005/8/layout/orgChart1"/>
    <dgm:cxn modelId="{A424C399-F468-7142-B6A2-21EB69CE71CB}" type="presParOf" srcId="{B71686DD-246B-7348-8E1E-72EF2C08D03A}" destId="{756F255A-8B81-244B-A92D-F9BD3537F0F8}" srcOrd="1" destOrd="0" presId="urn:microsoft.com/office/officeart/2005/8/layout/orgChart1"/>
    <dgm:cxn modelId="{3C6BF197-B7EA-A441-9A34-709C54A796DE}" type="presParOf" srcId="{F7460136-FB30-CC4E-A081-1F921B5DB1CD}" destId="{0BC30F33-9E3C-4245-9832-8FBF23EC64DB}" srcOrd="1" destOrd="0" presId="urn:microsoft.com/office/officeart/2005/8/layout/orgChart1"/>
    <dgm:cxn modelId="{39AF88E7-0EEB-6E48-BB7E-52C774D6A432}" type="presParOf" srcId="{F7460136-FB30-CC4E-A081-1F921B5DB1CD}" destId="{E72D829E-62AC-574B-B517-DF5B2383DB9E}" srcOrd="2" destOrd="0" presId="urn:microsoft.com/office/officeart/2005/8/layout/orgChart1"/>
    <dgm:cxn modelId="{43B4E77A-3CCD-E44C-8B1B-FCB599F48AB4}" type="presParOf" srcId="{5EB43ABB-643C-FF4E-9784-49176510A86C}" destId="{E3610C3F-AAE1-7E46-BE25-B958EEA21228}" srcOrd="2" destOrd="0" presId="urn:microsoft.com/office/officeart/2005/8/layout/orgChart1"/>
    <dgm:cxn modelId="{D2E4F30F-E216-4F42-B317-39178B91049C}" type="presParOf" srcId="{3B226B0C-DF5B-1F48-BE4F-0492444D5710}" destId="{2C1E11B7-7A31-6243-904C-4745501F6A19}" srcOrd="2" destOrd="0" presId="urn:microsoft.com/office/officeart/2005/8/layout/orgChart1"/>
    <dgm:cxn modelId="{FBAA458E-54ED-014C-9D14-E59D6F16411C}" type="presParOf" srcId="{BB03D482-8167-FB48-8178-303F8C47A8B6}" destId="{026892D0-01BF-9540-AC58-5FD84C112D9F}" srcOrd="2" destOrd="0" presId="urn:microsoft.com/office/officeart/2005/8/layout/orgChart1"/>
    <dgm:cxn modelId="{2831920B-0A60-CF46-A0A7-6026505554AA}" type="presParOf" srcId="{BB03D482-8167-FB48-8178-303F8C47A8B6}" destId="{A87D6936-5EF1-754B-853D-F189930B0D9F}" srcOrd="3" destOrd="0" presId="urn:microsoft.com/office/officeart/2005/8/layout/orgChart1"/>
    <dgm:cxn modelId="{C1BB1D3B-3789-874A-8603-03A10A1F844B}" type="presParOf" srcId="{A87D6936-5EF1-754B-853D-F189930B0D9F}" destId="{0B944C82-1F30-B34F-B171-08CD4EC73656}" srcOrd="0" destOrd="0" presId="urn:microsoft.com/office/officeart/2005/8/layout/orgChart1"/>
    <dgm:cxn modelId="{43006B30-7689-C948-A0D4-BB1CAB2EA2DA}" type="presParOf" srcId="{0B944C82-1F30-B34F-B171-08CD4EC73656}" destId="{08282334-437E-E341-99EC-D19234D2F5B7}" srcOrd="0" destOrd="0" presId="urn:microsoft.com/office/officeart/2005/8/layout/orgChart1"/>
    <dgm:cxn modelId="{E0C3463C-59AA-B14D-B583-94699C63BCDC}" type="presParOf" srcId="{0B944C82-1F30-B34F-B171-08CD4EC73656}" destId="{ABDB506B-D313-5048-BF68-0679730B42C7}" srcOrd="1" destOrd="0" presId="urn:microsoft.com/office/officeart/2005/8/layout/orgChart1"/>
    <dgm:cxn modelId="{D59AD721-2626-364D-9906-C1178475BFFF}" type="presParOf" srcId="{A87D6936-5EF1-754B-853D-F189930B0D9F}" destId="{B0C34D4E-2E10-7C4C-9C80-59BB45694437}" srcOrd="1" destOrd="0" presId="urn:microsoft.com/office/officeart/2005/8/layout/orgChart1"/>
    <dgm:cxn modelId="{25899D34-51A6-0F47-97AC-C796153483CC}" type="presParOf" srcId="{B0C34D4E-2E10-7C4C-9C80-59BB45694437}" destId="{4825FBDA-8C01-934B-9E9A-A520FF8C54F1}" srcOrd="0" destOrd="0" presId="urn:microsoft.com/office/officeart/2005/8/layout/orgChart1"/>
    <dgm:cxn modelId="{7AF79650-CEEB-5E44-B950-82B229BC8E9E}" type="presParOf" srcId="{B0C34D4E-2E10-7C4C-9C80-59BB45694437}" destId="{18797736-CAF2-AA4D-8171-558BC79A300D}" srcOrd="1" destOrd="0" presId="urn:microsoft.com/office/officeart/2005/8/layout/orgChart1"/>
    <dgm:cxn modelId="{C88DE475-07E5-4942-B69C-8B21B9B0BB63}" type="presParOf" srcId="{18797736-CAF2-AA4D-8171-558BC79A300D}" destId="{379844BE-83E2-B744-ACD6-9B009A92960C}" srcOrd="0" destOrd="0" presId="urn:microsoft.com/office/officeart/2005/8/layout/orgChart1"/>
    <dgm:cxn modelId="{C96ABE1F-66F9-4646-A566-C6CAC14951F5}" type="presParOf" srcId="{379844BE-83E2-B744-ACD6-9B009A92960C}" destId="{B9E390DC-34C7-7E4E-8DDD-AA302E81BF7B}" srcOrd="0" destOrd="0" presId="urn:microsoft.com/office/officeart/2005/8/layout/orgChart1"/>
    <dgm:cxn modelId="{48354FA1-EDCC-2D43-ABB7-5D53D3042444}" type="presParOf" srcId="{379844BE-83E2-B744-ACD6-9B009A92960C}" destId="{DEF781FC-1A96-D94F-A6B7-B80805A3373E}" srcOrd="1" destOrd="0" presId="urn:microsoft.com/office/officeart/2005/8/layout/orgChart1"/>
    <dgm:cxn modelId="{74073516-9D61-8E40-9794-3F8D20139260}" type="presParOf" srcId="{18797736-CAF2-AA4D-8171-558BC79A300D}" destId="{09844681-DC41-1140-8497-CDE8557926DF}" srcOrd="1" destOrd="0" presId="urn:microsoft.com/office/officeart/2005/8/layout/orgChart1"/>
    <dgm:cxn modelId="{2AF910FA-E7CA-E942-8D4D-86FE276CFE06}" type="presParOf" srcId="{09844681-DC41-1140-8497-CDE8557926DF}" destId="{6E37033F-1129-3C47-A3E6-7CA0ECF88D5F}" srcOrd="0" destOrd="0" presId="urn:microsoft.com/office/officeart/2005/8/layout/orgChart1"/>
    <dgm:cxn modelId="{50EB4154-0BC9-D54B-9D2D-5BEABCF16B98}" type="presParOf" srcId="{09844681-DC41-1140-8497-CDE8557926DF}" destId="{F0B99FD2-8AFE-DB4E-B861-1B01811A1135}" srcOrd="1" destOrd="0" presId="urn:microsoft.com/office/officeart/2005/8/layout/orgChart1"/>
    <dgm:cxn modelId="{EA78D9BC-2B9C-F843-AFCE-5F005A1EF0D5}" type="presParOf" srcId="{F0B99FD2-8AFE-DB4E-B861-1B01811A1135}" destId="{AF0390D5-674B-1347-99CE-8002DE59CF4A}" srcOrd="0" destOrd="0" presId="urn:microsoft.com/office/officeart/2005/8/layout/orgChart1"/>
    <dgm:cxn modelId="{10790192-4FBE-2C42-B38D-B8E620429C53}" type="presParOf" srcId="{AF0390D5-674B-1347-99CE-8002DE59CF4A}" destId="{22C3F1AC-4FE5-B14A-AE8B-ED157F5E7037}" srcOrd="0" destOrd="0" presId="urn:microsoft.com/office/officeart/2005/8/layout/orgChart1"/>
    <dgm:cxn modelId="{2011F760-9DB5-CF4E-868A-9F76D9905CD6}" type="presParOf" srcId="{AF0390D5-674B-1347-99CE-8002DE59CF4A}" destId="{14DE341C-8E39-F746-9D08-4580312FC364}" srcOrd="1" destOrd="0" presId="urn:microsoft.com/office/officeart/2005/8/layout/orgChart1"/>
    <dgm:cxn modelId="{A1F5C94F-FFEC-C644-B550-BBDFEFCD09D0}" type="presParOf" srcId="{F0B99FD2-8AFE-DB4E-B861-1B01811A1135}" destId="{75192C77-CD74-1F43-8AC1-F22BA5E90458}" srcOrd="1" destOrd="0" presId="urn:microsoft.com/office/officeart/2005/8/layout/orgChart1"/>
    <dgm:cxn modelId="{99458F3C-CE08-4141-AAA3-F39A504B49B7}" type="presParOf" srcId="{F0B99FD2-8AFE-DB4E-B861-1B01811A1135}" destId="{62EA9A18-8466-194A-AB4D-320E132C3C5C}" srcOrd="2" destOrd="0" presId="urn:microsoft.com/office/officeart/2005/8/layout/orgChart1"/>
    <dgm:cxn modelId="{AB6392E4-EB4C-214E-9193-E6436457F8DB}" type="presParOf" srcId="{18797736-CAF2-AA4D-8171-558BC79A300D}" destId="{6DEE027A-6814-0945-BE96-00B4DDFD3086}" srcOrd="2" destOrd="0" presId="urn:microsoft.com/office/officeart/2005/8/layout/orgChart1"/>
    <dgm:cxn modelId="{878CDAE1-60ED-6D4F-ABED-037412F5C3C5}" type="presParOf" srcId="{A87D6936-5EF1-754B-853D-F189930B0D9F}" destId="{F1A599E5-14BD-EB4B-B1FD-882F0FB8C785}" srcOrd="2" destOrd="0" presId="urn:microsoft.com/office/officeart/2005/8/layout/orgChart1"/>
    <dgm:cxn modelId="{D8BBC204-72C4-4E43-A4A4-D808C669B1DD}" type="presParOf" srcId="{81CF9E22-C29B-1649-9966-28DA39FD546E}" destId="{7653CBAE-85C3-5F45-AACB-5FC7E125F5BC}" srcOrd="2" destOrd="0" presId="urn:microsoft.com/office/officeart/2005/8/layout/orgChart1"/>
    <dgm:cxn modelId="{15E4D274-39C5-0149-90C0-66EA49B41A5F}" type="presParOf" srcId="{C9950C15-C6DF-924D-B3D1-6C85057E7F05}" destId="{163AD187-0682-BE43-9FFC-09FEC12286B6}" srcOrd="2" destOrd="0" presId="urn:microsoft.com/office/officeart/2005/8/layout/orgChart1"/>
    <dgm:cxn modelId="{D154C852-318B-F441-911C-FF2A3CFCDD2E}" type="presParOf" srcId="{A7DBF848-D138-7E4E-83AC-F8ED3DA86F1F}" destId="{C227E6EC-D024-894A-B590-892F1BA6D1C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E95BE5-1591-AD44-AE80-38ADA788D1CF}" type="datetimeFigureOut">
              <a:rPr lang="en-US" smtClean="0"/>
              <a:pPr/>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620A6-3106-3D41-BF4A-81770CEB1EC1}" type="slidenum">
              <a:rPr lang="en-US" smtClean="0"/>
              <a:pPr/>
              <a:t>‹#›</a:t>
            </a:fld>
            <a:endParaRPr lang="en-US"/>
          </a:p>
        </p:txBody>
      </p:sp>
    </p:spTree>
    <p:extLst>
      <p:ext uri="{BB962C8B-B14F-4D97-AF65-F5344CB8AC3E}">
        <p14:creationId xmlns:p14="http://schemas.microsoft.com/office/powerpoint/2010/main" val="1674663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b="1" noProof="0" dirty="0" smtClean="0">
              <a:solidFill>
                <a:srgbClr val="C00000"/>
              </a:solidFill>
            </a:endParaRPr>
          </a:p>
        </p:txBody>
      </p:sp>
      <p:sp>
        <p:nvSpPr>
          <p:cNvPr id="4" name="Segnaposto numero diapositiva 3"/>
          <p:cNvSpPr>
            <a:spLocks noGrp="1"/>
          </p:cNvSpPr>
          <p:nvPr>
            <p:ph type="sldNum" sz="quarter" idx="10"/>
          </p:nvPr>
        </p:nvSpPr>
        <p:spPr/>
        <p:txBody>
          <a:bodyPr/>
          <a:lstStyle/>
          <a:p>
            <a:fld id="{EF4620A6-3106-3D41-BF4A-81770CEB1EC1}" type="slidenum">
              <a:rPr lang="en-US" smtClean="0"/>
              <a:pPr/>
              <a:t>1</a:t>
            </a:fld>
            <a:endParaRPr lang="en-US"/>
          </a:p>
        </p:txBody>
      </p:sp>
    </p:spTree>
    <p:extLst>
      <p:ext uri="{BB962C8B-B14F-4D97-AF65-F5344CB8AC3E}">
        <p14:creationId xmlns:p14="http://schemas.microsoft.com/office/powerpoint/2010/main" val="174899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not asked during</a:t>
            </a:r>
            <a:r>
              <a:rPr lang="en-US" baseline="0" dirty="0" smtClean="0"/>
              <a:t> introduction wave, can ask at this stage who already has a partner</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10</a:t>
            </a:fld>
            <a:endParaRPr lang="en-US"/>
          </a:p>
        </p:txBody>
      </p:sp>
    </p:spTree>
    <p:extLst>
      <p:ext uri="{BB962C8B-B14F-4D97-AF65-F5344CB8AC3E}">
        <p14:creationId xmlns:p14="http://schemas.microsoft.com/office/powerpoint/2010/main" val="19464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11</a:t>
            </a:fld>
            <a:endParaRPr lang="en-US"/>
          </a:p>
        </p:txBody>
      </p:sp>
    </p:spTree>
    <p:extLst>
      <p:ext uri="{BB962C8B-B14F-4D97-AF65-F5344CB8AC3E}">
        <p14:creationId xmlns:p14="http://schemas.microsoft.com/office/powerpoint/2010/main" val="864831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noProof="0" dirty="0" smtClean="0"/>
              <a:t>Explain where</a:t>
            </a:r>
            <a:r>
              <a:rPr lang="en-GB" baseline="0" noProof="0" dirty="0" smtClean="0"/>
              <a:t> to find and how to use the partner search tool on the programme website: you need to register as invited under “partner search” to see project ideas, do further search of project ideas, publicize yourself and your project idea</a:t>
            </a:r>
            <a:endParaRPr lang="en-GB" noProof="0" dirty="0"/>
          </a:p>
        </p:txBody>
      </p:sp>
      <p:sp>
        <p:nvSpPr>
          <p:cNvPr id="4" name="Espace réservé du numéro de diapositive 3"/>
          <p:cNvSpPr>
            <a:spLocks noGrp="1"/>
          </p:cNvSpPr>
          <p:nvPr>
            <p:ph type="sldNum" sz="quarter" idx="10"/>
          </p:nvPr>
        </p:nvSpPr>
        <p:spPr/>
        <p:txBody>
          <a:bodyPr/>
          <a:lstStyle/>
          <a:p>
            <a:fld id="{EF4620A6-3106-3D41-BF4A-81770CEB1EC1}" type="slidenum">
              <a:rPr lang="en-US" smtClean="0"/>
              <a:pPr/>
              <a:t>12</a:t>
            </a:fld>
            <a:endParaRPr lang="en-US"/>
          </a:p>
        </p:txBody>
      </p:sp>
    </p:spTree>
    <p:extLst>
      <p:ext uri="{BB962C8B-B14F-4D97-AF65-F5344CB8AC3E}">
        <p14:creationId xmlns:p14="http://schemas.microsoft.com/office/powerpoint/2010/main" val="1199571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Allocate appropriate/enough human resources both for project preparation</a:t>
            </a:r>
            <a:r>
              <a:rPr lang="en-US" baseline="0" dirty="0" smtClean="0"/>
              <a:t> and implementation (also part of evaluation criteria)</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Agree on deadlines, have skype etc. meetings then circulate key points agreed during meeting etc.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Has to be clear</a:t>
            </a:r>
            <a:r>
              <a:rPr lang="en-US" baseline="0" dirty="0" smtClean="0"/>
              <a:t> from application process who will do what in implementation for project successful implementation</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13</a:t>
            </a:fld>
            <a:endParaRPr lang="en-US"/>
          </a:p>
        </p:txBody>
      </p:sp>
    </p:spTree>
    <p:extLst>
      <p:ext uri="{BB962C8B-B14F-4D97-AF65-F5344CB8AC3E}">
        <p14:creationId xmlns:p14="http://schemas.microsoft.com/office/powerpoint/2010/main" val="1322832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14</a:t>
            </a:fld>
            <a:endParaRPr lang="en-US"/>
          </a:p>
        </p:txBody>
      </p:sp>
    </p:spTree>
    <p:extLst>
      <p:ext uri="{BB962C8B-B14F-4D97-AF65-F5344CB8AC3E}">
        <p14:creationId xmlns:p14="http://schemas.microsoft.com/office/powerpoint/2010/main" val="32778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solidFill>
                  <a:srgbClr val="993366"/>
                </a:solidFill>
              </a:rPr>
              <a:t>Notes for trainers (suggested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noProof="0" dirty="0" smtClean="0">
                <a:solidFill>
                  <a:srgbClr val="993366"/>
                </a:solidFill>
              </a:rPr>
              <a:t>Illustrate further types of stakeholders and target groups/final beneficiaries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noProof="0" dirty="0" smtClean="0">
              <a:solidFill>
                <a:srgbClr val="993366"/>
              </a:solidFill>
            </a:endParaRPr>
          </a:p>
          <a:p>
            <a:pPr marL="495300" indent="-495300" eaLnBrk="1" hangingPunct="1">
              <a:lnSpc>
                <a:spcPct val="110000"/>
              </a:lnSpc>
            </a:pPr>
            <a:endParaRPr lang="en-US" altLang="fr-FR" dirty="0" smtClean="0">
              <a:latin typeface="Times New Roman" charset="0"/>
              <a:ea typeface="ＭＳ Ｐゴシック" charset="-128"/>
            </a:endParaRPr>
          </a:p>
          <a:p>
            <a:pPr marL="495300" indent="-495300" eaLnBrk="1" hangingPunct="1">
              <a:lnSpc>
                <a:spcPct val="110000"/>
              </a:lnSpc>
            </a:pPr>
            <a:r>
              <a:rPr lang="en-US" altLang="fr-FR" dirty="0" smtClean="0">
                <a:latin typeface="Times New Roman" charset="0"/>
                <a:ea typeface="ＭＳ Ｐゴシック" charset="-128"/>
              </a:rPr>
              <a:t>- Stakeholders: usually, different sub-groups have to be considered e.g. local/regional authorities, tourism agencies/business (if tourism project), cultural agencies (if cultural project) even if only project b/w NGOs!</a:t>
            </a:r>
          </a:p>
          <a:p>
            <a:pPr marL="495300" indent="-495300" eaLnBrk="1" hangingPunct="1">
              <a:lnSpc>
                <a:spcPct val="110000"/>
              </a:lnSpc>
            </a:pPr>
            <a:endParaRPr lang="en-US" altLang="fr-FR" dirty="0" smtClean="0">
              <a:latin typeface="Times New Roman" charset="0"/>
              <a:ea typeface="ＭＳ Ｐゴシック" charset="-128"/>
            </a:endParaRPr>
          </a:p>
          <a:p>
            <a:pPr marL="495300" indent="-495300" eaLnBrk="1" hangingPunct="1">
              <a:lnSpc>
                <a:spcPct val="110000"/>
              </a:lnSpc>
              <a:buFontTx/>
              <a:buChar char="-"/>
            </a:pPr>
            <a:r>
              <a:rPr lang="en-US" altLang="fr-FR" dirty="0" smtClean="0">
                <a:latin typeface="Times New Roman" charset="0"/>
                <a:ea typeface="ＭＳ Ｐゴシック" charset="-128"/>
              </a:rPr>
              <a:t>Do not assume you know the positions of stakeholders, consult them!</a:t>
            </a:r>
          </a:p>
          <a:p>
            <a:pPr marL="495300" indent="-495300" eaLnBrk="1" hangingPunct="1">
              <a:lnSpc>
                <a:spcPct val="110000"/>
              </a:lnSpc>
              <a:buFontTx/>
              <a:buChar char="-"/>
            </a:pPr>
            <a:endParaRPr lang="en-US" altLang="fr-FR" dirty="0" smtClean="0">
              <a:latin typeface="Times New Roman" charset="0"/>
              <a:ea typeface="ＭＳ Ｐゴシック" charset="-128"/>
            </a:endParaRPr>
          </a:p>
          <a:p>
            <a:pPr marL="495300" indent="-495300" eaLnBrk="1" hangingPunct="1">
              <a:lnSpc>
                <a:spcPct val="110000"/>
              </a:lnSpc>
              <a:buFontTx/>
              <a:buChar char="-"/>
            </a:pPr>
            <a:r>
              <a:rPr lang="en-US" altLang="fr-FR" dirty="0" smtClean="0">
                <a:latin typeface="Times New Roman" charset="0"/>
                <a:ea typeface="ＭＳ Ｐゴシック" charset="-128"/>
              </a:rPr>
              <a:t>Capacity and motivation to bring a change will determine who to involve in activities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0" baseline="0" noProof="0" dirty="0" smtClean="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15</a:t>
            </a:fld>
            <a:endParaRPr lang="en-US"/>
          </a:p>
        </p:txBody>
      </p:sp>
    </p:spTree>
    <p:extLst>
      <p:ext uri="{BB962C8B-B14F-4D97-AF65-F5344CB8AC3E}">
        <p14:creationId xmlns:p14="http://schemas.microsoft.com/office/powerpoint/2010/main" val="105271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16</a:t>
            </a:fld>
            <a:endParaRPr lang="en-US"/>
          </a:p>
        </p:txBody>
      </p:sp>
    </p:spTree>
    <p:extLst>
      <p:ext uri="{BB962C8B-B14F-4D97-AF65-F5344CB8AC3E}">
        <p14:creationId xmlns:p14="http://schemas.microsoft.com/office/powerpoint/2010/main" val="1406118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1" noProof="1" smtClean="0">
                <a:latin typeface="Century Gothic" pitchFamily="34" charset="0"/>
              </a:rPr>
              <a:t>Note to trainer: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1" baseline="0" noProof="1" smtClean="0">
              <a:solidFill>
                <a:srgbClr val="993366"/>
              </a:solidFill>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baseline="0" noProof="1" smtClean="0">
                <a:solidFill>
                  <a:srgbClr val="993366"/>
                </a:solidFill>
                <a:latin typeface="Century Gothic" pitchFamily="34" charset="0"/>
              </a:rPr>
              <a:t>(1): highlight importance of answering questions first to feed relevant parts of the application form: section C project description, in particular project focus </a:t>
            </a:r>
          </a:p>
          <a:p>
            <a:pPr marL="0" marR="0" indent="0" algn="l" defTabSz="914400" rtl="0" eaLnBrk="1" fontAlgn="auto" latinLnBrk="0" hangingPunct="1">
              <a:lnSpc>
                <a:spcPct val="100000"/>
              </a:lnSpc>
              <a:spcBef>
                <a:spcPts val="0"/>
              </a:spcBef>
              <a:spcAft>
                <a:spcPts val="0"/>
              </a:spcAft>
              <a:buClrTx/>
              <a:buSzTx/>
              <a:buFontTx/>
              <a:buNone/>
              <a:tabLst/>
              <a:defRPr/>
            </a:pPr>
            <a:endParaRPr lang="fr-FR" b="0" noProof="1" smtClean="0">
              <a:latin typeface="Century Gothic"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0" noProof="1" smtClean="0">
                <a:latin typeface="Century Gothic" pitchFamily="34" charset="0"/>
              </a:rPr>
              <a:t>(2):</a:t>
            </a:r>
            <a:r>
              <a:rPr lang="fr-FR" b="0" baseline="0" noProof="1" smtClean="0">
                <a:latin typeface="Century Gothic" pitchFamily="34" charset="0"/>
              </a:rPr>
              <a:t> </a:t>
            </a:r>
            <a:r>
              <a:rPr lang="fr-FR" b="0" baseline="0" noProof="1" smtClean="0">
                <a:solidFill>
                  <a:srgbClr val="993366"/>
                </a:solidFill>
                <a:latin typeface="Century Gothic" pitchFamily="34" charset="0"/>
              </a:rPr>
              <a:t>link to relevant parts of selection criteria (STRATEGIC ASSESSMENT 55 POINT OUT OF 100 1 to 4 in the case of BSB – without goint too much into detail, highlight the importance to defining well results, outputs  and target groups – numerous references in assessment, check that have included appropriate information to get good scores!). The idea here of course is not that they can read the document on the slides (already presented in MA presentation), but just to visualise the reference to the document</a:t>
            </a:r>
          </a:p>
        </p:txBody>
      </p:sp>
      <p:sp>
        <p:nvSpPr>
          <p:cNvPr id="4" name="Slide Number Placeholder 3"/>
          <p:cNvSpPr>
            <a:spLocks noGrp="1"/>
          </p:cNvSpPr>
          <p:nvPr>
            <p:ph type="sldNum" sz="quarter" idx="10"/>
          </p:nvPr>
        </p:nvSpPr>
        <p:spPr/>
        <p:txBody>
          <a:bodyPr/>
          <a:lstStyle/>
          <a:p>
            <a:fld id="{EF4620A6-3106-3D41-BF4A-81770CEB1EC1}" type="slidenum">
              <a:rPr lang="en-US" smtClean="0"/>
              <a:pPr/>
              <a:t>17</a:t>
            </a:fld>
            <a:endParaRPr lang="en-US"/>
          </a:p>
        </p:txBody>
      </p:sp>
    </p:spTree>
    <p:extLst>
      <p:ext uri="{BB962C8B-B14F-4D97-AF65-F5344CB8AC3E}">
        <p14:creationId xmlns:p14="http://schemas.microsoft.com/office/powerpoint/2010/main" val="1767207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participants to write, as possible</a:t>
            </a:r>
            <a:r>
              <a:rPr lang="en-US" baseline="0" dirty="0" smtClean="0"/>
              <a:t> in language most commonly known by trainers (</a:t>
            </a:r>
            <a:r>
              <a:rPr lang="en-US" baseline="0" dirty="0" err="1" smtClean="0"/>
              <a:t>Eng</a:t>
            </a:r>
            <a:r>
              <a:rPr lang="en-US" baseline="0" dirty="0" smtClean="0"/>
              <a:t>, </a:t>
            </a:r>
            <a:r>
              <a:rPr lang="en-US" baseline="0" dirty="0" err="1" smtClean="0"/>
              <a:t>Rus</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18</a:t>
            </a:fld>
            <a:endParaRPr lang="en-US"/>
          </a:p>
        </p:txBody>
      </p:sp>
    </p:spTree>
    <p:extLst>
      <p:ext uri="{BB962C8B-B14F-4D97-AF65-F5344CB8AC3E}">
        <p14:creationId xmlns:p14="http://schemas.microsoft.com/office/powerpoint/2010/main" val="438532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 to trainer: Exercise on project intervention logic</a:t>
            </a:r>
            <a:r>
              <a:rPr lang="en-US" dirty="0" smtClean="0"/>
              <a:t>:</a:t>
            </a:r>
            <a:r>
              <a:rPr lang="en-US" baseline="0" dirty="0" smtClean="0"/>
              <a:t> setting the results chain from activities to impact (40 minutes) – individual or group work with support from facilitators (going round tables). Note that depending on the level of advancement of participants (likely to vary a lot) some will focus on the result chain, other (if it’s ready) may focus on target groups – then use pink post-its – or focus on </a:t>
            </a:r>
            <a:r>
              <a:rPr lang="en-US" baseline="0" smtClean="0"/>
              <a:t>risks (</a:t>
            </a:r>
            <a:r>
              <a:rPr lang="en-US" baseline="0" dirty="0" smtClean="0"/>
              <a:t>though as risk is not assessed in BSB evaluation grid, it is not so strategically relevant to focus on it at this stage).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Intervention logic: yellow post-it</a:t>
            </a:r>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Checks to programme link: green post-it (participant</a:t>
            </a:r>
            <a:r>
              <a:rPr lang="en-GB" baseline="0" noProof="0" dirty="0" smtClean="0"/>
              <a:t> should check it </a:t>
            </a:r>
            <a:r>
              <a:rPr lang="en-GB" u="sng" baseline="0" noProof="0" dirty="0" smtClean="0"/>
              <a:t>contributes to </a:t>
            </a:r>
            <a:r>
              <a:rPr lang="en-GB" u="none" baseline="0" noProof="0" dirty="0" err="1" smtClean="0"/>
              <a:t>progr</a:t>
            </a:r>
            <a:r>
              <a:rPr lang="en-GB" u="none" baseline="0" noProof="0" dirty="0" smtClean="0"/>
              <a:t> </a:t>
            </a:r>
            <a:r>
              <a:rPr lang="en-GB" u="none" baseline="0" noProof="0" dirty="0" err="1" smtClean="0"/>
              <a:t>prio</a:t>
            </a:r>
            <a:r>
              <a:rPr lang="en-GB" u="none" baseline="0" noProof="0" dirty="0" smtClean="0"/>
              <a:t>/indicators as formulated in </a:t>
            </a:r>
            <a:r>
              <a:rPr lang="en-GB" u="none" baseline="0" noProof="0" dirty="0" err="1" smtClean="0"/>
              <a:t>asessment</a:t>
            </a:r>
            <a:r>
              <a:rPr lang="en-GB" u="none" baseline="0" noProof="0" dirty="0" smtClean="0"/>
              <a:t> grid)</a:t>
            </a:r>
            <a:endParaRPr lang="en-GB" u="sng"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smtClean="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19</a:t>
            </a:fld>
            <a:endParaRPr lang="en-US"/>
          </a:p>
        </p:txBody>
      </p:sp>
    </p:spTree>
    <p:extLst>
      <p:ext uri="{BB962C8B-B14F-4D97-AF65-F5344CB8AC3E}">
        <p14:creationId xmlns:p14="http://schemas.microsoft.com/office/powerpoint/2010/main" val="247412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Intro to</a:t>
            </a:r>
            <a:r>
              <a:rPr lang="fr-FR" baseline="0" dirty="0" smtClean="0"/>
              <a:t> plan of session</a:t>
            </a:r>
          </a:p>
          <a:p>
            <a:endParaRPr lang="fr-FR" baseline="0" dirty="0" smtClean="0"/>
          </a:p>
          <a:p>
            <a:r>
              <a:rPr lang="fr-FR" baseline="0" dirty="0" smtClean="0"/>
              <a:t>If </a:t>
            </a:r>
            <a:r>
              <a:rPr lang="fr-FR" baseline="0" dirty="0" err="1" smtClean="0"/>
              <a:t>try</a:t>
            </a:r>
            <a:r>
              <a:rPr lang="fr-FR" baseline="0" dirty="0" smtClean="0"/>
              <a:t> building </a:t>
            </a:r>
            <a:r>
              <a:rPr lang="fr-FR" baseline="0" dirty="0" err="1" smtClean="0"/>
              <a:t>project</a:t>
            </a:r>
            <a:r>
              <a:rPr lang="fr-FR" baseline="0" dirty="0" smtClean="0"/>
              <a:t> by </a:t>
            </a:r>
            <a:r>
              <a:rPr lang="fr-FR" baseline="0" dirty="0" err="1" smtClean="0"/>
              <a:t>filling</a:t>
            </a:r>
            <a:r>
              <a:rPr lang="fr-FR" baseline="0" dirty="0" smtClean="0"/>
              <a:t> in the application </a:t>
            </a:r>
            <a:r>
              <a:rPr lang="fr-FR" baseline="0" dirty="0" err="1" smtClean="0"/>
              <a:t>form</a:t>
            </a:r>
            <a:r>
              <a:rPr lang="fr-FR" baseline="0" dirty="0" smtClean="0"/>
              <a:t> </a:t>
            </a:r>
            <a:r>
              <a:rPr lang="fr-FR" baseline="0" dirty="0" err="1" smtClean="0"/>
              <a:t>will</a:t>
            </a:r>
            <a:r>
              <a:rPr lang="fr-FR" baseline="0" dirty="0" smtClean="0"/>
              <a:t> </a:t>
            </a:r>
            <a:r>
              <a:rPr lang="fr-FR" baseline="0" dirty="0" err="1" smtClean="0"/>
              <a:t>get</a:t>
            </a:r>
            <a:r>
              <a:rPr lang="fr-FR" baseline="0" dirty="0" smtClean="0"/>
              <a:t> </a:t>
            </a:r>
            <a:r>
              <a:rPr lang="fr-FR" baseline="0" dirty="0" err="1" smtClean="0"/>
              <a:t>lost</a:t>
            </a:r>
            <a:r>
              <a:rPr lang="fr-FR" baseline="0" dirty="0" smtClean="0"/>
              <a:t> – </a:t>
            </a:r>
            <a:r>
              <a:rPr lang="fr-FR" baseline="0" dirty="0" err="1" smtClean="0"/>
              <a:t>let’s</a:t>
            </a:r>
            <a:r>
              <a:rPr lang="fr-FR" baseline="0" dirty="0" smtClean="0"/>
              <a:t> </a:t>
            </a:r>
            <a:r>
              <a:rPr lang="fr-FR" baseline="0" dirty="0" err="1" smtClean="0"/>
              <a:t>start</a:t>
            </a:r>
            <a:r>
              <a:rPr lang="fr-FR" baseline="0" dirty="0" smtClean="0"/>
              <a:t> by </a:t>
            </a:r>
            <a:r>
              <a:rPr lang="fr-FR" baseline="0" dirty="0" err="1" smtClean="0"/>
              <a:t>answering</a:t>
            </a:r>
            <a:r>
              <a:rPr lang="fr-FR" baseline="0" dirty="0" smtClean="0"/>
              <a:t> simple key questions </a:t>
            </a:r>
            <a:r>
              <a:rPr lang="fr-FR" baseline="0" dirty="0" err="1" smtClean="0"/>
              <a:t>then</a:t>
            </a:r>
            <a:r>
              <a:rPr lang="fr-FR" baseline="0" dirty="0" smtClean="0"/>
              <a:t> </a:t>
            </a:r>
            <a:r>
              <a:rPr lang="fr-FR" baseline="0" dirty="0" err="1" smtClean="0"/>
              <a:t>can</a:t>
            </a:r>
            <a:r>
              <a:rPr lang="fr-FR" baseline="0" dirty="0" smtClean="0"/>
              <a:t> </a:t>
            </a:r>
            <a:r>
              <a:rPr lang="fr-FR" baseline="0" dirty="0" err="1" smtClean="0"/>
              <a:t>fill</a:t>
            </a:r>
            <a:r>
              <a:rPr lang="fr-FR" baseline="0" dirty="0" smtClean="0"/>
              <a:t> in application </a:t>
            </a:r>
            <a:r>
              <a:rPr lang="fr-FR" baseline="0" dirty="0" err="1" smtClean="0"/>
              <a:t>form</a:t>
            </a:r>
            <a:endParaRPr lang="fr-FR" dirty="0"/>
          </a:p>
        </p:txBody>
      </p:sp>
      <p:sp>
        <p:nvSpPr>
          <p:cNvPr id="4" name="Espace réservé du numéro de diapositive 3"/>
          <p:cNvSpPr>
            <a:spLocks noGrp="1"/>
          </p:cNvSpPr>
          <p:nvPr>
            <p:ph type="sldNum" sz="quarter" idx="10"/>
          </p:nvPr>
        </p:nvSpPr>
        <p:spPr/>
        <p:txBody>
          <a:bodyPr/>
          <a:lstStyle/>
          <a:p>
            <a:fld id="{EF4620A6-3106-3D41-BF4A-81770CEB1EC1}" type="slidenum">
              <a:rPr lang="en-US" smtClean="0"/>
              <a:pPr/>
              <a:t>2</a:t>
            </a:fld>
            <a:endParaRPr lang="en-US"/>
          </a:p>
        </p:txBody>
      </p:sp>
    </p:spTree>
    <p:extLst>
      <p:ext uri="{BB962C8B-B14F-4D97-AF65-F5344CB8AC3E}">
        <p14:creationId xmlns:p14="http://schemas.microsoft.com/office/powerpoint/2010/main" val="197117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3</a:t>
            </a:fld>
            <a:endParaRPr lang="en-US"/>
          </a:p>
        </p:txBody>
      </p:sp>
    </p:spTree>
    <p:extLst>
      <p:ext uri="{BB962C8B-B14F-4D97-AF65-F5344CB8AC3E}">
        <p14:creationId xmlns:p14="http://schemas.microsoft.com/office/powerpoint/2010/main" val="90004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solidFill>
                  <a:srgbClr val="993366"/>
                </a:solidFill>
              </a:rPr>
              <a:t>Notes for trainers (suggested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0" baseline="0" noProof="0" dirty="0" smtClean="0">
                <a:solidFill>
                  <a:srgbClr val="993366"/>
                </a:solidFill>
              </a:rPr>
              <a:t>Project intervention logic – will need to formulate what they want to improve according to programme application form terminology presented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1" baseline="0" noProof="0" dirty="0" smtClean="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Emphasize to participants that a project is about bringing a </a:t>
            </a:r>
            <a:r>
              <a:rPr lang="en-US" b="1" baseline="0" dirty="0" smtClean="0"/>
              <a:t>positive change </a:t>
            </a:r>
            <a:r>
              <a:rPr lang="en-US" baseline="0" dirty="0" smtClean="0"/>
              <a:t>that has measurable results and an impact in society. If they participate in the information/capacity building event it means they are planning to present a CBC project – they are requesting a grant to improve an existing situation (with long-lasting results).</a:t>
            </a:r>
          </a:p>
          <a:p>
            <a:pPr marL="0" indent="0">
              <a:buFontTx/>
              <a:buNone/>
            </a:pPr>
            <a:endParaRPr lang="en-US" baseline="0" dirty="0" smtClean="0"/>
          </a:p>
          <a:p>
            <a:pPr marL="0" indent="0">
              <a:buFontTx/>
              <a:buNone/>
            </a:pPr>
            <a:r>
              <a:rPr lang="fr-FR" dirty="0" smtClean="0"/>
              <a:t>Project </a:t>
            </a:r>
            <a:r>
              <a:rPr lang="en-GB" noProof="0" dirty="0" smtClean="0"/>
              <a:t>will therefore </a:t>
            </a:r>
            <a:r>
              <a:rPr lang="en-GB" b="0" noProof="0" dirty="0" smtClean="0"/>
              <a:t>answer the</a:t>
            </a:r>
            <a:r>
              <a:rPr lang="en-GB" b="1" noProof="0" dirty="0" smtClean="0"/>
              <a:t> question</a:t>
            </a:r>
            <a:r>
              <a:rPr lang="en-GB" b="0" noProof="0" dirty="0" smtClean="0"/>
              <a:t>: </a:t>
            </a:r>
          </a:p>
          <a:p>
            <a:r>
              <a:rPr lang="en-GB" b="0" noProof="0" dirty="0" smtClean="0"/>
              <a:t>● How to solve a </a:t>
            </a:r>
            <a:r>
              <a:rPr lang="en-GB" b="0" u="sng" noProof="0" dirty="0" smtClean="0"/>
              <a:t>problem</a:t>
            </a:r>
            <a:r>
              <a:rPr lang="en-GB" b="0" noProof="0" dirty="0" smtClean="0"/>
              <a:t>?</a:t>
            </a:r>
          </a:p>
          <a:p>
            <a:r>
              <a:rPr lang="en-GB" b="0" noProof="0" dirty="0" smtClean="0"/>
              <a:t>● How to overcome a </a:t>
            </a:r>
            <a:r>
              <a:rPr lang="en-GB" b="0" u="sng" noProof="0" dirty="0" smtClean="0"/>
              <a:t>constraint</a:t>
            </a:r>
            <a:r>
              <a:rPr lang="en-GB" b="0" noProof="0" dirty="0" smtClean="0"/>
              <a:t>?</a:t>
            </a:r>
          </a:p>
          <a:p>
            <a:r>
              <a:rPr lang="en-GB" b="0" noProof="0" dirty="0" smtClean="0"/>
              <a:t>● How to take advantage of an </a:t>
            </a:r>
            <a:r>
              <a:rPr lang="en-GB" b="0" u="sng" noProof="0" dirty="0" smtClean="0"/>
              <a:t>opportunity</a:t>
            </a:r>
            <a:r>
              <a:rPr lang="en-GB" b="0" noProof="0" dirty="0" smtClean="0"/>
              <a:t>?</a:t>
            </a:r>
          </a:p>
          <a:p>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Remind</a:t>
            </a:r>
            <a:r>
              <a:rPr lang="en-GB" baseline="0" noProof="0" dirty="0" smtClean="0"/>
              <a:t> also they</a:t>
            </a:r>
            <a:r>
              <a:rPr lang="en-GB" noProof="0" dirty="0" smtClean="0"/>
              <a:t>’re building a </a:t>
            </a:r>
            <a:r>
              <a:rPr lang="en-GB" b="1" noProof="0" dirty="0" smtClean="0"/>
              <a:t>CBC </a:t>
            </a:r>
            <a:r>
              <a:rPr lang="en-GB" noProof="0" dirty="0" smtClean="0"/>
              <a:t>project:</a:t>
            </a:r>
            <a:r>
              <a:rPr lang="en-GB" baseline="0" noProof="0" dirty="0" smtClean="0"/>
              <a:t> they have to </a:t>
            </a:r>
            <a:r>
              <a:rPr lang="en-US" dirty="0" smtClean="0"/>
              <a:t>address a </a:t>
            </a:r>
            <a:r>
              <a:rPr lang="en-US" b="1" dirty="0" smtClean="0"/>
              <a:t>common</a:t>
            </a:r>
            <a:r>
              <a:rPr lang="en-US" dirty="0" smtClean="0"/>
              <a:t> problem or a missed opportunity (give examples or from audience)</a:t>
            </a:r>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4</a:t>
            </a:fld>
            <a:endParaRPr lang="en-US"/>
          </a:p>
        </p:txBody>
      </p:sp>
    </p:spTree>
    <p:extLst>
      <p:ext uri="{BB962C8B-B14F-4D97-AF65-F5344CB8AC3E}">
        <p14:creationId xmlns:p14="http://schemas.microsoft.com/office/powerpoint/2010/main" val="1830494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noProof="0" dirty="0" smtClean="0">
                <a:solidFill>
                  <a:srgbClr val="993366"/>
                </a:solidFill>
              </a:rPr>
              <a:t>Notes for trainers (suggested comments):</a:t>
            </a:r>
            <a:endParaRPr lang="en-GB" b="0" noProof="0" dirty="0" smtClean="0">
              <a:solidFill>
                <a:srgbClr val="993366"/>
              </a:solidFill>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noProof="0" dirty="0" smtClean="0">
                <a:solidFill>
                  <a:srgbClr val="993366"/>
                </a:solidFill>
              </a:rPr>
              <a:t>Brief reminder of the problem and objective tree exercise done at previous</a:t>
            </a:r>
            <a:r>
              <a:rPr lang="en-GB" b="0" baseline="0" noProof="0" dirty="0" smtClean="0">
                <a:solidFill>
                  <a:srgbClr val="993366"/>
                </a:solidFill>
              </a:rPr>
              <a:t> </a:t>
            </a:r>
            <a:r>
              <a:rPr lang="en-GB" b="0" noProof="0" dirty="0" smtClean="0">
                <a:solidFill>
                  <a:srgbClr val="993366"/>
                </a:solidFill>
              </a:rPr>
              <a:t>seminar/session (if relevant) or emphasize the importance of a good problem analysis (with a</a:t>
            </a:r>
            <a:r>
              <a:rPr lang="en-GB" b="0" baseline="0" noProof="0" dirty="0" smtClean="0">
                <a:solidFill>
                  <a:srgbClr val="993366"/>
                </a:solidFill>
              </a:rPr>
              <a:t> clear causal logic – importance for description of relevance) </a:t>
            </a:r>
            <a:r>
              <a:rPr lang="en-GB" b="0" noProof="0" dirty="0" smtClean="0">
                <a:solidFill>
                  <a:srgbClr val="993366"/>
                </a:solidFill>
              </a:rPr>
              <a:t>and objective analysis (clearly related to the problems) to</a:t>
            </a:r>
            <a:r>
              <a:rPr lang="en-GB" b="0" baseline="0" noProof="0" dirty="0" smtClean="0">
                <a:solidFill>
                  <a:srgbClr val="993366"/>
                </a:solidFill>
              </a:rPr>
              <a:t> set a sound project intervention (focus only on those problems relevant to your organisation, and that can be best solved within CBC). If needs be, integrate a few slides from the session on “building project ideas”.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noProof="0" dirty="0" smtClean="0">
                <a:solidFill>
                  <a:srgbClr val="993366"/>
                </a:solidFill>
              </a:rPr>
              <a:t>Emphasize that this is a simplified example for illustration purpose – usually projects include at least several outputs. Project intervention logic is also called “results chain” (in last LF format).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0" baseline="0" noProof="0" dirty="0" smtClean="0">
                <a:solidFill>
                  <a:srgbClr val="993366"/>
                </a:solidFill>
              </a:rPr>
              <a:t>Emphasize the typical formulation of objectives (improved, reduced, more aware</a:t>
            </a:r>
            <a:r>
              <a:rPr lang="is-IS" b="0" baseline="0" noProof="0" dirty="0" smtClean="0">
                <a:solidFill>
                  <a:srgbClr val="993366"/>
                </a:solidFill>
              </a:rPr>
              <a:t>…) in terms of achieved improvement (states, not actions).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is-IS" b="0" baseline="0" noProof="0" dirty="0" smtClean="0">
                <a:solidFill>
                  <a:srgbClr val="993366"/>
                </a:solidFill>
              </a:rPr>
              <a:t>Give examples of deliverables and activities for this project example</a:t>
            </a:r>
            <a:endParaRPr lang="en-GB" b="0" baseline="0" noProof="0" dirty="0" smtClean="0">
              <a:solidFill>
                <a:srgbClr val="993366"/>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smtClean="0">
              <a:solidFill>
                <a:srgbClr val="993366"/>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5</a:t>
            </a:fld>
            <a:endParaRPr lang="en-US"/>
          </a:p>
        </p:txBody>
      </p:sp>
    </p:spTree>
    <p:extLst>
      <p:ext uri="{BB962C8B-B14F-4D97-AF65-F5344CB8AC3E}">
        <p14:creationId xmlns:p14="http://schemas.microsoft.com/office/powerpoint/2010/main" val="121004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300" indent="-495300" eaLnBrk="1" hangingPunct="1">
              <a:lnSpc>
                <a:spcPct val="110000"/>
              </a:lnSpc>
            </a:pPr>
            <a:r>
              <a:rPr lang="en-US" altLang="fr-FR" b="1" dirty="0" smtClean="0">
                <a:latin typeface="Times New Roman" charset="0"/>
                <a:ea typeface="ＭＳ Ｐゴシック" charset="-128"/>
              </a:rPr>
              <a:t>Notes</a:t>
            </a:r>
            <a:r>
              <a:rPr lang="en-US" altLang="fr-FR" b="1" baseline="0" dirty="0" smtClean="0">
                <a:latin typeface="Times New Roman" charset="0"/>
                <a:ea typeface="ＭＳ Ｐゴシック" charset="-128"/>
              </a:rPr>
              <a:t> for trainers’ comments:</a:t>
            </a:r>
          </a:p>
          <a:p>
            <a:pPr marL="495300" indent="-495300" eaLnBrk="1" hangingPunct="1">
              <a:lnSpc>
                <a:spcPct val="110000"/>
              </a:lnSpc>
            </a:pPr>
            <a:endParaRPr lang="en-US" altLang="fr-FR" dirty="0" smtClean="0">
              <a:latin typeface="Times New Roman" charset="0"/>
              <a:ea typeface="ＭＳ Ｐゴシック" charset="-128"/>
            </a:endParaRPr>
          </a:p>
          <a:p>
            <a:pPr marL="495300" indent="-495300" eaLnBrk="1" hangingPunct="1">
              <a:lnSpc>
                <a:spcPct val="110000"/>
              </a:lnSpc>
              <a:buFontTx/>
              <a:buChar char="-"/>
            </a:pPr>
            <a:r>
              <a:rPr lang="en-US" altLang="fr-FR" dirty="0" smtClean="0">
                <a:latin typeface="Times New Roman" charset="0"/>
                <a:ea typeface="ＭＳ Ｐゴシック" charset="-128"/>
              </a:rPr>
              <a:t>Not all will be solved with ENI CBC</a:t>
            </a:r>
            <a:r>
              <a:rPr lang="en-US" altLang="fr-FR" baseline="0" dirty="0" smtClean="0">
                <a:latin typeface="Times New Roman" charset="0"/>
                <a:ea typeface="ＭＳ Ｐゴシック" charset="-128"/>
              </a:rPr>
              <a:t> BSB, nor with only 1 Project! Need to define realistic strategy for their project – think of competence of your partners/your </a:t>
            </a:r>
            <a:r>
              <a:rPr lang="en-US" altLang="fr-FR" baseline="0" dirty="0" err="1" smtClean="0">
                <a:latin typeface="Times New Roman" charset="0"/>
                <a:ea typeface="ＭＳ Ｐゴシック" charset="-128"/>
              </a:rPr>
              <a:t>organisation</a:t>
            </a:r>
            <a:r>
              <a:rPr lang="en-US" altLang="fr-FR" baseline="0" dirty="0" smtClean="0">
                <a:latin typeface="Times New Roman" charset="0"/>
                <a:ea typeface="ＭＳ Ｐゴシック" charset="-128"/>
              </a:rPr>
              <a:t> – what are you good at, what can you achieve? </a:t>
            </a:r>
          </a:p>
          <a:p>
            <a:pPr marL="495300" indent="-495300" eaLnBrk="1" hangingPunct="1">
              <a:lnSpc>
                <a:spcPct val="110000"/>
              </a:lnSpc>
              <a:buFontTx/>
              <a:buChar char="-"/>
            </a:pPr>
            <a:endParaRPr lang="en-US" altLang="fr-FR" baseline="0" dirty="0" smtClean="0">
              <a:latin typeface="Times New Roman" charset="0"/>
              <a:ea typeface="ＭＳ Ｐゴシック" charset="-128"/>
            </a:endParaRPr>
          </a:p>
          <a:p>
            <a:pPr marL="495300" indent="-495300" eaLnBrk="1" hangingPunct="1">
              <a:lnSpc>
                <a:spcPct val="110000"/>
              </a:lnSpc>
              <a:buFontTx/>
              <a:buChar char="-"/>
            </a:pPr>
            <a:r>
              <a:rPr lang="en-US" altLang="fr-FR" baseline="0" dirty="0" smtClean="0">
                <a:latin typeface="Times New Roman" charset="0"/>
                <a:ea typeface="ＭＳ Ｐゴシック" charset="-128"/>
              </a:rPr>
              <a:t>If does not contribute to CBC expected results and related result/output indicators, have few chances of getting funded – maybe good project, but for another </a:t>
            </a:r>
            <a:r>
              <a:rPr lang="en-US" altLang="fr-FR" baseline="0" dirty="0" err="1" smtClean="0">
                <a:latin typeface="Times New Roman" charset="0"/>
                <a:ea typeface="ＭＳ Ｐゴシック" charset="-128"/>
              </a:rPr>
              <a:t>programme</a:t>
            </a:r>
            <a:endParaRPr lang="en-US" altLang="fr-FR" baseline="0" dirty="0" smtClean="0">
              <a:latin typeface="Times New Roman" charset="0"/>
              <a:ea typeface="ＭＳ Ｐゴシック" charset="-128"/>
            </a:endParaRPr>
          </a:p>
          <a:p>
            <a:pPr marL="0" indent="0" eaLnBrk="1" hangingPunct="1">
              <a:lnSpc>
                <a:spcPct val="110000"/>
              </a:lnSpc>
              <a:buFontTx/>
              <a:buNone/>
            </a:pPr>
            <a:endParaRPr lang="en-US" altLang="fr-FR" dirty="0" smtClean="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6</a:t>
            </a:fld>
            <a:endParaRPr lang="en-US"/>
          </a:p>
        </p:txBody>
      </p:sp>
    </p:spTree>
    <p:extLst>
      <p:ext uri="{BB962C8B-B14F-4D97-AF65-F5344CB8AC3E}">
        <p14:creationId xmlns:p14="http://schemas.microsoft.com/office/powerpoint/2010/main" val="2421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4620A6-3106-3D41-BF4A-81770CEB1EC1}" type="slidenum">
              <a:rPr lang="en-US" smtClean="0"/>
              <a:pPr/>
              <a:t>7</a:t>
            </a:fld>
            <a:endParaRPr lang="en-US"/>
          </a:p>
        </p:txBody>
      </p:sp>
    </p:spTree>
    <p:extLst>
      <p:ext uri="{BB962C8B-B14F-4D97-AF65-F5344CB8AC3E}">
        <p14:creationId xmlns:p14="http://schemas.microsoft.com/office/powerpoint/2010/main" val="185222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fr-FR" b="1" dirty="0" smtClean="0">
                <a:latin typeface="Times New Roman" charset="0"/>
                <a:ea typeface="ＭＳ Ｐゴシック" charset="-128"/>
              </a:rPr>
              <a:t>Notes</a:t>
            </a:r>
            <a:r>
              <a:rPr lang="en-US" altLang="fr-FR" b="1" baseline="0" dirty="0" smtClean="0">
                <a:latin typeface="Times New Roman" charset="0"/>
                <a:ea typeface="ＭＳ Ｐゴシック" charset="-128"/>
              </a:rPr>
              <a:t> for trainers’ comments: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fr-FR" b="1" baseline="0" dirty="0" smtClean="0">
              <a:latin typeface="Times New Roman" charset="0"/>
              <a:ea typeface="ＭＳ Ｐゴシック" charset="-128"/>
            </a:endParaRPr>
          </a:p>
          <a:p>
            <a:r>
              <a:rPr lang="en-GB" noProof="0" dirty="0" smtClean="0"/>
              <a:t>Emphasize the need for a link from</a:t>
            </a:r>
            <a:r>
              <a:rPr lang="en-GB" baseline="0" noProof="0" dirty="0" smtClean="0"/>
              <a:t> activities to output to result:</a:t>
            </a:r>
          </a:p>
          <a:p>
            <a:pPr marL="171450" indent="-171450">
              <a:buFontTx/>
              <a:buChar char="-"/>
            </a:pPr>
            <a:r>
              <a:rPr lang="en-GB" baseline="0" noProof="0" dirty="0" smtClean="0"/>
              <a:t>Each result (may be several) need some output(s) as “building blocks” </a:t>
            </a:r>
          </a:p>
          <a:p>
            <a:pPr marL="171450" indent="-171450">
              <a:buFontTx/>
              <a:buChar char="-"/>
            </a:pPr>
            <a:r>
              <a:rPr lang="en-GB" baseline="0" noProof="0" dirty="0" smtClean="0"/>
              <a:t>If produce an output that doesn’t have an effect it doesn’t make sense (there cannot be an output without a result coming out of it)!</a:t>
            </a:r>
            <a:endParaRPr lang="en-GB" noProof="0" dirty="0" smtClean="0"/>
          </a:p>
          <a:p>
            <a:pPr marL="171450" indent="-171450">
              <a:buFontTx/>
              <a:buChar char="-"/>
            </a:pPr>
            <a:r>
              <a:rPr lang="en-GB" noProof="0" dirty="0" smtClean="0"/>
              <a:t>There cannot be an output created « ex-nihilo » and not supported by some activity(</a:t>
            </a:r>
            <a:r>
              <a:rPr lang="en-GB" noProof="0" dirty="0" err="1" smtClean="0"/>
              <a:t>ies</a:t>
            </a:r>
            <a:r>
              <a:rPr lang="en-GB" noProof="0" dirty="0" smtClean="0"/>
              <a: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noProof="0" dirty="0" smtClean="0"/>
              <a:t>If do an activity with no purpose it doesn’t make sense</a:t>
            </a:r>
            <a:r>
              <a:rPr lang="en-GB" baseline="0" noProof="0" dirty="0" smtClean="0"/>
              <a:t> </a:t>
            </a:r>
            <a:r>
              <a:rPr lang="en-GB" noProof="0" dirty="0" smtClean="0"/>
              <a:t>(there should always be an output related to an activity) – activities should</a:t>
            </a:r>
            <a:r>
              <a:rPr lang="en-GB" baseline="0" noProof="0" dirty="0" smtClean="0"/>
              <a:t> be both necessary and sufficient.</a:t>
            </a:r>
            <a:endParaRPr lang="en-GB" noProof="0" dirty="0" smtClean="0"/>
          </a:p>
          <a:p>
            <a:pPr marL="171450" indent="-171450">
              <a:buFontTx/>
              <a:buChar char="-"/>
            </a:pPr>
            <a:r>
              <a:rPr lang="en-GB" noProof="0" dirty="0" smtClean="0"/>
              <a:t>So remember to link them all and create a logical link: if you do this, then you will achieve this and contribute to that</a:t>
            </a:r>
            <a:r>
              <a:rPr lang="is-IS" noProof="0" dirty="0" smtClean="0"/>
              <a:t>…</a:t>
            </a:r>
          </a:p>
          <a:p>
            <a:pPr marL="171450" indent="-171450">
              <a:buFontTx/>
              <a:buChar char="-"/>
            </a:pPr>
            <a:endParaRPr lang="is-IS" noProof="0" dirty="0" smtClean="0"/>
          </a:p>
          <a:p>
            <a:pPr marL="171450" indent="-171450">
              <a:buFontTx/>
              <a:buChar char="-"/>
            </a:pPr>
            <a:r>
              <a:rPr lang="is-IS" noProof="0" dirty="0" smtClean="0"/>
              <a:t>Illustrate/interact</a:t>
            </a:r>
            <a:r>
              <a:rPr lang="is-IS" baseline="0" noProof="0" dirty="0" smtClean="0"/>
              <a:t> with audience on key activities to produce the output of the example developped in the previous slide. </a:t>
            </a:r>
          </a:p>
          <a:p>
            <a:pPr marL="171450" indent="-171450">
              <a:buFontTx/>
              <a:buChar char="-"/>
            </a:pPr>
            <a:r>
              <a:rPr lang="is-IS" baseline="0" noProof="0" dirty="0" smtClean="0"/>
              <a:t>Emphasize the formulation of activities as actions (organise...)</a:t>
            </a:r>
          </a:p>
          <a:p>
            <a:pPr marL="171450" indent="-171450">
              <a:buFontTx/>
              <a:buChar char="-"/>
            </a:pPr>
            <a:endParaRPr lang="is-IS" baseline="0" noProof="0" dirty="0" smtClean="0"/>
          </a:p>
          <a:p>
            <a:pPr marL="171450" indent="-171450">
              <a:buFontTx/>
              <a:buChar char="-"/>
            </a:pPr>
            <a:r>
              <a:rPr lang="is-IS" baseline="0" noProof="0" dirty="0" smtClean="0"/>
              <a:t>For BSB: note that activities have to be clustered in group of activities and that there is also needed to mention deliverables (intermediary outputs): maybe several deliverables per group of activities, give illustrations</a:t>
            </a:r>
          </a:p>
          <a:p>
            <a:pPr marL="171450" indent="-171450">
              <a:buFontTx/>
              <a:buChar char="-"/>
            </a:pPr>
            <a:endParaRPr lang="is-IS" baseline="0" noProof="0" dirty="0" smtClean="0"/>
          </a:p>
          <a:p>
            <a:pPr marL="171450" indent="-171450">
              <a:buFontTx/>
              <a:buChar char="-"/>
            </a:pPr>
            <a:r>
              <a:rPr lang="is-IS" baseline="0" noProof="0" dirty="0" smtClean="0"/>
              <a:t>For BSB: save for management and communication where no request to link it to a result </a:t>
            </a:r>
            <a:endParaRPr lang="en-GB"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BE" b="1" dirty="0" smtClean="0">
              <a:solidFill>
                <a:srgbClr val="993366"/>
              </a:solidFill>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8</a:t>
            </a:fld>
            <a:endParaRPr lang="en-US"/>
          </a:p>
        </p:txBody>
      </p:sp>
    </p:spTree>
    <p:extLst>
      <p:ext uri="{BB962C8B-B14F-4D97-AF65-F5344CB8AC3E}">
        <p14:creationId xmlns:p14="http://schemas.microsoft.com/office/powerpoint/2010/main" val="1687118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95300" indent="-495300" eaLnBrk="1" hangingPunct="1">
              <a:lnSpc>
                <a:spcPct val="110000"/>
              </a:lnSpc>
            </a:pPr>
            <a:r>
              <a:rPr lang="en-US" altLang="fr-FR" dirty="0" smtClean="0">
                <a:latin typeface="Times New Roman" charset="0"/>
                <a:ea typeface="ＭＳ Ｐゴシック" charset="-128"/>
              </a:rPr>
              <a:t>2 specific GA under</a:t>
            </a:r>
            <a:r>
              <a:rPr lang="en-US" altLang="fr-FR" baseline="0" dirty="0" smtClean="0">
                <a:latin typeface="Times New Roman" charset="0"/>
                <a:ea typeface="ＭＳ Ｐゴシック" charset="-128"/>
              </a:rPr>
              <a:t> BSB for management and communication</a:t>
            </a:r>
            <a:endParaRPr lang="en-US" altLang="fr-FR" dirty="0" smtClean="0">
              <a:latin typeface="Times New Roman" charset="0"/>
              <a:ea typeface="ＭＳ Ｐゴシック" charset="-128"/>
            </a:endParaRPr>
          </a:p>
          <a:p>
            <a:pPr marL="495300" indent="-495300" eaLnBrk="1" hangingPunct="1">
              <a:lnSpc>
                <a:spcPct val="110000"/>
              </a:lnSpc>
            </a:pPr>
            <a:endParaRPr lang="en-US" altLang="fr-FR" dirty="0" smtClean="0">
              <a:latin typeface="Times New Roman" charset="0"/>
              <a:ea typeface="ＭＳ Ｐゴシック" charset="-128"/>
            </a:endParaRPr>
          </a:p>
        </p:txBody>
      </p:sp>
      <p:sp>
        <p:nvSpPr>
          <p:cNvPr id="4" name="Slide Number Placeholder 3"/>
          <p:cNvSpPr>
            <a:spLocks noGrp="1"/>
          </p:cNvSpPr>
          <p:nvPr>
            <p:ph type="sldNum" sz="quarter" idx="10"/>
          </p:nvPr>
        </p:nvSpPr>
        <p:spPr/>
        <p:txBody>
          <a:bodyPr/>
          <a:lstStyle/>
          <a:p>
            <a:fld id="{EF4620A6-3106-3D41-BF4A-81770CEB1EC1}" type="slidenum">
              <a:rPr lang="en-US" smtClean="0"/>
              <a:pPr/>
              <a:t>9</a:t>
            </a:fld>
            <a:endParaRPr lang="en-US"/>
          </a:p>
        </p:txBody>
      </p:sp>
    </p:spTree>
    <p:extLst>
      <p:ext uri="{BB962C8B-B14F-4D97-AF65-F5344CB8AC3E}">
        <p14:creationId xmlns:p14="http://schemas.microsoft.com/office/powerpoint/2010/main" val="933149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6911788" y="2589254"/>
            <a:ext cx="5280212" cy="3634515"/>
          </a:xfrm>
          <a:prstGeom prst="rect">
            <a:avLst/>
          </a:prstGeom>
        </p:spPr>
      </p:pic>
      <p:sp>
        <p:nvSpPr>
          <p:cNvPr id="2" name="Title 1"/>
          <p:cNvSpPr>
            <a:spLocks noGrp="1"/>
          </p:cNvSpPr>
          <p:nvPr>
            <p:ph type="ctrTitle"/>
          </p:nvPr>
        </p:nvSpPr>
        <p:spPr>
          <a:xfrm>
            <a:off x="757744" y="1789882"/>
            <a:ext cx="6154044" cy="1726692"/>
          </a:xfrm>
          <a:prstGeom prst="rect">
            <a:avLst/>
          </a:prstGeom>
        </p:spPr>
        <p:txBody>
          <a:bodyPr anchor="b"/>
          <a:lstStyle>
            <a:lvl1pPr algn="l">
              <a:defRPr sz="3200" baseline="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
        <p:nvSpPr>
          <p:cNvPr id="3" name="Subtitle 2"/>
          <p:cNvSpPr>
            <a:spLocks noGrp="1"/>
          </p:cNvSpPr>
          <p:nvPr>
            <p:ph type="subTitle" idx="1" hasCustomPrompt="1"/>
          </p:nvPr>
        </p:nvSpPr>
        <p:spPr>
          <a:xfrm>
            <a:off x="757744" y="3733560"/>
            <a:ext cx="6154044" cy="791543"/>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err="1" smtClean="0"/>
              <a:t>Click</a:t>
            </a:r>
            <a:r>
              <a:rPr lang="fi-FI" dirty="0" smtClean="0"/>
              <a:t> to </a:t>
            </a:r>
            <a:r>
              <a:rPr lang="fi-FI" dirty="0" err="1" smtClean="0"/>
              <a:t>edit</a:t>
            </a:r>
            <a:r>
              <a:rPr lang="fi-FI" dirty="0" smtClean="0"/>
              <a:t> Master </a:t>
            </a:r>
            <a:r>
              <a:rPr lang="fi-FI" dirty="0" err="1" smtClean="0"/>
              <a:t>subtitle</a:t>
            </a:r>
            <a:r>
              <a:rPr lang="fi-FI" dirty="0" smtClean="0"/>
              <a:t> </a:t>
            </a:r>
            <a:r>
              <a:rPr lang="fi-FI" dirty="0" err="1" smtClean="0"/>
              <a:t>style</a:t>
            </a:r>
            <a:r>
              <a:rPr lang="fi-FI" dirty="0" smtClean="0"/>
              <a:t>	</a:t>
            </a:r>
            <a:endParaRPr lang="en-US" dirty="0"/>
          </a:p>
        </p:txBody>
      </p:sp>
      <p:graphicFrame>
        <p:nvGraphicFramePr>
          <p:cNvPr id="4" name="Table 3"/>
          <p:cNvGraphicFramePr>
            <a:graphicFrameLocks noGrp="1"/>
          </p:cNvGraphicFramePr>
          <p:nvPr userDrawn="1">
            <p:extLst>
              <p:ext uri="{D42A27DB-BD31-4B8C-83A1-F6EECF244321}">
                <p14:modId xmlns:p14="http://schemas.microsoft.com/office/powerpoint/2010/main" val="1138676460"/>
              </p:ext>
            </p:extLst>
          </p:nvPr>
        </p:nvGraphicFramePr>
        <p:xfrm>
          <a:off x="0" y="5928494"/>
          <a:ext cx="12192000" cy="304800"/>
        </p:xfrm>
        <a:graphic>
          <a:graphicData uri="http://schemas.openxmlformats.org/drawingml/2006/table">
            <a:tbl>
              <a:tblPr firstRow="1" bandRow="1">
                <a:tableStyleId>{5C22544A-7EE6-4342-B048-85BDC9FD1C3A}</a:tableStyleId>
              </a:tblPr>
              <a:tblGrid>
                <a:gridCol w="6096000"/>
                <a:gridCol w="6096000"/>
              </a:tblGrid>
              <a:tr h="0">
                <a:tc>
                  <a:txBody>
                    <a:bodyPr/>
                    <a:lstStyle/>
                    <a:p>
                      <a:pPr algn="l"/>
                      <a:r>
                        <a:rPr lang="fr-BE" sz="1400" b="0" dirty="0" smtClean="0">
                          <a:latin typeface="Century Gothic" pitchFamily="34" charset="0"/>
                        </a:rPr>
                        <a:t> A </a:t>
                      </a:r>
                      <a:r>
                        <a:rPr lang="fr-BE" sz="1400" b="0" dirty="0" err="1" smtClean="0">
                          <a:latin typeface="Century Gothic" pitchFamily="34" charset="0"/>
                        </a:rPr>
                        <a:t>project</a:t>
                      </a:r>
                      <a:r>
                        <a:rPr lang="fr-BE" sz="1400" b="0" dirty="0" smtClean="0">
                          <a:latin typeface="Century Gothic" pitchFamily="34" charset="0"/>
                        </a:rPr>
                        <a:t> </a:t>
                      </a:r>
                      <a:r>
                        <a:rPr lang="fr-BE" sz="1400" b="0" dirty="0" err="1" smtClean="0">
                          <a:latin typeface="Century Gothic" pitchFamily="34" charset="0"/>
                        </a:rPr>
                        <a:t>funded</a:t>
                      </a:r>
                      <a:r>
                        <a:rPr lang="fr-BE" sz="1400" b="0" dirty="0" smtClean="0">
                          <a:latin typeface="Century Gothic" pitchFamily="34" charset="0"/>
                        </a:rPr>
                        <a:t> by the </a:t>
                      </a:r>
                      <a:r>
                        <a:rPr lang="fr-BE" sz="1400" b="0" dirty="0" err="1" smtClean="0">
                          <a:latin typeface="Century Gothic" pitchFamily="34" charset="0"/>
                        </a:rPr>
                        <a:t>European</a:t>
                      </a:r>
                      <a:r>
                        <a:rPr lang="fr-BE" sz="1400" b="0" dirty="0" smtClean="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solidFill>
                          <a:effectLst/>
                          <a:latin typeface="Century Gothic" charset="0"/>
                          <a:ea typeface="Century Gothic" charset="0"/>
                          <a:cs typeface="Century Gothic" charset="0"/>
                        </a:rPr>
                        <a:t>Implemented by a consortium led by</a:t>
                      </a:r>
                      <a:endParaRPr lang="de-DE" sz="1400" b="0" dirty="0" smtClean="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r>
            </a:tbl>
          </a:graphicData>
        </a:graphic>
      </p:graphicFrame>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000" y="6304855"/>
            <a:ext cx="871728" cy="481584"/>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7744" y="6304855"/>
            <a:ext cx="713232" cy="481584"/>
          </a:xfrm>
          <a:prstGeom prst="rect">
            <a:avLst/>
          </a:prstGeom>
        </p:spPr>
      </p:pic>
      <p:pic>
        <p:nvPicPr>
          <p:cNvPr id="20" name="Picture 19"/>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spTree>
    <p:extLst>
      <p:ext uri="{BB962C8B-B14F-4D97-AF65-F5344CB8AC3E}">
        <p14:creationId xmlns:p14="http://schemas.microsoft.com/office/powerpoint/2010/main" val="8107409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050" name="Picture 2" descr="C:\Users\Utente\Desktop\Map_Reduced_Big.png"/>
          <p:cNvPicPr>
            <a:picLocks noChangeAspect="1" noChangeArrowheads="1"/>
          </p:cNvPicPr>
          <p:nvPr userDrawn="1"/>
        </p:nvPicPr>
        <p:blipFill>
          <a:blip r:embed="rId2"/>
          <a:srcRect/>
          <a:stretch>
            <a:fillRect/>
          </a:stretch>
        </p:blipFill>
        <p:spPr bwMode="auto">
          <a:xfrm>
            <a:off x="2628826" y="677753"/>
            <a:ext cx="8693380" cy="5499228"/>
          </a:xfrm>
          <a:prstGeom prst="rect">
            <a:avLst/>
          </a:prstGeom>
          <a:noFill/>
        </p:spPr>
      </p:pic>
      <p:sp>
        <p:nvSpPr>
          <p:cNvPr id="8" name="Rettangolo arrotondato 8"/>
          <p:cNvSpPr/>
          <p:nvPr userDrawn="1"/>
        </p:nvSpPr>
        <p:spPr>
          <a:xfrm>
            <a:off x="806605" y="6176981"/>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9" name="Rettangolo arrotondato 9"/>
          <p:cNvSpPr/>
          <p:nvPr userDrawn="1"/>
        </p:nvSpPr>
        <p:spPr>
          <a:xfrm>
            <a:off x="806605" y="425753"/>
            <a:ext cx="10515600" cy="252000"/>
          </a:xfrm>
          <a:prstGeom prst="roundRect">
            <a:avLst/>
          </a:prstGeom>
          <a:solidFill>
            <a:srgbClr val="751D7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a:p>
        </p:txBody>
      </p:sp>
      <p:sp>
        <p:nvSpPr>
          <p:cNvPr id="10" name="Title 1"/>
          <p:cNvSpPr>
            <a:spLocks noGrp="1"/>
          </p:cNvSpPr>
          <p:nvPr>
            <p:ph type="ctrTitle"/>
          </p:nvPr>
        </p:nvSpPr>
        <p:spPr>
          <a:xfrm>
            <a:off x="1492405" y="2233567"/>
            <a:ext cx="9144000" cy="2387600"/>
          </a:xfrm>
          <a:prstGeom prst="rect">
            <a:avLst/>
          </a:prstGeom>
        </p:spPr>
        <p:txBody>
          <a:bodyPr anchor="ctr"/>
          <a:lstStyle>
            <a:lvl1pPr algn="ctr">
              <a:defRPr sz="3200" baseline="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pic>
        <p:nvPicPr>
          <p:cNvPr id="7" name="Picture 2" descr="C:\Users\Utente\Desktop\Lavoro\ENI CBC facility\02_Implementation phase\Activity H.1 - Dissemination and publicity\Visual identity\Tesim corporate\Tesim logotype regular\raster\Jpeg RGB\Tesim logo 5 color RGB.jpg"/>
          <p:cNvPicPr>
            <a:picLocks noChangeAspect="1" noChangeArrowheads="1"/>
          </p:cNvPicPr>
          <p:nvPr userDrawn="1"/>
        </p:nvPicPr>
        <p:blipFill>
          <a:blip r:embed="rId3" cstate="print"/>
          <a:srcRect/>
          <a:stretch>
            <a:fillRect/>
          </a:stretch>
        </p:blipFill>
        <p:spPr bwMode="auto">
          <a:xfrm>
            <a:off x="10530117" y="4761153"/>
            <a:ext cx="792088" cy="1275841"/>
          </a:xfrm>
          <a:prstGeom prst="rect">
            <a:avLst/>
          </a:prstGeom>
          <a:noFill/>
        </p:spPr>
      </p:pic>
    </p:spTree>
    <p:extLst>
      <p:ext uri="{BB962C8B-B14F-4D97-AF65-F5344CB8AC3E}">
        <p14:creationId xmlns:p14="http://schemas.microsoft.com/office/powerpoint/2010/main" val="5189044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26"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Content Placeholder 2"/>
          <p:cNvSpPr>
            <a:spLocks noGrp="1"/>
          </p:cNvSpPr>
          <p:nvPr>
            <p:ph idx="1"/>
          </p:nvPr>
        </p:nvSpPr>
        <p:spPr>
          <a:xfrm>
            <a:off x="806605" y="1627321"/>
            <a:ext cx="10515600" cy="3784399"/>
          </a:xfrm>
        </p:spPr>
        <p:txBody>
          <a:bodyPr/>
          <a:lstStyle>
            <a:lvl1pPr marL="0" indent="0" algn="ctr">
              <a:buNone/>
              <a:defRPr sz="2400"/>
            </a:lvl1pPr>
            <a:lvl2pPr>
              <a:defRPr sz="2000"/>
            </a:lvl2pPr>
            <a:lvl3pPr>
              <a:defRPr sz="2000"/>
            </a:lvl3pPr>
            <a:lvl4pPr>
              <a:defRPr sz="2000"/>
            </a:lvl4pPr>
            <a:lvl5pPr>
              <a:defRPr sz="20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cxnSp>
        <p:nvCxnSpPr>
          <p:cNvPr id="13"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22"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4"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spTree>
    <p:extLst>
      <p:ext uri="{BB962C8B-B14F-4D97-AF65-F5344CB8AC3E}">
        <p14:creationId xmlns:p14="http://schemas.microsoft.com/office/powerpoint/2010/main" val="2574627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3074"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Content Placeholder 2"/>
          <p:cNvSpPr>
            <a:spLocks noGrp="1"/>
          </p:cNvSpPr>
          <p:nvPr>
            <p:ph sz="half" idx="1"/>
          </p:nvPr>
        </p:nvSpPr>
        <p:spPr>
          <a:xfrm>
            <a:off x="838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sz="2400"/>
            </a:lvl1pPr>
            <a:lvl2pPr>
              <a:defRPr sz="2000"/>
            </a:lvl2pPr>
            <a:lvl3pPr>
              <a:defRPr sz="2000"/>
            </a:lvl3pPr>
            <a:lvl4pPr>
              <a:defRPr sz="2000"/>
            </a:lvl4pPr>
            <a:lvl5pPr>
              <a:defRPr sz="20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cxnSp>
        <p:nvCxnSpPr>
          <p:cNvPr id="9"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9" name="Text Placeholder 8"/>
          <p:cNvSpPr>
            <a:spLocks noGrp="1"/>
          </p:cNvSpPr>
          <p:nvPr>
            <p:ph type="body" sz="quarter" idx="10"/>
          </p:nvPr>
        </p:nvSpPr>
        <p:spPr>
          <a:xfrm>
            <a:off x="838200" y="311099"/>
            <a:ext cx="8894763" cy="595983"/>
          </a:xfrm>
        </p:spPr>
        <p:txBody>
          <a:bodyPr>
            <a:normAutofit/>
          </a:bodyPr>
          <a:lstStyle>
            <a:lvl1pPr marL="0" indent="0" algn="just">
              <a:buNone/>
              <a:defRPr sz="2400">
                <a:solidFill>
                  <a:srgbClr val="751D70"/>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3"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7"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41417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098"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Text Placeholder 2"/>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sp>
        <p:nvSpPr>
          <p:cNvPr id="4" name="Content Placeholder 3"/>
          <p:cNvSpPr>
            <a:spLocks noGrp="1"/>
          </p:cNvSpPr>
          <p:nvPr>
            <p:ph sz="half" idx="2"/>
          </p:nvPr>
        </p:nvSpPr>
        <p:spPr>
          <a:xfrm>
            <a:off x="839788" y="2505075"/>
            <a:ext cx="5157787" cy="3684588"/>
          </a:xfrm>
        </p:spPr>
        <p:txBody>
          <a:bodyPr/>
          <a:lstStyle>
            <a:lvl1pPr>
              <a:defRPr sz="2000"/>
            </a:lvl1pPr>
            <a:lvl2pPr>
              <a:defRPr sz="1800"/>
            </a:lvl2pPr>
            <a:lvl3pPr>
              <a:defRPr sz="1800"/>
            </a:lvl3pPr>
            <a:lvl4pPr>
              <a:defRPr sz="1800"/>
            </a:lvl4pPr>
            <a:lvl5pPr>
              <a:defRPr sz="18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sp>
        <p:nvSpPr>
          <p:cNvPr id="6" name="Content Placeholder 5"/>
          <p:cNvSpPr>
            <a:spLocks noGrp="1"/>
          </p:cNvSpPr>
          <p:nvPr>
            <p:ph sz="quarter" idx="4"/>
          </p:nvPr>
        </p:nvSpPr>
        <p:spPr>
          <a:xfrm>
            <a:off x="6172200" y="2505075"/>
            <a:ext cx="5183188" cy="3684588"/>
          </a:xfrm>
        </p:spPr>
        <p:txBody>
          <a:bodyPr/>
          <a:lstStyle>
            <a:lvl1pPr>
              <a:defRPr sz="2000"/>
            </a:lvl1pPr>
            <a:lvl2pPr>
              <a:defRPr sz="1800"/>
            </a:lvl2pPr>
            <a:lvl3pPr>
              <a:defRPr sz="1800"/>
            </a:lvl3pPr>
            <a:lvl4pPr>
              <a:defRPr sz="1800"/>
            </a:lvl4pPr>
            <a:lvl5pPr>
              <a:defRPr sz="1800"/>
            </a:lvl5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cxnSp>
        <p:nvCxnSpPr>
          <p:cNvPr id="11"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8" name="Text Placeholder 8"/>
          <p:cNvSpPr>
            <a:spLocks noGrp="1"/>
          </p:cNvSpPr>
          <p:nvPr>
            <p:ph type="body" sz="quarter" idx="10"/>
          </p:nvPr>
        </p:nvSpPr>
        <p:spPr>
          <a:xfrm>
            <a:off x="838200" y="311099"/>
            <a:ext cx="8894763" cy="595983"/>
          </a:xfrm>
        </p:spPr>
        <p:txBody>
          <a:bodyPr>
            <a:normAutofit/>
          </a:bodyPr>
          <a:lstStyle>
            <a:lvl1pPr marL="0" indent="0">
              <a:buNone/>
              <a:defRPr sz="2400">
                <a:solidFill>
                  <a:srgbClr val="751D70"/>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0326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2" descr="C:\Users\Utente\Desktop\Map_Reduced_Big.png"/>
          <p:cNvPicPr>
            <a:picLocks noChangeAspect="1" noChangeArrowheads="1"/>
          </p:cNvPicPr>
          <p:nvPr userDrawn="1"/>
        </p:nvPicPr>
        <p:blipFill>
          <a:blip r:embed="rId2"/>
          <a:srcRect/>
          <a:stretch>
            <a:fillRect/>
          </a:stretch>
        </p:blipFill>
        <p:spPr bwMode="auto">
          <a:xfrm>
            <a:off x="3495601" y="371790"/>
            <a:ext cx="8693380" cy="5499228"/>
          </a:xfrm>
          <a:prstGeom prst="rect">
            <a:avLst/>
          </a:prstGeom>
          <a:noFill/>
        </p:spPr>
      </p:pic>
      <p:sp>
        <p:nvSpPr>
          <p:cNvPr id="19" name="Title 1"/>
          <p:cNvSpPr>
            <a:spLocks noGrp="1"/>
          </p:cNvSpPr>
          <p:nvPr>
            <p:ph type="ctrTitle"/>
          </p:nvPr>
        </p:nvSpPr>
        <p:spPr>
          <a:xfrm>
            <a:off x="1607672" y="2235240"/>
            <a:ext cx="9144000" cy="2387600"/>
          </a:xfrm>
          <a:prstGeom prst="rect">
            <a:avLst/>
          </a:prstGeom>
        </p:spPr>
        <p:txBody>
          <a:bodyPr anchor="ctr"/>
          <a:lstStyle>
            <a:lvl1pPr algn="ctr">
              <a:defRPr sz="3200" baseline="0"/>
            </a:lvl1pPr>
          </a:lstStyle>
          <a:p>
            <a:r>
              <a:rPr lang="fi-FI" dirty="0" err="1" smtClean="0"/>
              <a:t>Click</a:t>
            </a:r>
            <a:r>
              <a:rPr lang="fi-FI" dirty="0" smtClean="0"/>
              <a:t> to </a:t>
            </a:r>
            <a:r>
              <a:rPr lang="fi-FI" dirty="0" err="1" smtClean="0"/>
              <a:t>edit</a:t>
            </a:r>
            <a:r>
              <a:rPr lang="fi-FI" dirty="0" smtClean="0"/>
              <a:t> Master </a:t>
            </a:r>
            <a:r>
              <a:rPr lang="fi-FI" dirty="0" err="1" smtClean="0"/>
              <a:t>title</a:t>
            </a:r>
            <a:endParaRPr lang="en-US" dirty="0"/>
          </a:p>
        </p:txBody>
      </p:sp>
      <p:graphicFrame>
        <p:nvGraphicFramePr>
          <p:cNvPr id="3" name="Table 2"/>
          <p:cNvGraphicFramePr>
            <a:graphicFrameLocks noGrp="1"/>
          </p:cNvGraphicFramePr>
          <p:nvPr userDrawn="1">
            <p:extLst>
              <p:ext uri="{D42A27DB-BD31-4B8C-83A1-F6EECF244321}">
                <p14:modId xmlns:p14="http://schemas.microsoft.com/office/powerpoint/2010/main" val="1163763868"/>
              </p:ext>
            </p:extLst>
          </p:nvPr>
        </p:nvGraphicFramePr>
        <p:xfrm>
          <a:off x="0" y="5871018"/>
          <a:ext cx="12192000" cy="304800"/>
        </p:xfrm>
        <a:graphic>
          <a:graphicData uri="http://schemas.openxmlformats.org/drawingml/2006/table">
            <a:tbl>
              <a:tblPr firstRow="1" bandRow="1">
                <a:tableStyleId>{5C22544A-7EE6-4342-B048-85BDC9FD1C3A}</a:tableStyleId>
              </a:tblPr>
              <a:tblGrid>
                <a:gridCol w="6096000"/>
                <a:gridCol w="6096000"/>
              </a:tblGrid>
              <a:tr h="0">
                <a:tc>
                  <a:txBody>
                    <a:bodyPr/>
                    <a:lstStyle/>
                    <a:p>
                      <a:pPr algn="l"/>
                      <a:r>
                        <a:rPr lang="fr-BE" sz="1400" b="0" dirty="0" smtClean="0">
                          <a:latin typeface="Century Gothic" pitchFamily="34" charset="0"/>
                        </a:rPr>
                        <a:t> A </a:t>
                      </a:r>
                      <a:r>
                        <a:rPr lang="fr-BE" sz="1400" b="0" dirty="0" err="1" smtClean="0">
                          <a:latin typeface="Century Gothic" pitchFamily="34" charset="0"/>
                        </a:rPr>
                        <a:t>project</a:t>
                      </a:r>
                      <a:r>
                        <a:rPr lang="fr-BE" sz="1400" b="0" dirty="0" smtClean="0">
                          <a:latin typeface="Century Gothic" pitchFamily="34" charset="0"/>
                        </a:rPr>
                        <a:t> </a:t>
                      </a:r>
                      <a:r>
                        <a:rPr lang="fr-BE" sz="1400" b="0" dirty="0" err="1" smtClean="0">
                          <a:latin typeface="Century Gothic" pitchFamily="34" charset="0"/>
                        </a:rPr>
                        <a:t>funded</a:t>
                      </a:r>
                      <a:r>
                        <a:rPr lang="fr-BE" sz="1400" b="0" dirty="0" smtClean="0">
                          <a:latin typeface="Century Gothic" pitchFamily="34" charset="0"/>
                        </a:rPr>
                        <a:t> by the </a:t>
                      </a:r>
                      <a:r>
                        <a:rPr lang="fr-BE" sz="1400" b="0" dirty="0" err="1" smtClean="0">
                          <a:latin typeface="Century Gothic" pitchFamily="34" charset="0"/>
                        </a:rPr>
                        <a:t>European</a:t>
                      </a:r>
                      <a:r>
                        <a:rPr lang="fr-BE" sz="1400" b="0" dirty="0" smtClean="0">
                          <a:latin typeface="Century Gothic" pitchFamily="34" charset="0"/>
                        </a:rPr>
                        <a:t> Union</a:t>
                      </a:r>
                      <a:endParaRPr lang="en-US" sz="1400" b="0"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1400" b="0" dirty="0" smtClean="0">
                          <a:solidFill>
                            <a:schemeClr val="bg1"/>
                          </a:solidFill>
                          <a:effectLst/>
                          <a:latin typeface="Century Gothic" charset="0"/>
                          <a:ea typeface="Century Gothic" charset="0"/>
                          <a:cs typeface="Century Gothic" charset="0"/>
                        </a:rPr>
                        <a:t>Implemented by a consortium led by:</a:t>
                      </a:r>
                      <a:endParaRPr lang="de-DE" sz="1400" b="0" dirty="0" smtClean="0">
                        <a:solidFill>
                          <a:schemeClr val="bg1"/>
                        </a:solidFill>
                        <a:latin typeface="Century Gothic" charset="0"/>
                        <a:ea typeface="Century Gothic" charset="0"/>
                        <a:cs typeface="Century Gothic"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751D70"/>
                    </a:solidFill>
                  </a:tcPr>
                </a:tc>
              </a:tr>
            </a:tbl>
          </a:graphicData>
        </a:graphic>
      </p:graphicFrame>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744" y="6276137"/>
            <a:ext cx="713232" cy="481584"/>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751672" y="6329965"/>
            <a:ext cx="871728" cy="481584"/>
          </a:xfrm>
          <a:prstGeom prst="rect">
            <a:avLst/>
          </a:prstGeom>
        </p:spPr>
      </p:pic>
      <p:pic>
        <p:nvPicPr>
          <p:cNvPr id="18" name="Picture 17"/>
          <p:cNvPicPr>
            <a:picLocks noChangeAspect="1"/>
          </p:cNvPicPr>
          <p:nvPr userDrawn="1"/>
        </p:nvPicPr>
        <p:blipFill>
          <a:blip r:embed="rId5">
            <a:alphaModFix/>
            <a:extLst>
              <a:ext uri="{28A0092B-C50C-407E-A947-70E740481C1C}">
                <a14:useLocalDpi xmlns:a14="http://schemas.microsoft.com/office/drawing/2010/main" val="0"/>
              </a:ext>
            </a:extLst>
          </a:blip>
          <a:stretch>
            <a:fillRect/>
          </a:stretch>
        </p:blipFill>
        <p:spPr>
          <a:xfrm>
            <a:off x="757744" y="375174"/>
            <a:ext cx="2888706" cy="980991"/>
          </a:xfrm>
          <a:prstGeom prst="rect">
            <a:avLst/>
          </a:prstGeom>
        </p:spPr>
      </p:pic>
    </p:spTree>
    <p:extLst>
      <p:ext uri="{BB962C8B-B14F-4D97-AF65-F5344CB8AC3E}">
        <p14:creationId xmlns:p14="http://schemas.microsoft.com/office/powerpoint/2010/main" val="81906530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122"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2"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
        <p:nvSpPr>
          <p:cNvPr id="3" name="Content Placeholder 2"/>
          <p:cNvSpPr>
            <a:spLocks noGrp="1"/>
          </p:cNvSpPr>
          <p:nvPr>
            <p:ph idx="1"/>
          </p:nvPr>
        </p:nvSpPr>
        <p:spPr>
          <a:xfrm>
            <a:off x="5183188" y="1751308"/>
            <a:ext cx="6172200" cy="3719594"/>
          </a:xfrm>
        </p:spPr>
        <p:txBody>
          <a:bodyPr/>
          <a:lstStyle>
            <a:lvl1pPr>
              <a:defRPr sz="28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
        <p:nvSpPr>
          <p:cNvPr id="4"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cxnSp>
        <p:nvCxnSpPr>
          <p:cNvPr id="10"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7"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8"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9"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4710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146"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sp>
        <p:nvSpPr>
          <p:cNvPr id="3" name="Picture Placeholder 2"/>
          <p:cNvSpPr>
            <a:spLocks noGrp="1"/>
          </p:cNvSpPr>
          <p:nvPr>
            <p:ph type="pic" idx="1"/>
          </p:nvPr>
        </p:nvSpPr>
        <p:spPr>
          <a:xfrm>
            <a:off x="5183188" y="1751308"/>
            <a:ext cx="6172200" cy="37195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0" name="Title 1"/>
          <p:cNvSpPr>
            <a:spLocks noGrp="1"/>
          </p:cNvSpPr>
          <p:nvPr>
            <p:ph type="title"/>
          </p:nvPr>
        </p:nvSpPr>
        <p:spPr>
          <a:xfrm>
            <a:off x="838200" y="1751308"/>
            <a:ext cx="3932237" cy="709047"/>
          </a:xfrm>
          <a:prstGeom prst="rect">
            <a:avLst/>
          </a:prstGeom>
        </p:spPr>
        <p:txBody>
          <a:bodyPr anchor="b"/>
          <a:lstStyle>
            <a:lvl1pPr>
              <a:defRPr sz="2800"/>
            </a:lvl1pPr>
          </a:lstStyle>
          <a:p>
            <a:r>
              <a:rPr lang="fi-FI" dirty="0" err="1" smtClean="0"/>
              <a:t>Click</a:t>
            </a:r>
            <a:r>
              <a:rPr lang="fi-FI" dirty="0" smtClean="0"/>
              <a:t> to </a:t>
            </a:r>
            <a:r>
              <a:rPr lang="fi-FI" dirty="0" err="1" smtClean="0"/>
              <a:t>edit</a:t>
            </a:r>
            <a:r>
              <a:rPr lang="fi-FI" dirty="0" smtClean="0"/>
              <a:t> Master </a:t>
            </a:r>
            <a:r>
              <a:rPr lang="fi-FI" dirty="0" err="1" smtClean="0"/>
              <a:t>title</a:t>
            </a:r>
            <a:r>
              <a:rPr lang="fi-FI" dirty="0" smtClean="0"/>
              <a:t> </a:t>
            </a:r>
            <a:r>
              <a:rPr lang="fi-FI" dirty="0" err="1" smtClean="0"/>
              <a:t>style</a:t>
            </a:r>
            <a:endParaRPr lang="en-US" dirty="0"/>
          </a:p>
        </p:txBody>
      </p:sp>
      <p:sp>
        <p:nvSpPr>
          <p:cNvPr id="11" name="Text Placeholder 3"/>
          <p:cNvSpPr>
            <a:spLocks noGrp="1"/>
          </p:cNvSpPr>
          <p:nvPr>
            <p:ph type="body" sz="half" idx="2"/>
          </p:nvPr>
        </p:nvSpPr>
        <p:spPr>
          <a:xfrm>
            <a:off x="838200" y="2460356"/>
            <a:ext cx="3932237" cy="3010546"/>
          </a:xfrm>
        </p:spPr>
        <p:txBody>
          <a:bodyPr>
            <a:normAutofit/>
          </a:bodyPr>
          <a:lstStyle>
            <a:lvl1pPr marL="0" indent="0">
              <a:buNone/>
              <a:defRPr sz="2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cxnSp>
        <p:nvCxnSpPr>
          <p:cNvPr id="12"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26"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9"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20"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887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170" name="Picture 2" descr="C:\Users\Utente\Desktop\Map_reduced.png"/>
          <p:cNvPicPr>
            <a:picLocks noChangeAspect="1" noChangeArrowheads="1"/>
          </p:cNvPicPr>
          <p:nvPr userDrawn="1"/>
        </p:nvPicPr>
        <p:blipFill>
          <a:blip r:embed="rId2"/>
          <a:srcRect/>
          <a:stretch>
            <a:fillRect/>
          </a:stretch>
        </p:blipFill>
        <p:spPr bwMode="auto">
          <a:xfrm>
            <a:off x="10020300" y="5072565"/>
            <a:ext cx="2171700" cy="1400175"/>
          </a:xfrm>
          <a:prstGeom prst="rect">
            <a:avLst/>
          </a:prstGeom>
          <a:noFill/>
        </p:spPr>
      </p:pic>
      <p:cxnSp>
        <p:nvCxnSpPr>
          <p:cNvPr id="6" name="Connettore 1 14"/>
          <p:cNvCxnSpPr/>
          <p:nvPr userDrawn="1"/>
        </p:nvCxnSpPr>
        <p:spPr>
          <a:xfrm>
            <a:off x="838200" y="966848"/>
            <a:ext cx="10477132" cy="33172"/>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
        <p:nvSpPr>
          <p:cNvPr id="13" name="Text Placeholder 8"/>
          <p:cNvSpPr>
            <a:spLocks noGrp="1"/>
          </p:cNvSpPr>
          <p:nvPr>
            <p:ph type="body" sz="quarter" idx="10"/>
          </p:nvPr>
        </p:nvSpPr>
        <p:spPr>
          <a:xfrm>
            <a:off x="838200" y="311099"/>
            <a:ext cx="8894763" cy="595983"/>
          </a:xfrm>
        </p:spPr>
        <p:txBody>
          <a:bodyPr>
            <a:normAutofit/>
          </a:bodyPr>
          <a:lstStyle>
            <a:lvl1pPr marL="0" indent="0">
              <a:buNone/>
              <a:defRPr sz="3600">
                <a:solidFill>
                  <a:srgbClr val="07147A"/>
                </a:solidFill>
              </a:defRPr>
            </a:lvl1p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1331" y="374725"/>
            <a:ext cx="1980874" cy="405894"/>
          </a:xfrm>
          <a:prstGeom prst="rect">
            <a:avLst/>
          </a:prstGeom>
        </p:spPr>
      </p:pic>
      <p:sp>
        <p:nvSpPr>
          <p:cNvPr id="14" name="Slide Number Placeholder 5"/>
          <p:cNvSpPr txBox="1">
            <a:spLocks/>
          </p:cNvSpPr>
          <p:nvPr userDrawn="1"/>
        </p:nvSpPr>
        <p:spPr>
          <a:xfrm>
            <a:off x="11615936" y="6156799"/>
            <a:ext cx="576064" cy="325466"/>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7147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DA9F56-95DC-464A-AE57-CB8978B1BFDB}" type="slidenum">
              <a:rPr lang="en-US" sz="1400" b="1" smtClean="0">
                <a:solidFill>
                  <a:srgbClr val="751D70"/>
                </a:solidFill>
                <a:latin typeface="Century Gothic" charset="0"/>
                <a:ea typeface="Century Gothic" charset="0"/>
                <a:cs typeface="Century Gothic" charset="0"/>
              </a:rPr>
              <a:pPr/>
              <a:t>‹#›</a:t>
            </a:fld>
            <a:endParaRPr lang="en-US" sz="1400" b="1" dirty="0">
              <a:solidFill>
                <a:srgbClr val="751D70"/>
              </a:solidFill>
              <a:latin typeface="Century Gothic" charset="0"/>
              <a:ea typeface="Century Gothic" charset="0"/>
              <a:cs typeface="Century Gothic" charset="0"/>
            </a:endParaRPr>
          </a:p>
        </p:txBody>
      </p:sp>
      <p:cxnSp>
        <p:nvCxnSpPr>
          <p:cNvPr id="15" name="Connettore 1 14"/>
          <p:cNvCxnSpPr/>
          <p:nvPr userDrawn="1"/>
        </p:nvCxnSpPr>
        <p:spPr>
          <a:xfrm>
            <a:off x="9157447" y="6486041"/>
            <a:ext cx="3051332" cy="3776"/>
          </a:xfrm>
          <a:prstGeom prst="line">
            <a:avLst/>
          </a:prstGeom>
          <a:ln w="28575">
            <a:solidFill>
              <a:srgbClr val="751D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832449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err="1" smtClean="0"/>
              <a:t>Click</a:t>
            </a:r>
            <a:r>
              <a:rPr lang="fi-FI" dirty="0" smtClean="0"/>
              <a:t> to </a:t>
            </a:r>
            <a:r>
              <a:rPr lang="fi-FI" dirty="0" err="1" smtClean="0"/>
              <a:t>edit</a:t>
            </a:r>
            <a:r>
              <a:rPr lang="fi-FI" dirty="0" smtClean="0"/>
              <a:t> Master </a:t>
            </a:r>
            <a:r>
              <a:rPr lang="fi-FI" dirty="0" err="1" smtClean="0"/>
              <a:t>text</a:t>
            </a:r>
            <a:r>
              <a:rPr lang="fi-FI" dirty="0" smtClean="0"/>
              <a:t> </a:t>
            </a:r>
            <a:r>
              <a:rPr lang="fi-FI" dirty="0" err="1" smtClean="0"/>
              <a:t>styles</a:t>
            </a:r>
            <a:endParaRPr lang="fi-FI" dirty="0" smtClean="0"/>
          </a:p>
          <a:p>
            <a:pPr lvl="1"/>
            <a:r>
              <a:rPr lang="fi-FI" dirty="0" smtClean="0"/>
              <a:t>Second </a:t>
            </a:r>
            <a:r>
              <a:rPr lang="fi-FI" dirty="0" err="1" smtClean="0"/>
              <a:t>level</a:t>
            </a:r>
            <a:endParaRPr lang="fi-FI" dirty="0" smtClean="0"/>
          </a:p>
          <a:p>
            <a:pPr lvl="2"/>
            <a:r>
              <a:rPr lang="fi-FI" dirty="0" smtClean="0"/>
              <a:t>Third </a:t>
            </a:r>
            <a:r>
              <a:rPr lang="fi-FI" dirty="0" err="1" smtClean="0"/>
              <a:t>level</a:t>
            </a:r>
            <a:endParaRPr lang="fi-FI" dirty="0" smtClean="0"/>
          </a:p>
          <a:p>
            <a:pPr lvl="3"/>
            <a:r>
              <a:rPr lang="fi-FI" dirty="0" err="1" smtClean="0"/>
              <a:t>Fourth</a:t>
            </a:r>
            <a:r>
              <a:rPr lang="fi-FI" dirty="0" smtClean="0"/>
              <a:t> </a:t>
            </a:r>
            <a:r>
              <a:rPr lang="fi-FI" dirty="0" err="1" smtClean="0"/>
              <a:t>level</a:t>
            </a:r>
            <a:endParaRPr lang="fi-FI" dirty="0" smtClean="0"/>
          </a:p>
          <a:p>
            <a:pPr lvl="4"/>
            <a:r>
              <a:rPr lang="fi-FI" dirty="0" err="1" smtClean="0"/>
              <a:t>Fifth</a:t>
            </a:r>
            <a:r>
              <a:rPr lang="fi-FI" dirty="0" smtClean="0"/>
              <a:t> </a:t>
            </a:r>
            <a:r>
              <a:rPr lang="fi-FI" dirty="0" err="1" smtClean="0"/>
              <a:t>level</a:t>
            </a:r>
            <a:endParaRPr lang="en-US" dirty="0"/>
          </a:p>
        </p:txBody>
      </p:sp>
    </p:spTree>
    <p:extLst>
      <p:ext uri="{BB962C8B-B14F-4D97-AF65-F5344CB8AC3E}">
        <p14:creationId xmlns:p14="http://schemas.microsoft.com/office/powerpoint/2010/main" val="67072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5" r:id="rId6"/>
    <p:sldLayoutId id="2147483656" r:id="rId7"/>
    <p:sldLayoutId id="2147483657" r:id="rId8"/>
    <p:sldLayoutId id="2147483661" r:id="rId9"/>
  </p:sldLayoutIdLst>
  <p:timing>
    <p:tnLst>
      <p:par>
        <p:cTn id="1" dur="indefinite" restart="never" nodeType="tmRoot"/>
      </p:par>
    </p:tnLst>
  </p:timing>
  <p:hf sldNum="0" hdr="0" dt="0"/>
  <p:txStyles>
    <p:titleStyle>
      <a:lvl1pPr algn="l" defTabSz="914400" rtl="0" eaLnBrk="1" latinLnBrk="0" hangingPunct="1">
        <a:lnSpc>
          <a:spcPct val="90000"/>
        </a:lnSpc>
        <a:spcBef>
          <a:spcPct val="0"/>
        </a:spcBef>
        <a:buNone/>
        <a:defRPr sz="4400" b="1" kern="1200">
          <a:solidFill>
            <a:srgbClr val="07147A"/>
          </a:solidFill>
          <a:latin typeface="Century Gothic" charset="0"/>
          <a:ea typeface="Century Gothic" charset="0"/>
          <a:cs typeface="Century Gothic" charset="0"/>
        </a:defRPr>
      </a:lvl1pPr>
    </p:titleStyle>
    <p:bodyStyle>
      <a:lvl1pPr marL="228600" indent="-228600" algn="l" defTabSz="914400" rtl="0" eaLnBrk="1" latinLnBrk="0" hangingPunct="1">
        <a:lnSpc>
          <a:spcPct val="90000"/>
        </a:lnSpc>
        <a:spcBef>
          <a:spcPts val="1000"/>
        </a:spcBef>
        <a:buClr>
          <a:srgbClr val="751D70"/>
        </a:buClr>
        <a:buFont typeface="Arial" charset="0"/>
        <a:buChar char="•"/>
        <a:defRPr sz="2800" b="1" kern="1200">
          <a:solidFill>
            <a:srgbClr val="07147A"/>
          </a:solidFill>
          <a:latin typeface="Century Gothic" charset="0"/>
          <a:ea typeface="Century Gothic" charset="0"/>
          <a:cs typeface="Century Gothic" charset="0"/>
        </a:defRPr>
      </a:lvl1pPr>
      <a:lvl2pPr marL="914400" indent="-457200" algn="l" defTabSz="914400" rtl="0" eaLnBrk="1" latinLnBrk="0" hangingPunct="1">
        <a:lnSpc>
          <a:spcPct val="90000"/>
        </a:lnSpc>
        <a:spcBef>
          <a:spcPts val="500"/>
        </a:spcBef>
        <a:buClr>
          <a:srgbClr val="751D70"/>
        </a:buClr>
        <a:buFont typeface="Arial" charset="0"/>
        <a:buChar char="•"/>
        <a:defRPr sz="2400" b="0" kern="1200">
          <a:solidFill>
            <a:srgbClr val="07147A"/>
          </a:solidFill>
          <a:latin typeface="Century Gothic" charset="0"/>
          <a:ea typeface="Century Gothic" charset="0"/>
          <a:cs typeface="Century Gothic" charset="0"/>
        </a:defRPr>
      </a:lvl2pPr>
      <a:lvl3pPr marL="1371600" indent="-4572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3pPr>
      <a:lvl4pPr marL="17145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4pPr>
      <a:lvl5pPr marL="2171700" indent="-342900" algn="l" defTabSz="914400" rtl="0" eaLnBrk="1" latinLnBrk="0" hangingPunct="1">
        <a:lnSpc>
          <a:spcPct val="90000"/>
        </a:lnSpc>
        <a:spcBef>
          <a:spcPts val="500"/>
        </a:spcBef>
        <a:buClr>
          <a:srgbClr val="751D70"/>
        </a:buClr>
        <a:buFont typeface="Arial" charset="0"/>
        <a:buChar char="•"/>
        <a:defRPr sz="2000" kern="1200">
          <a:solidFill>
            <a:srgbClr val="07147A"/>
          </a:solidFill>
          <a:latin typeface="Century Gothic" charset="0"/>
          <a:ea typeface="Century Gothic" charset="0"/>
          <a:cs typeface="Century Gothic"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2.tif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6.png"/><Relationship Id="rId4" Type="http://schemas.openxmlformats.org/officeDocument/2006/relationships/diagramLayout" Target="../diagrams/layout4.xml"/><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7744" y="2057400"/>
            <a:ext cx="6154044" cy="792424"/>
          </a:xfrm>
        </p:spPr>
        <p:txBody>
          <a:bodyPr/>
          <a:lstStyle/>
          <a:p>
            <a:r>
              <a:rPr lang="en-US" dirty="0" smtClean="0"/>
              <a:t>Building an ENI CBC project</a:t>
            </a:r>
            <a:endParaRPr lang="en-US" dirty="0"/>
          </a:p>
        </p:txBody>
      </p:sp>
      <p:sp>
        <p:nvSpPr>
          <p:cNvPr id="3" name="Subtitle 2"/>
          <p:cNvSpPr>
            <a:spLocks noGrp="1"/>
          </p:cNvSpPr>
          <p:nvPr>
            <p:ph type="subTitle" idx="1"/>
          </p:nvPr>
        </p:nvSpPr>
        <p:spPr>
          <a:xfrm>
            <a:off x="757744" y="3133725"/>
            <a:ext cx="6154044" cy="791543"/>
          </a:xfrm>
        </p:spPr>
        <p:txBody>
          <a:bodyPr/>
          <a:lstStyle/>
          <a:p>
            <a:r>
              <a:rPr lang="en-US" dirty="0" smtClean="0"/>
              <a:t>Fitting you CBC project idea into an ENI CBC project framework</a:t>
            </a:r>
          </a:p>
        </p:txBody>
      </p:sp>
      <p:sp>
        <p:nvSpPr>
          <p:cNvPr id="5" name="Text Box 8"/>
          <p:cNvSpPr txBox="1">
            <a:spLocks noChangeArrowheads="1"/>
          </p:cNvSpPr>
          <p:nvPr/>
        </p:nvSpPr>
        <p:spPr bwMode="auto">
          <a:xfrm>
            <a:off x="0" y="4942495"/>
            <a:ext cx="5372100" cy="4814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800"/>
              </a:spcAft>
              <a:buClrTx/>
              <a:buSzTx/>
              <a:buFontTx/>
              <a:buNone/>
              <a:tabLst/>
            </a:pPr>
            <a:r>
              <a:rPr lang="en-US" sz="1200" b="1" dirty="0" smtClean="0">
                <a:solidFill>
                  <a:srgbClr val="5A5A5A"/>
                </a:solidFill>
                <a:latin typeface="Century Gothic" pitchFamily="34" charset="0"/>
                <a:cs typeface="Arial" pitchFamily="34" charset="0"/>
              </a:rPr>
              <a:t>Black Sea Basin </a:t>
            </a:r>
            <a:r>
              <a:rPr lang="en-US" sz="1200" b="1" dirty="0" err="1" smtClean="0">
                <a:solidFill>
                  <a:srgbClr val="5A5A5A"/>
                </a:solidFill>
                <a:latin typeface="Century Gothic" pitchFamily="34" charset="0"/>
                <a:cs typeface="Arial" pitchFamily="34" charset="0"/>
              </a:rPr>
              <a:t>programme</a:t>
            </a:r>
            <a:r>
              <a:rPr kumimoji="0" lang="en-US" sz="1200" b="1" i="0" u="none" strike="noStrike" cap="none" normalizeH="0" dirty="0" smtClean="0">
                <a:ln>
                  <a:noFill/>
                </a:ln>
                <a:solidFill>
                  <a:srgbClr val="5A5A5A"/>
                </a:solidFill>
                <a:effectLst/>
                <a:latin typeface="Century Gothic" pitchFamily="34" charset="0"/>
                <a:cs typeface="Arial" pitchFamily="34" charset="0"/>
              </a:rPr>
              <a:t>, Project preparation workshop</a:t>
            </a:r>
            <a:endParaRPr kumimoji="0" lang="en-US" sz="1200" b="1" i="0" u="none" strike="noStrike" cap="none" normalizeH="0" baseline="0" dirty="0" smtClean="0">
              <a:ln>
                <a:noFill/>
              </a:ln>
              <a:solidFill>
                <a:srgbClr val="5A5A5A"/>
              </a:solidFill>
              <a:effectLst/>
              <a:latin typeface="Century Gothic" pitchFamily="34" charset="0"/>
              <a:cs typeface="Arial" pitchFamily="34" charset="0"/>
            </a:endParaRPr>
          </a:p>
          <a:p>
            <a:pPr marL="0" marR="0" lvl="0" indent="0" algn="ctr" defTabSz="914400" rtl="0" eaLnBrk="1" fontAlgn="base" latinLnBrk="0" hangingPunct="1">
              <a:lnSpc>
                <a:spcPct val="100000"/>
              </a:lnSpc>
              <a:spcBef>
                <a:spcPct val="0"/>
              </a:spcBef>
              <a:spcAft>
                <a:spcPts val="800"/>
              </a:spcAft>
              <a:buClrTx/>
              <a:buSzTx/>
              <a:buFontTx/>
              <a:buNone/>
              <a:tabLst/>
            </a:pPr>
            <a:r>
              <a:rPr lang="en-US" sz="1200" b="1" dirty="0" smtClean="0">
                <a:solidFill>
                  <a:srgbClr val="5A5A5A"/>
                </a:solidFill>
                <a:latin typeface="Century Gothic" pitchFamily="34" charset="0"/>
                <a:cs typeface="Arial" pitchFamily="34" charset="0"/>
              </a:rPr>
              <a:t> [Place], [Date]</a:t>
            </a:r>
            <a:endParaRPr kumimoji="0" lang="it-IT" sz="1200" b="1" i="0" u="none" strike="noStrike" cap="none" normalizeH="0" baseline="0" dirty="0" smtClean="0">
              <a:ln>
                <a:noFill/>
              </a:ln>
              <a:solidFill>
                <a:schemeClr val="tx1"/>
              </a:solidFill>
              <a:effectLst/>
              <a:latin typeface="Century Gothic" pitchFamily="34" charset="0"/>
              <a:cs typeface="Arial" pitchFamily="34" charset="0"/>
            </a:endParaRPr>
          </a:p>
        </p:txBody>
      </p:sp>
    </p:spTree>
    <p:extLst>
      <p:ext uri="{BB962C8B-B14F-4D97-AF65-F5344CB8AC3E}">
        <p14:creationId xmlns:p14="http://schemas.microsoft.com/office/powerpoint/2010/main" val="707108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Who do you do the project with? How to work in partnership?</a:t>
            </a:r>
            <a:endParaRPr lang="en-US" sz="3600" dirty="0"/>
          </a:p>
        </p:txBody>
      </p:sp>
    </p:spTree>
    <p:extLst>
      <p:ext uri="{BB962C8B-B14F-4D97-AF65-F5344CB8AC3E}">
        <p14:creationId xmlns:p14="http://schemas.microsoft.com/office/powerpoint/2010/main" val="29682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Partner search</a:t>
            </a:r>
          </a:p>
        </p:txBody>
      </p:sp>
      <p:graphicFrame>
        <p:nvGraphicFramePr>
          <p:cNvPr id="12" name="Diagramma 13"/>
          <p:cNvGraphicFramePr/>
          <p:nvPr>
            <p:extLst>
              <p:ext uri="{D42A27DB-BD31-4B8C-83A1-F6EECF244321}">
                <p14:modId xmlns:p14="http://schemas.microsoft.com/office/powerpoint/2010/main" val="2106642"/>
              </p:ext>
            </p:extLst>
          </p:nvPr>
        </p:nvGraphicFramePr>
        <p:xfrm>
          <a:off x="838200" y="1136830"/>
          <a:ext cx="9693730" cy="5263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924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3"/>
          <a:stretch>
            <a:fillRect/>
          </a:stretch>
        </p:blipFill>
        <p:spPr>
          <a:xfrm>
            <a:off x="838200" y="1042528"/>
            <a:ext cx="3448686" cy="5626804"/>
          </a:xfrm>
          <a:prstGeom prst="rect">
            <a:avLst/>
          </a:prstGeom>
        </p:spPr>
      </p:pic>
      <p:sp>
        <p:nvSpPr>
          <p:cNvPr id="3" name="Espace réservé du contenu 2"/>
          <p:cNvSpPr>
            <a:spLocks noGrp="1"/>
          </p:cNvSpPr>
          <p:nvPr>
            <p:ph sz="half" idx="2"/>
          </p:nvPr>
        </p:nvSpPr>
        <p:spPr>
          <a:xfrm>
            <a:off x="5554168" y="1248508"/>
            <a:ext cx="5181600" cy="5141691"/>
          </a:xfrm>
        </p:spPr>
        <p:txBody>
          <a:bodyPr/>
          <a:lstStyle/>
          <a:p>
            <a:r>
              <a:rPr lang="en-GB" dirty="0" smtClean="0"/>
              <a:t>Partner search per</a:t>
            </a:r>
          </a:p>
          <a:p>
            <a:pPr lvl="1"/>
            <a:r>
              <a:rPr lang="en-GB" dirty="0" smtClean="0"/>
              <a:t>Country</a:t>
            </a:r>
          </a:p>
          <a:p>
            <a:pPr lvl="1"/>
            <a:r>
              <a:rPr lang="en-GB" dirty="0"/>
              <a:t>P</a:t>
            </a:r>
            <a:r>
              <a:rPr lang="en-GB" dirty="0" smtClean="0"/>
              <a:t>riority</a:t>
            </a:r>
          </a:p>
          <a:p>
            <a:pPr lvl="1"/>
            <a:r>
              <a:rPr lang="en-GB" dirty="0" smtClean="0"/>
              <a:t>Type of organisation</a:t>
            </a:r>
          </a:p>
          <a:p>
            <a:r>
              <a:rPr lang="en-GB" dirty="0" smtClean="0"/>
              <a:t>Register!</a:t>
            </a:r>
          </a:p>
          <a:p>
            <a:r>
              <a:rPr lang="en-GB" dirty="0" smtClean="0"/>
              <a:t>Project ideas search</a:t>
            </a:r>
            <a:endParaRPr lang="en-GB" dirty="0"/>
          </a:p>
        </p:txBody>
      </p:sp>
      <p:sp>
        <p:nvSpPr>
          <p:cNvPr id="4" name="Espace réservé du texte 3"/>
          <p:cNvSpPr>
            <a:spLocks noGrp="1"/>
          </p:cNvSpPr>
          <p:nvPr>
            <p:ph type="body" sz="quarter" idx="10"/>
          </p:nvPr>
        </p:nvSpPr>
        <p:spPr/>
        <p:txBody>
          <a:bodyPr/>
          <a:lstStyle/>
          <a:p>
            <a:r>
              <a:rPr lang="en-GB" dirty="0" smtClean="0"/>
              <a:t>Search and register on the Black Sea CBC website</a:t>
            </a:r>
            <a:endParaRPr lang="en-GB" dirty="0"/>
          </a:p>
        </p:txBody>
      </p:sp>
      <p:sp>
        <p:nvSpPr>
          <p:cNvPr id="6" name="Flèche vers la gauche 5"/>
          <p:cNvSpPr/>
          <p:nvPr/>
        </p:nvSpPr>
        <p:spPr>
          <a:xfrm>
            <a:off x="4431322" y="571882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a:blip r:embed="rId4"/>
          <a:stretch>
            <a:fillRect/>
          </a:stretch>
        </p:blipFill>
        <p:spPr>
          <a:xfrm>
            <a:off x="5554167" y="4768321"/>
            <a:ext cx="3044709" cy="1901011"/>
          </a:xfrm>
          <a:prstGeom prst="rect">
            <a:avLst/>
          </a:prstGeom>
        </p:spPr>
      </p:pic>
    </p:spTree>
    <p:extLst>
      <p:ext uri="{BB962C8B-B14F-4D97-AF65-F5344CB8AC3E}">
        <p14:creationId xmlns:p14="http://schemas.microsoft.com/office/powerpoint/2010/main" val="1059949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Partnership in practice</a:t>
            </a:r>
          </a:p>
        </p:txBody>
      </p:sp>
      <p:sp>
        <p:nvSpPr>
          <p:cNvPr id="7" name="Content Placeholder 6"/>
          <p:cNvSpPr>
            <a:spLocks noGrp="1"/>
          </p:cNvSpPr>
          <p:nvPr>
            <p:ph idx="1"/>
          </p:nvPr>
        </p:nvSpPr>
        <p:spPr>
          <a:xfrm>
            <a:off x="838200" y="1312436"/>
            <a:ext cx="9614648" cy="4517985"/>
          </a:xfrm>
        </p:spPr>
        <p:txBody>
          <a:bodyPr>
            <a:normAutofit/>
          </a:bodyPr>
          <a:lstStyle/>
          <a:p>
            <a:r>
              <a:rPr lang="en-US" dirty="0"/>
              <a:t>How to work together?</a:t>
            </a:r>
          </a:p>
          <a:p>
            <a:endParaRPr lang="en-US" sz="3600" dirty="0"/>
          </a:p>
          <a:p>
            <a:pPr algn="just"/>
            <a:endParaRPr lang="en-US" sz="2000" dirty="0"/>
          </a:p>
          <a:p>
            <a:pPr algn="just"/>
            <a:r>
              <a:rPr lang="en-US" sz="2000" dirty="0"/>
              <a:t> </a:t>
            </a:r>
          </a:p>
        </p:txBody>
      </p:sp>
      <p:sp>
        <p:nvSpPr>
          <p:cNvPr id="4" name="Oval Callout 3"/>
          <p:cNvSpPr/>
          <p:nvPr/>
        </p:nvSpPr>
        <p:spPr>
          <a:xfrm>
            <a:off x="414751" y="2046907"/>
            <a:ext cx="4048722" cy="1810362"/>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a:solidFill>
                  <a:srgbClr val="000090"/>
                </a:solidFill>
                <a:effectLst/>
                <a:latin typeface="Century Gothic"/>
                <a:ea typeface="Calibri"/>
                <a:cs typeface="Times New Roman"/>
              </a:rPr>
              <a:t>Project development is a joint effort</a:t>
            </a:r>
            <a:r>
              <a:rPr lang="en-GB" dirty="0">
                <a:solidFill>
                  <a:srgbClr val="000090"/>
                </a:solidFill>
                <a:effectLst/>
                <a:latin typeface="Century Gothic"/>
                <a:ea typeface="Calibri"/>
                <a:cs typeface="Times New Roman"/>
              </a:rPr>
              <a:t>, so is its </a:t>
            </a:r>
            <a:r>
              <a:rPr lang="en-GB" dirty="0" smtClean="0">
                <a:solidFill>
                  <a:srgbClr val="000090"/>
                </a:solidFill>
                <a:effectLst/>
                <a:latin typeface="Century Gothic"/>
                <a:ea typeface="Calibri"/>
                <a:cs typeface="Times New Roman"/>
              </a:rPr>
              <a:t>implementation, </a:t>
            </a:r>
          </a:p>
          <a:p>
            <a:pPr algn="ctr">
              <a:spcAft>
                <a:spcPts val="0"/>
              </a:spcAft>
            </a:pPr>
            <a:r>
              <a:rPr lang="en-GB" b="1" dirty="0" smtClean="0">
                <a:solidFill>
                  <a:srgbClr val="000090"/>
                </a:solidFill>
                <a:effectLst/>
                <a:latin typeface="Century Gothic"/>
                <a:ea typeface="Calibri"/>
                <a:cs typeface="Times New Roman"/>
              </a:rPr>
              <a:t>joint efforts=common benefits</a:t>
            </a:r>
            <a:endParaRPr lang="en-US" b="1" dirty="0">
              <a:solidFill>
                <a:srgbClr val="000090"/>
              </a:solidFill>
              <a:effectLst/>
              <a:latin typeface="Century Gothic"/>
              <a:ea typeface="Calibri"/>
              <a:cs typeface="Times New Roman"/>
            </a:endParaRPr>
          </a:p>
        </p:txBody>
      </p:sp>
      <p:sp>
        <p:nvSpPr>
          <p:cNvPr id="5" name="Oval Callout 4"/>
          <p:cNvSpPr/>
          <p:nvPr/>
        </p:nvSpPr>
        <p:spPr>
          <a:xfrm>
            <a:off x="4789451" y="2457957"/>
            <a:ext cx="3464219" cy="1555152"/>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a:solidFill>
                  <a:srgbClr val="751D70"/>
                </a:solidFill>
                <a:effectLst/>
                <a:latin typeface="Century Gothic"/>
                <a:ea typeface="Calibri"/>
                <a:cs typeface="Times New Roman"/>
              </a:rPr>
              <a:t>Each opinion counts </a:t>
            </a:r>
            <a:r>
              <a:rPr lang="en-GB" dirty="0">
                <a:solidFill>
                  <a:srgbClr val="751D70"/>
                </a:solidFill>
                <a:effectLst/>
                <a:latin typeface="Century Gothic"/>
                <a:ea typeface="Calibri"/>
                <a:cs typeface="Times New Roman"/>
              </a:rPr>
              <a:t>in the partnership, everyone has to be heard</a:t>
            </a:r>
            <a:endParaRPr lang="en-US" dirty="0">
              <a:solidFill>
                <a:srgbClr val="751D70"/>
              </a:solidFill>
              <a:effectLst/>
              <a:latin typeface="Century Gothic"/>
              <a:ea typeface="Calibri"/>
              <a:cs typeface="Times New Roman"/>
            </a:endParaRPr>
          </a:p>
        </p:txBody>
      </p:sp>
      <p:sp>
        <p:nvSpPr>
          <p:cNvPr id="6" name="Oval Callout 5"/>
          <p:cNvSpPr/>
          <p:nvPr/>
        </p:nvSpPr>
        <p:spPr>
          <a:xfrm>
            <a:off x="8414283" y="3571428"/>
            <a:ext cx="3428999" cy="140546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dirty="0" smtClean="0">
                <a:solidFill>
                  <a:srgbClr val="000090"/>
                </a:solidFill>
                <a:effectLst/>
                <a:latin typeface="Century Gothic"/>
                <a:ea typeface="Calibri"/>
                <a:cs typeface="Times New Roman"/>
              </a:rPr>
              <a:t>Agree </a:t>
            </a:r>
            <a:r>
              <a:rPr lang="en-GB" dirty="0">
                <a:solidFill>
                  <a:srgbClr val="000090"/>
                </a:solidFill>
                <a:effectLst/>
                <a:latin typeface="Century Gothic"/>
                <a:ea typeface="Calibri"/>
                <a:cs typeface="Times New Roman"/>
              </a:rPr>
              <a:t>on </a:t>
            </a:r>
            <a:r>
              <a:rPr lang="en-GB" b="1" dirty="0">
                <a:solidFill>
                  <a:srgbClr val="000090"/>
                </a:solidFill>
                <a:effectLst/>
                <a:latin typeface="Century Gothic"/>
                <a:ea typeface="Calibri"/>
                <a:cs typeface="Times New Roman"/>
              </a:rPr>
              <a:t>working principles and procedures</a:t>
            </a:r>
            <a:endParaRPr lang="en-US" dirty="0">
              <a:solidFill>
                <a:srgbClr val="000090"/>
              </a:solidFill>
              <a:effectLst/>
              <a:latin typeface="Century Gothic"/>
              <a:ea typeface="Calibri"/>
              <a:cs typeface="Times New Roman"/>
            </a:endParaRPr>
          </a:p>
        </p:txBody>
      </p:sp>
      <p:sp>
        <p:nvSpPr>
          <p:cNvPr id="8" name="Oval Callout 7"/>
          <p:cNvSpPr/>
          <p:nvPr/>
        </p:nvSpPr>
        <p:spPr>
          <a:xfrm>
            <a:off x="8414283" y="1636237"/>
            <a:ext cx="3428999" cy="140546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dirty="0" smtClean="0">
                <a:solidFill>
                  <a:srgbClr val="751D70"/>
                </a:solidFill>
                <a:effectLst/>
                <a:latin typeface="Century Gothic"/>
                <a:ea typeface="Calibri"/>
                <a:cs typeface="Times New Roman"/>
              </a:rPr>
              <a:t>Allocate</a:t>
            </a:r>
            <a:r>
              <a:rPr lang="en-GB" b="1" dirty="0" smtClean="0">
                <a:solidFill>
                  <a:srgbClr val="751D70"/>
                </a:solidFill>
                <a:effectLst/>
                <a:latin typeface="Century Gothic"/>
                <a:ea typeface="Calibri"/>
                <a:cs typeface="Times New Roman"/>
              </a:rPr>
              <a:t> appropriate human resources</a:t>
            </a:r>
            <a:endParaRPr lang="en-US" dirty="0">
              <a:solidFill>
                <a:srgbClr val="751D70"/>
              </a:solidFill>
              <a:effectLst/>
              <a:latin typeface="Century Gothic"/>
              <a:ea typeface="Calibri"/>
              <a:cs typeface="Times New Roman"/>
            </a:endParaRPr>
          </a:p>
        </p:txBody>
      </p:sp>
      <p:sp>
        <p:nvSpPr>
          <p:cNvPr id="9" name="Oval Callout 8"/>
          <p:cNvSpPr/>
          <p:nvPr/>
        </p:nvSpPr>
        <p:spPr>
          <a:xfrm>
            <a:off x="1195087" y="4294361"/>
            <a:ext cx="3428999" cy="140546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dirty="0">
                <a:solidFill>
                  <a:srgbClr val="751D70"/>
                </a:solidFill>
                <a:effectLst/>
                <a:latin typeface="Century Gothic"/>
                <a:ea typeface="Calibri"/>
                <a:cs typeface="Times New Roman"/>
              </a:rPr>
              <a:t>Being a partner is a </a:t>
            </a:r>
            <a:r>
              <a:rPr lang="en-GB" b="1" dirty="0">
                <a:solidFill>
                  <a:srgbClr val="751D70"/>
                </a:solidFill>
                <a:effectLst/>
                <a:latin typeface="Century Gothic"/>
                <a:ea typeface="Calibri"/>
                <a:cs typeface="Times New Roman"/>
              </a:rPr>
              <a:t>commitment</a:t>
            </a:r>
            <a:endParaRPr lang="en-US" b="1" dirty="0">
              <a:solidFill>
                <a:srgbClr val="751D70"/>
              </a:solidFill>
              <a:effectLst/>
              <a:latin typeface="Century Gothic"/>
              <a:ea typeface="Calibri"/>
              <a:cs typeface="Times New Roman"/>
            </a:endParaRPr>
          </a:p>
        </p:txBody>
      </p:sp>
      <p:sp>
        <p:nvSpPr>
          <p:cNvPr id="10" name="Oval Callout 5"/>
          <p:cNvSpPr/>
          <p:nvPr/>
        </p:nvSpPr>
        <p:spPr>
          <a:xfrm>
            <a:off x="5134115" y="4630878"/>
            <a:ext cx="3428999" cy="1405466"/>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b="1" dirty="0" smtClean="0">
                <a:solidFill>
                  <a:srgbClr val="000090"/>
                </a:solidFill>
                <a:latin typeface="Century Gothic"/>
                <a:ea typeface="Calibri"/>
                <a:cs typeface="Times New Roman"/>
              </a:rPr>
              <a:t>Define clearly</a:t>
            </a:r>
            <a:r>
              <a:rPr lang="en-GB" b="1" dirty="0" smtClean="0">
                <a:solidFill>
                  <a:srgbClr val="000090"/>
                </a:solidFill>
                <a:effectLst/>
                <a:latin typeface="Century Gothic"/>
                <a:ea typeface="Calibri"/>
                <a:cs typeface="Times New Roman"/>
              </a:rPr>
              <a:t> roles </a:t>
            </a:r>
            <a:r>
              <a:rPr lang="en-GB" dirty="0" smtClean="0">
                <a:solidFill>
                  <a:srgbClr val="000090"/>
                </a:solidFill>
                <a:effectLst/>
                <a:latin typeface="Century Gothic"/>
                <a:ea typeface="Calibri"/>
                <a:cs typeface="Times New Roman"/>
              </a:rPr>
              <a:t>for partners</a:t>
            </a:r>
            <a:endParaRPr lang="en-US" dirty="0">
              <a:solidFill>
                <a:srgbClr val="000090"/>
              </a:solidFill>
              <a:effectLst/>
              <a:latin typeface="Century Gothic"/>
              <a:ea typeface="Calibri"/>
              <a:cs typeface="Times New Roman"/>
            </a:endParaRPr>
          </a:p>
        </p:txBody>
      </p:sp>
    </p:spTree>
    <p:extLst>
      <p:ext uri="{BB962C8B-B14F-4D97-AF65-F5344CB8AC3E}">
        <p14:creationId xmlns:p14="http://schemas.microsoft.com/office/powerpoint/2010/main" val="21027139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Who do you do the project for? Who do you consult and involve?</a:t>
            </a:r>
            <a:endParaRPr lang="en-US" sz="3600" dirty="0"/>
          </a:p>
        </p:txBody>
      </p:sp>
    </p:spTree>
    <p:extLst>
      <p:ext uri="{BB962C8B-B14F-4D97-AF65-F5344CB8AC3E}">
        <p14:creationId xmlns:p14="http://schemas.microsoft.com/office/powerpoint/2010/main" val="18500472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ZoneTexte 55"/>
          <p:cNvSpPr txBox="1"/>
          <p:nvPr/>
        </p:nvSpPr>
        <p:spPr>
          <a:xfrm>
            <a:off x="1887166" y="1245140"/>
            <a:ext cx="9552562" cy="5136059"/>
          </a:xfrm>
          <a:prstGeom prst="rect">
            <a:avLst/>
          </a:prstGeom>
          <a:solidFill>
            <a:schemeClr val="bg1">
              <a:lumMod val="95000"/>
            </a:schemeClr>
          </a:solidFill>
          <a:ln>
            <a:solidFill>
              <a:schemeClr val="accent4"/>
            </a:solidFill>
          </a:ln>
        </p:spPr>
        <p:txBody>
          <a:bodyPr vert="horz" wrap="square" numCol="1" rtlCol="0" anchor="t" anchorCtr="0">
            <a:noAutofit/>
          </a:bodyPr>
          <a:lstStyle/>
          <a:p>
            <a:endParaRPr lang="en-GB" b="1" dirty="0">
              <a:solidFill>
                <a:srgbClr val="07147A"/>
              </a:solidFill>
            </a:endParaRPr>
          </a:p>
        </p:txBody>
      </p:sp>
      <p:sp>
        <p:nvSpPr>
          <p:cNvPr id="3" name="Text Placeholder 2"/>
          <p:cNvSpPr>
            <a:spLocks noGrp="1"/>
          </p:cNvSpPr>
          <p:nvPr>
            <p:ph type="body" sz="quarter" idx="10"/>
          </p:nvPr>
        </p:nvSpPr>
        <p:spPr/>
        <p:txBody>
          <a:bodyPr/>
          <a:lstStyle/>
          <a:p>
            <a:r>
              <a:rPr lang="en-US" dirty="0"/>
              <a:t>Who are the stakeholders, beneficiaries, target groups?</a:t>
            </a:r>
          </a:p>
        </p:txBody>
      </p:sp>
      <p:sp>
        <p:nvSpPr>
          <p:cNvPr id="27" name="Rectangle 26"/>
          <p:cNvSpPr/>
          <p:nvPr/>
        </p:nvSpPr>
        <p:spPr>
          <a:xfrm>
            <a:off x="1963497" y="3122941"/>
            <a:ext cx="3912789" cy="3102762"/>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spcBef>
                <a:spcPts val="300"/>
              </a:spcBef>
              <a:spcAft>
                <a:spcPts val="300"/>
              </a:spcAft>
            </a:pPr>
            <a:r>
              <a:rPr lang="en-GB" b="1" dirty="0">
                <a:solidFill>
                  <a:srgbClr val="07147A"/>
                </a:solidFill>
                <a:latin typeface="+mj-lt"/>
              </a:rPr>
              <a:t>TARGET GROUPS</a:t>
            </a:r>
          </a:p>
          <a:p>
            <a:pPr marL="342900" indent="-342900">
              <a:spcBef>
                <a:spcPts val="300"/>
              </a:spcBef>
              <a:spcAft>
                <a:spcPts val="300"/>
              </a:spcAft>
              <a:buFont typeface="Wingdings" charset="2"/>
              <a:buChar char="ü"/>
            </a:pPr>
            <a:r>
              <a:rPr lang="en-GB" dirty="0">
                <a:solidFill>
                  <a:srgbClr val="07147A"/>
                </a:solidFill>
                <a:latin typeface="+mj-lt"/>
              </a:rPr>
              <a:t>W</a:t>
            </a:r>
            <a:r>
              <a:rPr lang="en-GB" dirty="0" smtClean="0">
                <a:solidFill>
                  <a:srgbClr val="07147A"/>
                </a:solidFill>
                <a:latin typeface="+mj-lt"/>
              </a:rPr>
              <a:t>ho </a:t>
            </a:r>
            <a:r>
              <a:rPr lang="en-GB" dirty="0">
                <a:solidFill>
                  <a:srgbClr val="07147A"/>
                </a:solidFill>
                <a:latin typeface="+mj-lt"/>
              </a:rPr>
              <a:t>will </a:t>
            </a:r>
            <a:r>
              <a:rPr lang="en-GB" dirty="0" smtClean="0">
                <a:solidFill>
                  <a:srgbClr val="07147A"/>
                </a:solidFill>
                <a:latin typeface="+mj-lt"/>
              </a:rPr>
              <a:t>benefit directly from the outputs and result(s) </a:t>
            </a:r>
            <a:r>
              <a:rPr lang="en-GB" dirty="0">
                <a:solidFill>
                  <a:srgbClr val="07147A"/>
                </a:solidFill>
                <a:latin typeface="+mj-lt"/>
              </a:rPr>
              <a:t>of the project </a:t>
            </a:r>
            <a:r>
              <a:rPr lang="en-GB" dirty="0" smtClean="0">
                <a:solidFill>
                  <a:srgbClr val="07147A"/>
                </a:solidFill>
                <a:latin typeface="+mj-lt"/>
              </a:rPr>
              <a:t>(e.g. population living on the riverside, tourists</a:t>
            </a:r>
            <a:r>
              <a:rPr lang="is-IS" dirty="0" smtClean="0">
                <a:solidFill>
                  <a:srgbClr val="07147A"/>
                </a:solidFill>
                <a:latin typeface="+mj-lt"/>
              </a:rPr>
              <a:t>…</a:t>
            </a:r>
            <a:r>
              <a:rPr lang="en-GB" dirty="0" smtClean="0">
                <a:solidFill>
                  <a:srgbClr val="07147A"/>
                </a:solidFill>
                <a:latin typeface="+mj-lt"/>
              </a:rPr>
              <a:t>)</a:t>
            </a:r>
            <a:endParaRPr lang="en-GB" dirty="0">
              <a:solidFill>
                <a:srgbClr val="07147A"/>
              </a:solidFill>
              <a:latin typeface="+mj-lt"/>
            </a:endParaRPr>
          </a:p>
          <a:p>
            <a:pPr marL="342900" indent="-342900">
              <a:spcBef>
                <a:spcPts val="300"/>
              </a:spcBef>
              <a:spcAft>
                <a:spcPts val="300"/>
              </a:spcAft>
              <a:buFont typeface="Wingdings" charset="2"/>
              <a:buChar char="ü"/>
            </a:pPr>
            <a:r>
              <a:rPr lang="en-GB" dirty="0" smtClean="0">
                <a:solidFill>
                  <a:srgbClr val="07147A"/>
                </a:solidFill>
                <a:latin typeface="+mj-lt"/>
              </a:rPr>
              <a:t>Those directly </a:t>
            </a:r>
            <a:r>
              <a:rPr lang="en-GB" dirty="0">
                <a:solidFill>
                  <a:srgbClr val="07147A"/>
                </a:solidFill>
                <a:latin typeface="+mj-lt"/>
              </a:rPr>
              <a:t>involved in the activities (e.g. </a:t>
            </a:r>
            <a:r>
              <a:rPr lang="en-GB" dirty="0" smtClean="0">
                <a:solidFill>
                  <a:srgbClr val="07147A"/>
                </a:solidFill>
                <a:latin typeface="+mj-lt"/>
              </a:rPr>
              <a:t>schools, journalists, tourism agencies</a:t>
            </a:r>
            <a:r>
              <a:rPr lang="is-IS" dirty="0" smtClean="0">
                <a:solidFill>
                  <a:srgbClr val="07147A"/>
                </a:solidFill>
                <a:latin typeface="+mj-lt"/>
              </a:rPr>
              <a:t>…)</a:t>
            </a:r>
            <a:endParaRPr lang="en-GB" dirty="0">
              <a:solidFill>
                <a:srgbClr val="07147A"/>
              </a:solidFill>
              <a:latin typeface="+mj-lt"/>
            </a:endParaRPr>
          </a:p>
        </p:txBody>
      </p:sp>
      <p:sp>
        <p:nvSpPr>
          <p:cNvPr id="31" name="Rectangle 30"/>
          <p:cNvSpPr/>
          <p:nvPr/>
        </p:nvSpPr>
        <p:spPr>
          <a:xfrm>
            <a:off x="1963496" y="1365647"/>
            <a:ext cx="3912789" cy="158826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r>
              <a:rPr lang="en-GB" b="1" dirty="0" smtClean="0">
                <a:solidFill>
                  <a:srgbClr val="07147A"/>
                </a:solidFill>
                <a:latin typeface="+mj-lt"/>
              </a:rPr>
              <a:t>FINAL BENEFICIARIES</a:t>
            </a:r>
          </a:p>
          <a:p>
            <a:pPr marL="285750" indent="-285750">
              <a:buFont typeface="Wingdings" charset="2"/>
              <a:buChar char="ü"/>
            </a:pPr>
            <a:r>
              <a:rPr lang="en-GB" dirty="0" smtClean="0">
                <a:solidFill>
                  <a:srgbClr val="07147A"/>
                </a:solidFill>
                <a:latin typeface="+mj-lt"/>
              </a:rPr>
              <a:t>Who will benefit indirectly or in the long term from </a:t>
            </a:r>
            <a:r>
              <a:rPr lang="en-GB" dirty="0">
                <a:solidFill>
                  <a:srgbClr val="07147A"/>
                </a:solidFill>
                <a:latin typeface="+mj-lt"/>
              </a:rPr>
              <a:t>the </a:t>
            </a:r>
            <a:r>
              <a:rPr lang="en-GB" dirty="0" smtClean="0">
                <a:solidFill>
                  <a:srgbClr val="07147A"/>
                </a:solidFill>
                <a:latin typeface="+mj-lt"/>
              </a:rPr>
              <a:t>project (e.g. consumers of fish products</a:t>
            </a:r>
            <a:r>
              <a:rPr lang="is-IS" dirty="0" smtClean="0">
                <a:solidFill>
                  <a:srgbClr val="07147A"/>
                </a:solidFill>
                <a:latin typeface="+mj-lt"/>
              </a:rPr>
              <a:t>…</a:t>
            </a:r>
            <a:r>
              <a:rPr lang="en-GB" dirty="0" smtClean="0">
                <a:solidFill>
                  <a:srgbClr val="07147A"/>
                </a:solidFill>
                <a:latin typeface="+mj-lt"/>
              </a:rPr>
              <a:t>)</a:t>
            </a:r>
            <a:endParaRPr lang="en-GB" dirty="0">
              <a:solidFill>
                <a:srgbClr val="07147A"/>
              </a:solidFill>
              <a:latin typeface="+mj-lt"/>
            </a:endParaRPr>
          </a:p>
        </p:txBody>
      </p:sp>
      <p:graphicFrame>
        <p:nvGraphicFramePr>
          <p:cNvPr id="54" name="Diagramme 53"/>
          <p:cNvGraphicFramePr/>
          <p:nvPr>
            <p:extLst>
              <p:ext uri="{D42A27DB-BD31-4B8C-83A1-F6EECF244321}">
                <p14:modId xmlns:p14="http://schemas.microsoft.com/office/powerpoint/2010/main" val="2051971776"/>
              </p:ext>
            </p:extLst>
          </p:nvPr>
        </p:nvGraphicFramePr>
        <p:xfrm>
          <a:off x="-1387391" y="3320689"/>
          <a:ext cx="5122813" cy="965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6231394" y="2443745"/>
            <a:ext cx="4610911" cy="2308324"/>
          </a:xfrm>
          <a:prstGeom prst="rect">
            <a:avLst/>
          </a:prstGeom>
        </p:spPr>
        <p:txBody>
          <a:bodyPr wrap="square" rtlCol="0" anchor="b">
            <a:spAutoFit/>
          </a:bodyPr>
          <a:lstStyle/>
          <a:p>
            <a:pPr algn="ctr"/>
            <a:r>
              <a:rPr lang="en-GB" b="1" dirty="0" smtClean="0">
                <a:solidFill>
                  <a:srgbClr val="07147A"/>
                </a:solidFill>
                <a:latin typeface="+mj-lt"/>
              </a:rPr>
              <a:t>STAKEHOLDERS</a:t>
            </a:r>
          </a:p>
          <a:p>
            <a:pPr algn="ctr"/>
            <a:r>
              <a:rPr lang="en-GB" dirty="0" smtClean="0">
                <a:solidFill>
                  <a:srgbClr val="07147A"/>
                </a:solidFill>
                <a:latin typeface="+mj-lt"/>
              </a:rPr>
              <a:t>Persons </a:t>
            </a:r>
            <a:r>
              <a:rPr lang="en-GB" dirty="0">
                <a:solidFill>
                  <a:srgbClr val="07147A"/>
                </a:solidFill>
                <a:latin typeface="+mj-lt"/>
              </a:rPr>
              <a:t>or organisations that can affect or be affected (positively/negatively) by the project (e.g. local authorities,  environmental protection agency, industry, other donors</a:t>
            </a:r>
            <a:r>
              <a:rPr lang="is-IS" dirty="0">
                <a:solidFill>
                  <a:srgbClr val="07147A"/>
                </a:solidFill>
                <a:latin typeface="+mj-lt"/>
              </a:rPr>
              <a:t>…)</a:t>
            </a:r>
            <a:endParaRPr lang="en-GB" dirty="0">
              <a:solidFill>
                <a:srgbClr val="07147A"/>
              </a:solidFill>
              <a:latin typeface="+mj-lt"/>
            </a:endParaRPr>
          </a:p>
          <a:p>
            <a:endParaRPr lang="en-GB" sz="3600" dirty="0">
              <a:solidFill>
                <a:srgbClr val="07147A"/>
              </a:solidFill>
              <a:latin typeface="+mj-lt"/>
            </a:endParaRPr>
          </a:p>
        </p:txBody>
      </p:sp>
    </p:spTree>
    <p:extLst>
      <p:ext uri="{BB962C8B-B14F-4D97-AF65-F5344CB8AC3E}">
        <p14:creationId xmlns:p14="http://schemas.microsoft.com/office/powerpoint/2010/main" val="479084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What can you do when you’ve answered these questions?</a:t>
            </a:r>
            <a:br>
              <a:rPr lang="en-US" sz="3600" dirty="0" smtClean="0"/>
            </a:br>
            <a:endParaRPr lang="en-US" sz="3600" dirty="0"/>
          </a:p>
        </p:txBody>
      </p:sp>
    </p:spTree>
    <p:extLst>
      <p:ext uri="{BB962C8B-B14F-4D97-AF65-F5344CB8AC3E}">
        <p14:creationId xmlns:p14="http://schemas.microsoft.com/office/powerpoint/2010/main" val="1285353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Working on your project proposal</a:t>
            </a:r>
            <a:endParaRPr lang="en-US" dirty="0"/>
          </a:p>
        </p:txBody>
      </p:sp>
      <p:sp>
        <p:nvSpPr>
          <p:cNvPr id="6" name="Rectangle à coins arrondis 5"/>
          <p:cNvSpPr/>
          <p:nvPr/>
        </p:nvSpPr>
        <p:spPr>
          <a:xfrm>
            <a:off x="838200" y="1149256"/>
            <a:ext cx="4827814" cy="1015242"/>
          </a:xfrm>
          <a:prstGeom prst="roundRect">
            <a:avLst/>
          </a:prstGeom>
          <a:ln w="38100">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lvl="1" algn="ctr">
              <a:defRPr/>
            </a:pPr>
            <a:r>
              <a:rPr lang="fr-FR" sz="2000" noProof="1" smtClean="0">
                <a:latin typeface="Century Gothic" pitchFamily="34" charset="0"/>
              </a:rPr>
              <a:t>1. </a:t>
            </a:r>
            <a:r>
              <a:rPr lang="fr-FR" sz="2000" noProof="1">
                <a:latin typeface="Century Gothic" pitchFamily="34" charset="0"/>
              </a:rPr>
              <a:t>Draft relevant parts of the </a:t>
            </a:r>
            <a:r>
              <a:rPr lang="fr-FR" sz="2000" b="1" noProof="1">
                <a:latin typeface="Century Gothic" pitchFamily="34" charset="0"/>
              </a:rPr>
              <a:t>application form</a:t>
            </a:r>
          </a:p>
        </p:txBody>
      </p:sp>
      <p:sp>
        <p:nvSpPr>
          <p:cNvPr id="8" name="Rectangle à coins arrondis 7"/>
          <p:cNvSpPr/>
          <p:nvPr/>
        </p:nvSpPr>
        <p:spPr>
          <a:xfrm>
            <a:off x="6613071" y="1149256"/>
            <a:ext cx="4686300" cy="1015242"/>
          </a:xfrm>
          <a:prstGeom prst="roundRect">
            <a:avLst/>
          </a:prstGeom>
          <a:ln w="38100">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marL="0" lvl="1" algn="ctr">
              <a:defRPr/>
            </a:pPr>
            <a:r>
              <a:rPr lang="fr-FR" sz="2000" noProof="1" smtClean="0">
                <a:latin typeface="Century Gothic" pitchFamily="34" charset="0"/>
              </a:rPr>
              <a:t>2. Check compliance towards </a:t>
            </a:r>
            <a:r>
              <a:rPr lang="fr-FR" sz="2000" b="1" noProof="1" smtClean="0">
                <a:latin typeface="Century Gothic" pitchFamily="34" charset="0"/>
              </a:rPr>
              <a:t>selection criteria</a:t>
            </a:r>
            <a:endParaRPr lang="fr-FR" sz="2000" b="1" noProof="1">
              <a:latin typeface="Century Gothic" pitchFamily="34"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780535113"/>
              </p:ext>
            </p:extLst>
          </p:nvPr>
        </p:nvGraphicFramePr>
        <p:xfrm>
          <a:off x="5804807" y="2206282"/>
          <a:ext cx="6302827" cy="4582607"/>
        </p:xfrm>
        <a:graphic>
          <a:graphicData uri="http://schemas.openxmlformats.org/drawingml/2006/table">
            <a:tbl>
              <a:tblPr firstRow="1" firstCol="1" bandRow="1"/>
              <a:tblGrid>
                <a:gridCol w="5861629"/>
                <a:gridCol w="441198"/>
              </a:tblGrid>
              <a:tr h="104363">
                <a:tc>
                  <a:txBody>
                    <a:bodyPr/>
                    <a:lstStyle/>
                    <a:p>
                      <a:pPr marR="21590">
                        <a:lnSpc>
                          <a:spcPct val="100000"/>
                        </a:lnSpc>
                        <a:spcAft>
                          <a:spcPts val="0"/>
                        </a:spcAft>
                      </a:pPr>
                      <a:r>
                        <a:rPr lang="en-GB" sz="800" b="1">
                          <a:effectLst/>
                          <a:latin typeface="Calibri" charset="0"/>
                          <a:ea typeface="Calibri" charset="0"/>
                          <a:cs typeface="Times New Roman" charset="0"/>
                        </a:rPr>
                        <a:t>Quality assessment (Award criteria)</a:t>
                      </a:r>
                      <a:endParaRPr lang="fr-FR" sz="80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0000"/>
                        </a:lnSpc>
                        <a:spcAft>
                          <a:spcPts val="0"/>
                        </a:spcAft>
                      </a:pPr>
                      <a:r>
                        <a:rPr lang="en-GB" sz="800" b="1">
                          <a:effectLst/>
                          <a:latin typeface="Calibri" charset="0"/>
                          <a:ea typeface="Calibri" charset="0"/>
                          <a:cs typeface="Times New Roman" charset="0"/>
                        </a:rPr>
                        <a:t>Score</a:t>
                      </a:r>
                      <a:endParaRPr lang="fr-FR" sz="80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104363">
                <a:tc>
                  <a:txBody>
                    <a:bodyPr/>
                    <a:lstStyle/>
                    <a:p>
                      <a:pPr marL="0" marR="21590" lvl="0" indent="0">
                        <a:lnSpc>
                          <a:spcPct val="100000"/>
                        </a:lnSpc>
                        <a:spcAft>
                          <a:spcPts val="0"/>
                        </a:spcAft>
                        <a:buFont typeface="+mj-lt"/>
                        <a:buNone/>
                      </a:pPr>
                      <a:r>
                        <a:rPr lang="en-GB" sz="800" b="1" dirty="0" smtClean="0">
                          <a:effectLst/>
                          <a:latin typeface="Calibri" charset="0"/>
                          <a:ea typeface="Calibri" charset="0"/>
                          <a:cs typeface="Times New Roman" charset="0"/>
                        </a:rPr>
                        <a:t>1. Relevance </a:t>
                      </a:r>
                      <a:r>
                        <a:rPr lang="en-GB" sz="800" b="1" dirty="0">
                          <a:effectLst/>
                          <a:latin typeface="Calibri" charset="0"/>
                          <a:ea typeface="Calibri" charset="0"/>
                          <a:cs typeface="Times New Roman" charset="0"/>
                        </a:rPr>
                        <a:t>(How well is the need for the project justified?)</a:t>
                      </a:r>
                      <a:endParaRPr lang="fr-FR" sz="800" dirty="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800" b="1">
                          <a:effectLst/>
                          <a:latin typeface="Calibri" charset="0"/>
                          <a:ea typeface="Calibri" charset="0"/>
                          <a:cs typeface="Times New Roman" charset="0"/>
                        </a:rPr>
                        <a:t>11</a:t>
                      </a:r>
                      <a:endParaRPr lang="fr-FR" sz="80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8727">
                <a:tc>
                  <a:txBody>
                    <a:bodyPr/>
                    <a:lstStyle/>
                    <a:p>
                      <a:pPr marL="270510" marR="21590" indent="-270510" algn="just">
                        <a:lnSpc>
                          <a:spcPct val="100000"/>
                        </a:lnSpc>
                        <a:spcAft>
                          <a:spcPts val="0"/>
                        </a:spcAft>
                      </a:pPr>
                      <a:r>
                        <a:rPr lang="en-GB" sz="700" dirty="0">
                          <a:effectLst/>
                          <a:latin typeface="Calibri" charset="0"/>
                          <a:ea typeface="Calibri" charset="0"/>
                          <a:cs typeface="Times New Roman" charset="0"/>
                        </a:rPr>
                        <a:t>1.1 The project is relevant to the programme specific objective(s) and expected results and addresses the specific needs/constraints /challenges of the programme area</a:t>
                      </a:r>
                      <a:endParaRPr lang="fr-FR" sz="700" dirty="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5</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270510" marR="21590" indent="-270510" algn="just">
                        <a:lnSpc>
                          <a:spcPct val="100000"/>
                        </a:lnSpc>
                        <a:spcAft>
                          <a:spcPts val="0"/>
                        </a:spcAft>
                      </a:pPr>
                      <a:r>
                        <a:rPr lang="en-GB" sz="700" dirty="0">
                          <a:effectLst/>
                          <a:latin typeface="Calibri" charset="0"/>
                          <a:ea typeface="Calibri" charset="0"/>
                          <a:cs typeface="Times New Roman" charset="0"/>
                        </a:rPr>
                        <a:t>1.2 The proposed activities (including new or innovative solutions, if it is the case) are appropriate for addressing the common needs/constraints /challenges identified</a:t>
                      </a:r>
                      <a:endParaRPr lang="fr-FR" sz="700" dirty="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a:effectLst/>
                          <a:latin typeface="Calibri" charset="0"/>
                          <a:ea typeface="Calibri" charset="0"/>
                          <a:cs typeface="Times New Roman" charset="0"/>
                        </a:rPr>
                        <a:t>5</a:t>
                      </a:r>
                      <a:endParaRPr lang="fr-FR" sz="80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270510" marR="21590" indent="-270510" algn="just">
                        <a:lnSpc>
                          <a:spcPct val="100000"/>
                        </a:lnSpc>
                        <a:spcAft>
                          <a:spcPts val="0"/>
                        </a:spcAft>
                      </a:pPr>
                      <a:r>
                        <a:rPr lang="en-GB" sz="700" dirty="0">
                          <a:effectLst/>
                          <a:latin typeface="Calibri" charset="0"/>
                          <a:ea typeface="Calibri" charset="0"/>
                          <a:cs typeface="Times New Roman" charset="0"/>
                        </a:rPr>
                        <a:t>1.3 The Application falls under one of the eligible project types (integrated project; symmetrical project; project implemented mainly or entirely in a single participating-country but having a cross-border impact)</a:t>
                      </a:r>
                      <a:endParaRPr lang="fr-FR" sz="700" dirty="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1</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363">
                <a:tc>
                  <a:txBody>
                    <a:bodyPr/>
                    <a:lstStyle/>
                    <a:p>
                      <a:pPr marL="0" marR="21590" lvl="0" indent="0" algn="just">
                        <a:lnSpc>
                          <a:spcPct val="100000"/>
                        </a:lnSpc>
                        <a:spcAft>
                          <a:spcPts val="0"/>
                        </a:spcAft>
                        <a:buFont typeface="+mj-lt"/>
                        <a:buNone/>
                      </a:pPr>
                      <a:r>
                        <a:rPr lang="en-GB" sz="800" b="1" dirty="0" smtClean="0">
                          <a:effectLst/>
                          <a:latin typeface="Calibri" charset="0"/>
                          <a:ea typeface="Calibri" charset="0"/>
                          <a:cs typeface="Times New Roman" charset="0"/>
                        </a:rPr>
                        <a:t>2. Added </a:t>
                      </a:r>
                      <a:r>
                        <a:rPr lang="en-GB" sz="800" b="1" dirty="0">
                          <a:effectLst/>
                          <a:latin typeface="Calibri" charset="0"/>
                          <a:ea typeface="Calibri" charset="0"/>
                          <a:cs typeface="Times New Roman" charset="0"/>
                        </a:rPr>
                        <a:t>value and cross-border cooperation impact (What added value does the cooperation bring?)</a:t>
                      </a:r>
                      <a:endParaRPr lang="fr-FR" sz="800" dirty="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800" b="1">
                          <a:effectLst/>
                          <a:latin typeface="Calibri" charset="0"/>
                          <a:ea typeface="Calibri" charset="0"/>
                          <a:cs typeface="Times New Roman" charset="0"/>
                        </a:rPr>
                        <a:t>13</a:t>
                      </a:r>
                      <a:endParaRPr lang="fr-FR" sz="80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626180">
                <a:tc>
                  <a:txBody>
                    <a:bodyPr/>
                    <a:lstStyle/>
                    <a:p>
                      <a:pPr marL="269875" marR="21590" indent="-269875" algn="just">
                        <a:lnSpc>
                          <a:spcPct val="100000"/>
                        </a:lnSpc>
                        <a:spcAft>
                          <a:spcPts val="0"/>
                        </a:spcAft>
                      </a:pPr>
                      <a:r>
                        <a:rPr lang="en-GB" sz="700" dirty="0">
                          <a:effectLst/>
                          <a:latin typeface="Calibri" charset="0"/>
                          <a:ea typeface="Times New Roman" charset="0"/>
                          <a:cs typeface="Times New Roman" charset="0"/>
                        </a:rPr>
                        <a:t>2.1 The importance of the cross-border cooperation to the topic addressed is clearly demonstrated:</a:t>
                      </a:r>
                      <a:endParaRPr lang="fr-FR" sz="700" dirty="0">
                        <a:effectLst/>
                        <a:latin typeface="Calibri" charset="0"/>
                        <a:ea typeface="Calibri" charset="0"/>
                        <a:cs typeface="Times New Roman" charset="0"/>
                      </a:endParaRPr>
                    </a:p>
                    <a:p>
                      <a:pPr marL="342900" marR="21590" lvl="0" indent="-342900" algn="just">
                        <a:lnSpc>
                          <a:spcPct val="100000"/>
                        </a:lnSpc>
                        <a:spcAft>
                          <a:spcPts val="0"/>
                        </a:spcAft>
                        <a:buFont typeface="Calibri" charset="0"/>
                        <a:buChar char="-"/>
                      </a:pPr>
                      <a:r>
                        <a:rPr lang="en-GB" sz="700" dirty="0">
                          <a:effectLst/>
                          <a:latin typeface="Calibri" charset="0"/>
                          <a:ea typeface="Times New Roman" charset="0"/>
                          <a:cs typeface="Times New Roman" charset="0"/>
                        </a:rPr>
                        <a:t>The results cannot (or only to some extent) be achieved without cross-border cooperation</a:t>
                      </a:r>
                      <a:endParaRPr lang="fr-FR" sz="700" dirty="0">
                        <a:effectLst/>
                        <a:latin typeface="Calibri" charset="0"/>
                        <a:ea typeface="Times New Roman" charset="0"/>
                        <a:cs typeface="Times New Roman" charset="0"/>
                      </a:endParaRPr>
                    </a:p>
                    <a:p>
                      <a:pPr marL="342900" marR="21590" lvl="0" indent="-342900" algn="just">
                        <a:lnSpc>
                          <a:spcPct val="100000"/>
                        </a:lnSpc>
                        <a:spcAft>
                          <a:spcPts val="0"/>
                        </a:spcAft>
                        <a:buFont typeface="Calibri" charset="0"/>
                        <a:buChar char="-"/>
                      </a:pPr>
                      <a:r>
                        <a:rPr lang="en-GB" sz="700" dirty="0">
                          <a:effectLst/>
                          <a:latin typeface="Calibri" charset="0"/>
                          <a:ea typeface="Times New Roman" charset="0"/>
                          <a:cs typeface="Times New Roman" charset="0"/>
                        </a:rPr>
                        <a:t>There is a clear benefit from cooperating for:</a:t>
                      </a:r>
                      <a:endParaRPr lang="fr-FR" sz="700" dirty="0">
                        <a:effectLst/>
                        <a:latin typeface="Calibri" charset="0"/>
                        <a:ea typeface="Times New Roman" charset="0"/>
                        <a:cs typeface="Times New Roman" charset="0"/>
                      </a:endParaRPr>
                    </a:p>
                    <a:p>
                      <a:pPr marL="342900" marR="21590" lvl="0" indent="-342900" algn="just">
                        <a:lnSpc>
                          <a:spcPct val="100000"/>
                        </a:lnSpc>
                        <a:spcAft>
                          <a:spcPts val="0"/>
                        </a:spcAft>
                        <a:buFont typeface="Symbol" charset="2"/>
                        <a:buChar char=""/>
                      </a:pPr>
                      <a:r>
                        <a:rPr lang="en-GB" sz="700" dirty="0">
                          <a:effectLst/>
                          <a:latin typeface="Calibri" charset="0"/>
                          <a:ea typeface="Times New Roman" charset="0"/>
                          <a:cs typeface="Times New Roman" charset="0"/>
                        </a:rPr>
                        <a:t>target groups and final beneficiaries</a:t>
                      </a:r>
                      <a:endParaRPr lang="fr-FR" sz="700" dirty="0">
                        <a:effectLst/>
                        <a:latin typeface="Calibri" charset="0"/>
                        <a:ea typeface="Calibri" charset="0"/>
                        <a:cs typeface="Times New Roman" charset="0"/>
                      </a:endParaRPr>
                    </a:p>
                    <a:p>
                      <a:pPr marL="342900" marR="21590" lvl="0" indent="-342900" algn="just">
                        <a:lnSpc>
                          <a:spcPct val="100000"/>
                        </a:lnSpc>
                        <a:spcAft>
                          <a:spcPts val="0"/>
                        </a:spcAft>
                        <a:buFont typeface="Symbol" charset="2"/>
                        <a:buChar char=""/>
                      </a:pPr>
                      <a:r>
                        <a:rPr lang="en-GB" sz="700" dirty="0">
                          <a:effectLst/>
                          <a:latin typeface="Calibri" charset="0"/>
                          <a:ea typeface="Times New Roman" charset="0"/>
                          <a:cs typeface="Times New Roman" charset="0"/>
                        </a:rPr>
                        <a:t>project / programme area</a:t>
                      </a:r>
                      <a:endParaRPr lang="fr-FR" sz="700" dirty="0">
                        <a:effectLst/>
                        <a:latin typeface="Calibri" charset="0"/>
                        <a:ea typeface="Calibri" charset="0"/>
                        <a:cs typeface="Times New Roman" charset="0"/>
                      </a:endParaRPr>
                    </a:p>
                    <a:p>
                      <a:pPr marL="342900" marR="21590" lvl="0" indent="-342900" algn="just">
                        <a:lnSpc>
                          <a:spcPct val="100000"/>
                        </a:lnSpc>
                        <a:spcAft>
                          <a:spcPts val="0"/>
                        </a:spcAft>
                        <a:buFont typeface="Symbol" charset="2"/>
                        <a:buChar char=""/>
                      </a:pPr>
                      <a:r>
                        <a:rPr lang="en-GB" sz="700" dirty="0">
                          <a:effectLst/>
                          <a:latin typeface="Calibri" charset="0"/>
                          <a:ea typeface="Times New Roman" charset="0"/>
                          <a:cs typeface="Times New Roman" charset="0"/>
                        </a:rPr>
                        <a:t>the project partners</a:t>
                      </a:r>
                      <a:endParaRPr lang="fr-FR" sz="700" dirty="0">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a:effectLst/>
                          <a:latin typeface="Calibri" charset="0"/>
                          <a:ea typeface="Calibri" charset="0"/>
                          <a:cs typeface="Times New Roman" charset="0"/>
                        </a:rPr>
                        <a:t>6</a:t>
                      </a:r>
                      <a:endParaRPr lang="fr-FR" sz="80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198755" marR="21590" indent="-198755" algn="just" defTabSz="914400" rtl="0" eaLnBrk="1" latinLnBrk="0" hangingPunct="1">
                        <a:lnSpc>
                          <a:spcPct val="100000"/>
                        </a:lnSpc>
                        <a:spcAft>
                          <a:spcPts val="0"/>
                        </a:spcAft>
                      </a:pPr>
                      <a:r>
                        <a:rPr lang="en-GB" sz="700" kern="1200" dirty="0">
                          <a:solidFill>
                            <a:schemeClr val="tx1"/>
                          </a:solidFill>
                          <a:effectLst/>
                          <a:latin typeface="Calibri" charset="0"/>
                          <a:ea typeface="Calibri" charset="0"/>
                          <a:cs typeface="Times New Roman" charset="0"/>
                        </a:rPr>
                        <a:t>2.2 The following cross-cutting issues will be mainstreamed during  project implementation: environmental sustainability, democracy and human rights, and gender equality</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a:effectLst/>
                          <a:latin typeface="Calibri" charset="0"/>
                          <a:ea typeface="Calibri" charset="0"/>
                          <a:cs typeface="Times New Roman" charset="0"/>
                        </a:rPr>
                        <a:t>3</a:t>
                      </a:r>
                      <a:endParaRPr lang="fr-FR" sz="80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198755" marR="21590" lvl="1" indent="-198755"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2.3 The </a:t>
                      </a:r>
                      <a:r>
                        <a:rPr lang="en-GB" sz="700" kern="1200" dirty="0">
                          <a:solidFill>
                            <a:schemeClr val="tx1"/>
                          </a:solidFill>
                          <a:effectLst/>
                          <a:latin typeface="Calibri" charset="0"/>
                          <a:ea typeface="Calibri" charset="0"/>
                          <a:cs typeface="Times New Roman" charset="0"/>
                        </a:rPr>
                        <a:t>project contributes to at least one of the existing EU  strategies implemented in the programme area (Eastern Partnership of the European Neighbourhood Policy, Danube Strategy, Blue Growth Strategy and Europe 2020).</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2</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0" marR="21590" lvl="1" indent="0"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2.4 The </a:t>
                      </a:r>
                      <a:r>
                        <a:rPr lang="en-GB" sz="700" kern="1200" dirty="0">
                          <a:solidFill>
                            <a:schemeClr val="tx1"/>
                          </a:solidFill>
                          <a:effectLst/>
                          <a:latin typeface="Calibri" charset="0"/>
                          <a:ea typeface="Calibri" charset="0"/>
                          <a:cs typeface="Times New Roman" charset="0"/>
                        </a:rPr>
                        <a:t>project builds on available knowledge and ensures synergies and complementarities avoiding duplications with other projects or initiatives supported by the EU or at regional/national level and other national/regional strategies in the field</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2</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198755" marR="21590" lvl="0" indent="-198755" algn="just" defTabSz="914400" rtl="0" eaLnBrk="1" latinLnBrk="0" hangingPunct="1">
                        <a:lnSpc>
                          <a:spcPct val="100000"/>
                        </a:lnSpc>
                        <a:spcAft>
                          <a:spcPts val="0"/>
                        </a:spcAft>
                        <a:buFont typeface="+mj-lt"/>
                        <a:buNone/>
                      </a:pPr>
                      <a:r>
                        <a:rPr lang="en-GB" sz="800" b="1" kern="1200" dirty="0" smtClean="0">
                          <a:solidFill>
                            <a:schemeClr val="tx1"/>
                          </a:solidFill>
                          <a:effectLst/>
                          <a:latin typeface="Calibri" charset="0"/>
                          <a:ea typeface="Calibri" charset="0"/>
                          <a:cs typeface="Times New Roman" charset="0"/>
                        </a:rPr>
                        <a:t>3. Contribution </a:t>
                      </a:r>
                      <a:r>
                        <a:rPr lang="en-GB" sz="800" b="1" kern="1200" dirty="0">
                          <a:solidFill>
                            <a:schemeClr val="tx1"/>
                          </a:solidFill>
                          <a:effectLst/>
                          <a:latin typeface="Calibri" charset="0"/>
                          <a:ea typeface="Calibri" charset="0"/>
                          <a:cs typeface="Times New Roman" charset="0"/>
                        </a:rPr>
                        <a:t>to programme priorities, expected results and outputs (To what extent will the project contribute to the achievement of programme’s objectives?)</a:t>
                      </a:r>
                      <a:endParaRPr lang="fr-FR" sz="800" b="1"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21</a:t>
                      </a:r>
                      <a:endParaRPr lang="fr-FR" sz="800" b="1"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730543">
                <a:tc>
                  <a:txBody>
                    <a:bodyPr/>
                    <a:lstStyle/>
                    <a:p>
                      <a:pPr marL="198755" marR="21590" lvl="1" indent="-198755"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3.1 The </a:t>
                      </a:r>
                      <a:r>
                        <a:rPr lang="en-GB" sz="700" kern="1200" dirty="0">
                          <a:solidFill>
                            <a:schemeClr val="tx1"/>
                          </a:solidFill>
                          <a:effectLst/>
                          <a:latin typeface="Calibri" charset="0"/>
                          <a:ea typeface="Calibri" charset="0"/>
                          <a:cs typeface="Times New Roman" charset="0"/>
                        </a:rPr>
                        <a:t>project’s results and main outputs are clearly linked to programme priority and its indicators.</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The project overall objective clearly links to a programme priority</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The project results clearly contribute to a programme result indicator</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The project specific objectives clearly link to the project overall objective</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The project main outputs contribute to the project specific objectives</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The project main outputs clearly contribute to at least 1 programme common/specific output indicators (specific for the priority for which the project is applying)</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5x2 = 10</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7453">
                <a:tc>
                  <a:txBody>
                    <a:bodyPr/>
                    <a:lstStyle/>
                    <a:p>
                      <a:pPr marL="198755" marR="21590" lvl="1" indent="-198755"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3.2 Results </a:t>
                      </a:r>
                      <a:r>
                        <a:rPr lang="en-GB" sz="700" kern="1200" dirty="0">
                          <a:solidFill>
                            <a:schemeClr val="tx1"/>
                          </a:solidFill>
                          <a:effectLst/>
                          <a:latin typeface="Calibri" charset="0"/>
                          <a:ea typeface="Calibri" charset="0"/>
                          <a:cs typeface="Times New Roman" charset="0"/>
                        </a:rPr>
                        <a:t>and main outputs:</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are clearly defined and consistent</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are linked with the selected target groups needs</a:t>
                      </a:r>
                      <a:endParaRPr lang="fr-FR" sz="700" kern="1200" dirty="0">
                        <a:solidFill>
                          <a:schemeClr val="tx1"/>
                        </a:solidFill>
                        <a:effectLst/>
                        <a:latin typeface="Calibri" charset="0"/>
                        <a:ea typeface="Calibri" charset="0"/>
                        <a:cs typeface="Times New Roman" charset="0"/>
                      </a:endParaRPr>
                    </a:p>
                    <a:p>
                      <a:pPr marL="198755" marR="21590" lvl="0" indent="-198755" algn="just" defTabSz="914400" rtl="0" eaLnBrk="1" latinLnBrk="0" hangingPunct="1">
                        <a:lnSpc>
                          <a:spcPct val="100000"/>
                        </a:lnSpc>
                        <a:spcAft>
                          <a:spcPts val="0"/>
                        </a:spcAft>
                        <a:buFont typeface="Wingdings" charset="2"/>
                        <a:buChar char=""/>
                        <a:tabLst>
                          <a:tab pos="444500" algn="l"/>
                        </a:tabLst>
                      </a:pPr>
                      <a:r>
                        <a:rPr lang="en-GB" sz="700" kern="1200" dirty="0">
                          <a:solidFill>
                            <a:schemeClr val="tx1"/>
                          </a:solidFill>
                          <a:effectLst/>
                          <a:latin typeface="Calibri" charset="0"/>
                          <a:ea typeface="Calibri" charset="0"/>
                          <a:cs typeface="Times New Roman" charset="0"/>
                        </a:rPr>
                        <a:t>are realistic (is it possible to achieve them with the given resources – i.e. time, partners, budget - and in the quantity foreseen)</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3x2 = </a:t>
                      </a:r>
                      <a:r>
                        <a:rPr lang="en-GB" sz="800" b="1" dirty="0" smtClean="0">
                          <a:effectLst/>
                          <a:latin typeface="Calibri" charset="0"/>
                          <a:ea typeface="Calibri" charset="0"/>
                          <a:cs typeface="Times New Roman" charset="0"/>
                        </a:rPr>
                        <a:t>6</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198755" marR="21590" lvl="1" indent="-198755"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3.3 The </a:t>
                      </a:r>
                      <a:r>
                        <a:rPr lang="en-GB" sz="700" kern="1200" dirty="0">
                          <a:solidFill>
                            <a:schemeClr val="tx1"/>
                          </a:solidFill>
                          <a:effectLst/>
                          <a:latin typeface="Calibri" charset="0"/>
                          <a:ea typeface="Calibri" charset="0"/>
                          <a:cs typeface="Times New Roman" charset="0"/>
                        </a:rPr>
                        <a:t>main project outputs and results are sustainable (financial, institutional and if it is the case, at policy level), and follow up activities/actions are foreseen and described</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3</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727">
                <a:tc>
                  <a:txBody>
                    <a:bodyPr/>
                    <a:lstStyle/>
                    <a:p>
                      <a:pPr marL="198755" marR="21590" lvl="1" indent="-198755"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3.4 The </a:t>
                      </a:r>
                      <a:r>
                        <a:rPr lang="en-GB" sz="700" kern="1200" dirty="0">
                          <a:solidFill>
                            <a:schemeClr val="tx1"/>
                          </a:solidFill>
                          <a:effectLst/>
                          <a:latin typeface="Calibri" charset="0"/>
                          <a:ea typeface="Calibri" charset="0"/>
                          <a:cs typeface="Times New Roman" charset="0"/>
                        </a:rPr>
                        <a:t>main outputs are applicable and replicable by other organisations/regions/countries outside of the current partnership (transferability) and applicability and replicability is presented and explained</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2</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363">
                <a:tc>
                  <a:txBody>
                    <a:bodyPr/>
                    <a:lstStyle/>
                    <a:p>
                      <a:pPr marL="198755" marR="21590" lvl="1" indent="-198755" algn="just" defTabSz="914400" rtl="0" eaLnBrk="1" latinLnBrk="0" hangingPunct="1">
                        <a:lnSpc>
                          <a:spcPct val="100000"/>
                        </a:lnSpc>
                        <a:spcAft>
                          <a:spcPts val="0"/>
                        </a:spcAft>
                        <a:buFont typeface="+mj-lt"/>
                        <a:buNone/>
                      </a:pPr>
                      <a:r>
                        <a:rPr lang="en-GB" sz="800" b="1" kern="1200" dirty="0" smtClean="0">
                          <a:solidFill>
                            <a:schemeClr val="tx1"/>
                          </a:solidFill>
                          <a:effectLst/>
                          <a:latin typeface="Calibri" charset="0"/>
                          <a:ea typeface="Calibri" charset="0"/>
                          <a:cs typeface="Times New Roman" charset="0"/>
                        </a:rPr>
                        <a:t>4. Partnership </a:t>
                      </a:r>
                      <a:r>
                        <a:rPr lang="en-GB" sz="800" b="1" kern="1200" dirty="0">
                          <a:solidFill>
                            <a:schemeClr val="tx1"/>
                          </a:solidFill>
                          <a:effectLst/>
                          <a:latin typeface="Calibri" charset="0"/>
                          <a:ea typeface="Calibri" charset="0"/>
                          <a:cs typeface="Times New Roman" charset="0"/>
                        </a:rPr>
                        <a:t>relevance (To what extent is the partnership composition relevant for the proposed project?)</a:t>
                      </a:r>
                      <a:endParaRPr lang="fr-FR" sz="800" b="1"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10</a:t>
                      </a:r>
                      <a:endParaRPr lang="fr-FR" sz="800" b="1"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08727">
                <a:tc>
                  <a:txBody>
                    <a:bodyPr/>
                    <a:lstStyle/>
                    <a:p>
                      <a:pPr marL="198755" marR="21590" lvl="1" indent="-198755"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4.1 The </a:t>
                      </a:r>
                      <a:r>
                        <a:rPr lang="en-GB" sz="700" kern="1200" dirty="0">
                          <a:solidFill>
                            <a:schemeClr val="tx1"/>
                          </a:solidFill>
                          <a:effectLst/>
                          <a:latin typeface="Calibri" charset="0"/>
                          <a:ea typeface="Calibri" charset="0"/>
                          <a:cs typeface="Times New Roman" charset="0"/>
                        </a:rPr>
                        <a:t>project involves the relevant partners needed to address the challenge/needs of the target group and to achieve the specific objectives </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a:effectLst/>
                          <a:latin typeface="Calibri" charset="0"/>
                          <a:ea typeface="Calibri" charset="0"/>
                          <a:cs typeface="Times New Roman" charset="0"/>
                        </a:rPr>
                        <a:t>5</a:t>
                      </a:r>
                      <a:endParaRPr lang="fr-FR" sz="80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4363">
                <a:tc>
                  <a:txBody>
                    <a:bodyPr/>
                    <a:lstStyle/>
                    <a:p>
                      <a:pPr marL="198755" marR="21590" lvl="1" indent="-198755" algn="just" defTabSz="914400" rtl="0" eaLnBrk="1" latinLnBrk="0" hangingPunct="1">
                        <a:lnSpc>
                          <a:spcPct val="100000"/>
                        </a:lnSpc>
                        <a:spcAft>
                          <a:spcPts val="0"/>
                        </a:spcAft>
                        <a:buFont typeface="+mj-lt"/>
                        <a:buNone/>
                      </a:pPr>
                      <a:r>
                        <a:rPr lang="en-GB" sz="700" kern="1200" dirty="0" smtClean="0">
                          <a:solidFill>
                            <a:schemeClr val="tx1"/>
                          </a:solidFill>
                          <a:effectLst/>
                          <a:latin typeface="Calibri" charset="0"/>
                          <a:ea typeface="Calibri" charset="0"/>
                          <a:cs typeface="Times New Roman" charset="0"/>
                        </a:rPr>
                        <a:t>4.2 All </a:t>
                      </a:r>
                      <a:r>
                        <a:rPr lang="en-GB" sz="700" kern="1200" dirty="0">
                          <a:solidFill>
                            <a:schemeClr val="tx1"/>
                          </a:solidFill>
                          <a:effectLst/>
                          <a:latin typeface="Calibri" charset="0"/>
                          <a:ea typeface="Calibri" charset="0"/>
                          <a:cs typeface="Times New Roman" charset="0"/>
                        </a:rPr>
                        <a:t>partners are actively involved to jointly implement the foreseen activities and have a clear defined role.</a:t>
                      </a:r>
                      <a:endParaRPr lang="fr-FR" sz="700" kern="1200" dirty="0">
                        <a:solidFill>
                          <a:schemeClr val="tx1"/>
                        </a:solidFill>
                        <a:effectLst/>
                        <a:latin typeface="Calibri" charset="0"/>
                        <a:ea typeface="Calibri" charset="0"/>
                        <a:cs typeface="Times New Roman" charset="0"/>
                      </a:endParaRPr>
                    </a:p>
                  </a:txBody>
                  <a:tcPr marL="30351" marR="303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GB" sz="800" b="1" dirty="0">
                          <a:effectLst/>
                          <a:latin typeface="Calibri" charset="0"/>
                          <a:ea typeface="Calibri" charset="0"/>
                          <a:cs typeface="Times New Roman" charset="0"/>
                        </a:rPr>
                        <a:t>5</a:t>
                      </a:r>
                      <a:endParaRPr lang="fr-FR" sz="800" dirty="0">
                        <a:effectLst/>
                        <a:latin typeface="Calibri" charset="0"/>
                        <a:ea typeface="Calibri" charset="0"/>
                        <a:cs typeface="Times New Roman" charset="0"/>
                      </a:endParaRPr>
                    </a:p>
                  </a:txBody>
                  <a:tcPr marL="30351" marR="303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2065256354"/>
              </p:ext>
            </p:extLst>
          </p:nvPr>
        </p:nvGraphicFramePr>
        <p:xfrm>
          <a:off x="1111477" y="2245123"/>
          <a:ext cx="3493180" cy="2032962"/>
        </p:xfrm>
        <a:graphic>
          <a:graphicData uri="http://schemas.openxmlformats.org/drawingml/2006/table">
            <a:tbl>
              <a:tblPr firstRow="1" firstCol="1" bandRow="1"/>
              <a:tblGrid>
                <a:gridCol w="533878"/>
                <a:gridCol w="2959302"/>
              </a:tblGrid>
              <a:tr h="338827">
                <a:tc>
                  <a:txBody>
                    <a:bodyPr/>
                    <a:lstStyle/>
                    <a:p>
                      <a:pPr algn="ctr">
                        <a:lnSpc>
                          <a:spcPct val="115000"/>
                        </a:lnSpc>
                      </a:pPr>
                      <a:r>
                        <a:rPr lang="en-US" sz="1200" b="1" dirty="0">
                          <a:solidFill>
                            <a:srgbClr val="FFFFFF"/>
                          </a:solidFill>
                          <a:effectLst/>
                          <a:latin typeface="Trebuchet MS" charset="0"/>
                        </a:rPr>
                        <a:t> </a:t>
                      </a:r>
                      <a:endParaRPr lang="fr-FR" sz="1200" dirty="0">
                        <a:effectLst/>
                        <a:latin typeface="Times New Roman" charset="0"/>
                      </a:endParaRP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c>
                  <a:txBody>
                    <a:bodyPr/>
                    <a:lstStyle/>
                    <a:p>
                      <a:pPr algn="ctr">
                        <a:lnSpc>
                          <a:spcPct val="115000"/>
                        </a:lnSpc>
                      </a:pPr>
                      <a:r>
                        <a:rPr lang="en-US" sz="1200" b="1" dirty="0" smtClean="0">
                          <a:solidFill>
                            <a:srgbClr val="FFFFFF"/>
                          </a:solidFill>
                          <a:effectLst/>
                          <a:latin typeface="Trebuchet MS" charset="0"/>
                        </a:rPr>
                        <a:t> </a:t>
                      </a:r>
                      <a:endParaRPr lang="fr-FR" sz="1200" dirty="0">
                        <a:effectLst/>
                        <a:latin typeface="Times New Roman" charset="0"/>
                      </a:endParaRPr>
                    </a:p>
                  </a:txBody>
                  <a:tcPr marL="68580" marR="68580" marT="0" marB="0">
                    <a:lnL>
                      <a:noFill/>
                    </a:lnL>
                    <a:lnR>
                      <a:noFill/>
                    </a:lnR>
                    <a:lnT>
                      <a:noFill/>
                    </a:lnT>
                    <a:lnB w="38100" cap="flat" cmpd="sng" algn="ctr">
                      <a:solidFill>
                        <a:srgbClr val="4F81BD"/>
                      </a:solidFill>
                      <a:prstDash val="solid"/>
                      <a:round/>
                      <a:headEnd type="none" w="med" len="med"/>
                      <a:tailEnd type="none" w="med" len="med"/>
                    </a:lnB>
                    <a:solidFill>
                      <a:srgbClr val="FFFFFF"/>
                    </a:solidFill>
                  </a:tcPr>
                </a:tc>
              </a:tr>
              <a:tr h="338827">
                <a:tc>
                  <a:txBody>
                    <a:bodyPr/>
                    <a:lstStyle/>
                    <a:p>
                      <a:pPr>
                        <a:lnSpc>
                          <a:spcPct val="115000"/>
                        </a:lnSpc>
                      </a:pPr>
                      <a:r>
                        <a:rPr lang="en-US" sz="1200" b="1" dirty="0">
                          <a:solidFill>
                            <a:srgbClr val="000000"/>
                          </a:solidFill>
                          <a:effectLst/>
                          <a:latin typeface="Trebuchet MS" charset="0"/>
                        </a:rPr>
                        <a:t> </a:t>
                      </a:r>
                      <a:endParaRPr lang="fr-FR" sz="12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FFFFFF"/>
                    </a:solidFill>
                  </a:tcPr>
                </a:tc>
                <a:tc>
                  <a:txBody>
                    <a:bodyPr/>
                    <a:lstStyle/>
                    <a:p>
                      <a:pPr>
                        <a:lnSpc>
                          <a:spcPct val="115000"/>
                        </a:lnSpc>
                      </a:pPr>
                      <a:r>
                        <a:rPr lang="en-US" sz="1200" b="1" dirty="0">
                          <a:solidFill>
                            <a:srgbClr val="000000"/>
                          </a:solidFill>
                          <a:effectLst/>
                          <a:latin typeface="Trebuchet MS" charset="0"/>
                        </a:rPr>
                        <a:t>Project Description</a:t>
                      </a:r>
                      <a:endParaRPr lang="fr-FR" sz="1200" dirty="0">
                        <a:effectLst/>
                        <a:latin typeface="Times New Roman"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38100" cap="flat" cmpd="sng" algn="ctr">
                      <a:solidFill>
                        <a:srgbClr val="4F81BD"/>
                      </a:solidFill>
                      <a:prstDash val="solid"/>
                      <a:round/>
                      <a:headEnd type="none" w="med" len="med"/>
                      <a:tailEnd type="none" w="med" len="med"/>
                    </a:lnT>
                    <a:lnB>
                      <a:noFill/>
                    </a:lnB>
                    <a:solidFill>
                      <a:srgbClr val="D3DFEE"/>
                    </a:solidFill>
                  </a:tcPr>
                </a:tc>
              </a:tr>
              <a:tr h="338827">
                <a:tc>
                  <a:txBody>
                    <a:bodyPr/>
                    <a:lstStyle/>
                    <a:p>
                      <a:pPr>
                        <a:lnSpc>
                          <a:spcPct val="115000"/>
                        </a:lnSpc>
                      </a:pPr>
                      <a:r>
                        <a:rPr lang="en-US" sz="1200" b="1" dirty="0">
                          <a:solidFill>
                            <a:srgbClr val="000000"/>
                          </a:solidFill>
                          <a:effectLst/>
                          <a:latin typeface="Trebuchet MS" charset="0"/>
                        </a:rPr>
                        <a:t> </a:t>
                      </a:r>
                      <a:endParaRPr lang="fr-FR" sz="12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nSpc>
                          <a:spcPct val="115000"/>
                        </a:lnSpc>
                      </a:pPr>
                      <a:r>
                        <a:rPr lang="en-US" sz="1200" dirty="0">
                          <a:solidFill>
                            <a:srgbClr val="000000"/>
                          </a:solidFill>
                          <a:effectLst/>
                          <a:latin typeface="Trebuchet MS" charset="0"/>
                        </a:rPr>
                        <a:t>C.1 Project relevance</a:t>
                      </a:r>
                      <a:endParaRPr lang="fr-FR" sz="1200" dirty="0">
                        <a:effectLst/>
                        <a:latin typeface="Times New Roman"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338827">
                <a:tc>
                  <a:txBody>
                    <a:bodyPr/>
                    <a:lstStyle/>
                    <a:p>
                      <a:pPr>
                        <a:lnSpc>
                          <a:spcPct val="115000"/>
                        </a:lnSpc>
                      </a:pPr>
                      <a:endParaRPr lang="fr-FR" sz="12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nSpc>
                          <a:spcPct val="115000"/>
                        </a:lnSpc>
                      </a:pPr>
                      <a:r>
                        <a:rPr lang="en-US" sz="1200" dirty="0">
                          <a:solidFill>
                            <a:srgbClr val="000000"/>
                          </a:solidFill>
                          <a:effectLst/>
                          <a:latin typeface="Trebuchet MS" charset="0"/>
                        </a:rPr>
                        <a:t>C.2 Project focus</a:t>
                      </a:r>
                      <a:endParaRPr lang="fr-FR" sz="1200" dirty="0">
                        <a:effectLst/>
                        <a:latin typeface="Times New Roman"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solidFill>
                      <a:srgbClr val="D3DFEE"/>
                    </a:solidFill>
                  </a:tcPr>
                </a:tc>
              </a:tr>
              <a:tr h="338827">
                <a:tc>
                  <a:txBody>
                    <a:bodyPr/>
                    <a:lstStyle/>
                    <a:p>
                      <a:pPr>
                        <a:lnSpc>
                          <a:spcPct val="115000"/>
                        </a:lnSpc>
                      </a:pPr>
                      <a:r>
                        <a:rPr lang="en-US" sz="1200" b="1" dirty="0">
                          <a:solidFill>
                            <a:srgbClr val="000000"/>
                          </a:solidFill>
                          <a:effectLst/>
                          <a:latin typeface="Trebuchet MS" charset="0"/>
                        </a:rPr>
                        <a:t> </a:t>
                      </a:r>
                      <a:endParaRPr lang="fr-FR" sz="12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nSpc>
                          <a:spcPct val="115000"/>
                        </a:lnSpc>
                      </a:pPr>
                      <a:r>
                        <a:rPr lang="en-US" sz="1200" dirty="0">
                          <a:solidFill>
                            <a:srgbClr val="000000"/>
                          </a:solidFill>
                          <a:effectLst/>
                          <a:latin typeface="Trebuchet MS" charset="0"/>
                        </a:rPr>
                        <a:t>C.3 Project context</a:t>
                      </a:r>
                      <a:endParaRPr lang="fr-FR" sz="1200" dirty="0">
                        <a:effectLst/>
                        <a:latin typeface="Times New Roman"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r h="338827">
                <a:tc>
                  <a:txBody>
                    <a:bodyPr/>
                    <a:lstStyle/>
                    <a:p>
                      <a:pPr>
                        <a:lnSpc>
                          <a:spcPct val="115000"/>
                        </a:lnSpc>
                      </a:pPr>
                      <a:r>
                        <a:rPr lang="en-US" sz="1200" b="1" dirty="0">
                          <a:solidFill>
                            <a:srgbClr val="000000"/>
                          </a:solidFill>
                          <a:effectLst/>
                          <a:latin typeface="Trebuchet MS" charset="0"/>
                        </a:rPr>
                        <a:t> </a:t>
                      </a:r>
                      <a:endParaRPr lang="fr-FR" sz="1200" dirty="0">
                        <a:effectLst/>
                        <a:latin typeface="Times New Roman" charset="0"/>
                      </a:endParaRPr>
                    </a:p>
                  </a:txBody>
                  <a:tcPr marL="68580" marR="68580" marT="0" marB="0">
                    <a:lnL>
                      <a:noFill/>
                    </a:lnL>
                    <a:lnR w="12700" cap="flat" cmpd="sng" algn="ctr">
                      <a:solidFill>
                        <a:srgbClr val="4F81BD"/>
                      </a:solidFill>
                      <a:prstDash val="solid"/>
                      <a:round/>
                      <a:headEnd type="none" w="med" len="med"/>
                      <a:tailEnd type="none" w="med" len="med"/>
                    </a:lnR>
                    <a:lnT>
                      <a:noFill/>
                    </a:lnT>
                    <a:lnB>
                      <a:noFill/>
                    </a:lnB>
                    <a:solidFill>
                      <a:srgbClr val="FFFFFF"/>
                    </a:solidFill>
                  </a:tcPr>
                </a:tc>
                <a:tc>
                  <a:txBody>
                    <a:bodyPr/>
                    <a:lstStyle/>
                    <a:p>
                      <a:pPr>
                        <a:lnSpc>
                          <a:spcPct val="115000"/>
                        </a:lnSpc>
                      </a:pPr>
                      <a:r>
                        <a:rPr lang="en-US" sz="1200" dirty="0">
                          <a:solidFill>
                            <a:srgbClr val="000000"/>
                          </a:solidFill>
                          <a:effectLst/>
                          <a:latin typeface="Trebuchet MS" charset="0"/>
                        </a:rPr>
                        <a:t>C.4 Horizontal principles</a:t>
                      </a:r>
                      <a:endParaRPr lang="fr-FR" sz="1200" dirty="0">
                        <a:effectLst/>
                        <a:latin typeface="Times New Roman"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a:noFill/>
                    </a:lnT>
                    <a:lnB>
                      <a:noFill/>
                    </a:lnB>
                  </a:tcPr>
                </a:tc>
              </a:tr>
            </a:tbl>
          </a:graphicData>
        </a:graphic>
      </p:graphicFrame>
      <p:sp>
        <p:nvSpPr>
          <p:cNvPr id="5" name="Rectangle 2"/>
          <p:cNvSpPr>
            <a:spLocks noChangeArrowheads="1"/>
          </p:cNvSpPr>
          <p:nvPr/>
        </p:nvSpPr>
        <p:spPr bwMode="auto">
          <a:xfrm>
            <a:off x="1311501" y="2200236"/>
            <a:ext cx="3219647" cy="58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457056" tIns="152352"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400" b="1" i="0" u="none" strike="noStrike" cap="none" normalizeH="0" baseline="0" dirty="0">
                <a:ln>
                  <a:noFill/>
                </a:ln>
                <a:solidFill>
                  <a:schemeClr val="tx1"/>
                </a:solidFill>
                <a:effectLst/>
                <a:latin typeface="Arial" charset="0"/>
                <a:ea typeface="Times New Roman" charset="0"/>
              </a:rPr>
              <a:t>Section C – Project </a:t>
            </a:r>
            <a:r>
              <a:rPr kumimoji="0" lang="fr-FR" altLang="fr-FR" sz="1400" b="1" i="0" u="none" strike="noStrike" cap="none" normalizeH="0" baseline="0" dirty="0" smtClean="0">
                <a:ln>
                  <a:noFill/>
                </a:ln>
                <a:solidFill>
                  <a:schemeClr val="tx1"/>
                </a:solidFill>
                <a:effectLst/>
                <a:latin typeface="Arial" charset="0"/>
                <a:ea typeface="Times New Roman" charset="0"/>
              </a:rPr>
              <a:t>Description</a:t>
            </a:r>
            <a:endParaRPr kumimoji="0" lang="fr-FR" altLang="fr-FR" sz="1400" b="1" i="0" u="none" strike="noStrike" cap="none" normalizeH="0" baseline="0" dirty="0">
              <a:ln>
                <a:noFill/>
              </a:ln>
              <a:solidFill>
                <a:schemeClr val="tx1"/>
              </a:solidFill>
              <a:effectLst/>
              <a:latin typeface="Arial" charset="0"/>
              <a:ea typeface="Times New Roman"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400" b="0" i="0" u="none" strike="noStrike" cap="none" normalizeH="0" baseline="0" dirty="0">
              <a:ln>
                <a:noFill/>
              </a:ln>
              <a:solidFill>
                <a:schemeClr val="tx1"/>
              </a:solidFill>
              <a:effectLst/>
              <a:latin typeface="Arial" charset="0"/>
            </a:endParaRPr>
          </a:p>
        </p:txBody>
      </p:sp>
      <p:sp>
        <p:nvSpPr>
          <p:cNvPr id="9" name="Rectangle 8"/>
          <p:cNvSpPr/>
          <p:nvPr/>
        </p:nvSpPr>
        <p:spPr>
          <a:xfrm>
            <a:off x="1697184" y="4475877"/>
            <a:ext cx="2044149" cy="307777"/>
          </a:xfrm>
          <a:prstGeom prst="rect">
            <a:avLst/>
          </a:prstGeom>
        </p:spPr>
        <p:txBody>
          <a:bodyPr wrap="none">
            <a:spAutoFit/>
          </a:bodyPr>
          <a:lstStyle/>
          <a:p>
            <a:r>
              <a:rPr lang="en-GB" sz="1400" b="1" dirty="0">
                <a:solidFill>
                  <a:schemeClr val="accent6"/>
                </a:solidFill>
                <a:latin typeface="Trebuchet MS" charset="0"/>
                <a:ea typeface="Times New Roman" charset="0"/>
                <a:cs typeface="Times New Roman" charset="0"/>
              </a:rPr>
              <a:t>Section D – Work plan </a:t>
            </a:r>
            <a:endParaRPr lang="fr-FR" sz="1400" b="1" dirty="0">
              <a:solidFill>
                <a:schemeClr val="accent6"/>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1784040338"/>
              </p:ext>
            </p:extLst>
          </p:nvPr>
        </p:nvGraphicFramePr>
        <p:xfrm>
          <a:off x="1527175" y="4783654"/>
          <a:ext cx="3289754" cy="1822788"/>
        </p:xfrm>
        <a:graphic>
          <a:graphicData uri="http://schemas.openxmlformats.org/drawingml/2006/table">
            <a:tbl>
              <a:tblPr firstRow="1" firstCol="1" bandRow="1"/>
              <a:tblGrid>
                <a:gridCol w="3289754"/>
              </a:tblGrid>
              <a:tr h="303798">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200" b="1" dirty="0">
                          <a:effectLst/>
                          <a:latin typeface="Trebuchet MS" charset="0"/>
                          <a:ea typeface="Times New Roman" charset="0"/>
                        </a:rPr>
                        <a:t>D.1 Group of activities</a:t>
                      </a:r>
                      <a:endParaRPr lang="fr-FR" sz="1200" dirty="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r>
              <a:tr h="303798">
                <a:tc>
                  <a:txBody>
                    <a:bodyPr/>
                    <a:lstStyle/>
                    <a:p>
                      <a:pPr indent="165735"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200" b="1">
                          <a:effectLst/>
                          <a:latin typeface="Trebuchet MS" charset="0"/>
                          <a:ea typeface="Times New Roman" charset="0"/>
                        </a:rPr>
                        <a:t>Management</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3798">
                <a:tc>
                  <a:txBody>
                    <a:bodyPr/>
                    <a:lstStyle/>
                    <a:p>
                      <a:pPr indent="165735"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200" b="1">
                          <a:effectLst/>
                          <a:latin typeface="Trebuchet MS" charset="0"/>
                          <a:ea typeface="Times New Roman" charset="0"/>
                        </a:rPr>
                        <a:t>Implementation </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r>
              <a:tr h="303798">
                <a:tc>
                  <a:txBody>
                    <a:bodyPr/>
                    <a:lstStyle/>
                    <a:p>
                      <a:pPr indent="165735"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200" b="1">
                          <a:effectLst/>
                          <a:latin typeface="Trebuchet MS" charset="0"/>
                          <a:ea typeface="Times New Roman" charset="0"/>
                        </a:rPr>
                        <a:t>Communication</a:t>
                      </a:r>
                      <a:endParaRPr lang="fr-FR" sz="120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303798">
                <a:tc>
                  <a:txBody>
                    <a:bodyPr/>
                    <a:lstStyle/>
                    <a:p>
                      <a:pPr marL="165735" algn="l">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200" b="1" dirty="0" smtClean="0">
                          <a:effectLst/>
                          <a:latin typeface="Trebuchet MS" charset="0"/>
                          <a:ea typeface="Times New Roman" charset="0"/>
                        </a:rPr>
                        <a:t>Investment, </a:t>
                      </a:r>
                      <a:r>
                        <a:rPr lang="en-US" sz="1200" b="1" dirty="0">
                          <a:effectLst/>
                          <a:latin typeface="Trebuchet MS" charset="0"/>
                          <a:ea typeface="Times New Roman" charset="0"/>
                        </a:rPr>
                        <a:t>if applicable</a:t>
                      </a:r>
                      <a:endParaRPr lang="fr-FR" sz="1200" dirty="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FFFFFF"/>
                    </a:solidFill>
                  </a:tcPr>
                </a:tc>
              </a:tr>
              <a:tr h="303798">
                <a:tc>
                  <a:txBody>
                    <a:bodyPr/>
                    <a:lstStyle/>
                    <a:p>
                      <a:pPr algn="just">
                        <a:lnSpc>
                          <a:spcPct val="115000"/>
                        </a:lnSpc>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 pos="12344400" algn="l"/>
                          <a:tab pos="12801600" algn="l"/>
                          <a:tab pos="13258800" algn="l"/>
                          <a:tab pos="13716000" algn="l"/>
                          <a:tab pos="14173200" algn="l"/>
                          <a:tab pos="14630400" algn="l"/>
                        </a:tabLst>
                      </a:pPr>
                      <a:r>
                        <a:rPr lang="en-US" sz="1200" b="1" dirty="0">
                          <a:effectLst/>
                          <a:latin typeface="Trebuchet MS" charset="0"/>
                          <a:ea typeface="Times New Roman" charset="0"/>
                        </a:rPr>
                        <a:t>D.2 Target groups</a:t>
                      </a:r>
                      <a:endParaRPr lang="fr-FR" sz="1200" dirty="0">
                        <a:effectLst/>
                        <a:latin typeface="Times New Roman" charset="0"/>
                        <a:ea typeface="Times New Roman" charset="0"/>
                      </a:endParaRPr>
                    </a:p>
                  </a:txBody>
                  <a:tcPr marL="68580" marR="68580" marT="0" marB="0">
                    <a:lnL w="12700" cap="flat" cmpd="sng" algn="ctr">
                      <a:solidFill>
                        <a:srgbClr val="7BA0CD"/>
                      </a:solidFill>
                      <a:prstDash val="solid"/>
                      <a:round/>
                      <a:headEnd type="none" w="med" len="med"/>
                      <a:tailEnd type="none" w="med" len="med"/>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bl>
          </a:graphicData>
        </a:graphic>
      </p:graphicFrame>
    </p:spTree>
    <p:extLst>
      <p:ext uri="{BB962C8B-B14F-4D97-AF65-F5344CB8AC3E}">
        <p14:creationId xmlns:p14="http://schemas.microsoft.com/office/powerpoint/2010/main" val="1421326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83971" y="2233567"/>
            <a:ext cx="8252434" cy="2387600"/>
          </a:xfrm>
        </p:spPr>
        <p:txBody>
          <a:bodyPr/>
          <a:lstStyle/>
          <a:p>
            <a:r>
              <a:rPr lang="en-US" sz="3600" dirty="0" smtClean="0"/>
              <a:t>Let’s practice with your CBC project idea!</a:t>
            </a:r>
            <a:endParaRPr lang="en-US" sz="3600" dirty="0"/>
          </a:p>
        </p:txBody>
      </p:sp>
      <p:pic>
        <p:nvPicPr>
          <p:cNvPr id="3" name="Imatge 6"/>
          <p:cNvPicPr>
            <a:picLocks noChangeAspect="1"/>
          </p:cNvPicPr>
          <p:nvPr/>
        </p:nvPicPr>
        <p:blipFill>
          <a:blip r:embed="rId3"/>
          <a:stretch>
            <a:fillRect/>
          </a:stretch>
        </p:blipFill>
        <p:spPr>
          <a:xfrm>
            <a:off x="854241" y="2425912"/>
            <a:ext cx="1529730" cy="2002909"/>
          </a:xfrm>
          <a:prstGeom prst="rect">
            <a:avLst/>
          </a:prstGeom>
        </p:spPr>
      </p:pic>
    </p:spTree>
    <p:extLst>
      <p:ext uri="{BB962C8B-B14F-4D97-AF65-F5344CB8AC3E}">
        <p14:creationId xmlns:p14="http://schemas.microsoft.com/office/powerpoint/2010/main" val="11258354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Practice on your project intervention logic!</a:t>
            </a:r>
            <a:endParaRPr lang="en-US" dirty="0"/>
          </a:p>
        </p:txBody>
      </p:sp>
      <p:sp>
        <p:nvSpPr>
          <p:cNvPr id="7" name="Content Placeholder 6"/>
          <p:cNvSpPr>
            <a:spLocks noGrp="1"/>
          </p:cNvSpPr>
          <p:nvPr>
            <p:ph idx="1"/>
          </p:nvPr>
        </p:nvSpPr>
        <p:spPr>
          <a:xfrm>
            <a:off x="1012372" y="1045030"/>
            <a:ext cx="7592786" cy="5421942"/>
          </a:xfrm>
        </p:spPr>
        <p:txBody>
          <a:bodyPr>
            <a:normAutofit fontScale="92500" lnSpcReduction="10000"/>
          </a:bodyPr>
          <a:lstStyle/>
          <a:p>
            <a:pPr marL="2057400" lvl="3" algn="just">
              <a:spcAft>
                <a:spcPts val="600"/>
              </a:spcAft>
              <a:buFont typeface="Wingdings" charset="2"/>
              <a:buChar char="v"/>
              <a:defRPr/>
            </a:pPr>
            <a:r>
              <a:rPr lang="fr-FR" sz="2200" noProof="1" smtClean="0">
                <a:latin typeface="Century Gothic" pitchFamily="34" charset="0"/>
              </a:rPr>
              <a:t>Define </a:t>
            </a:r>
            <a:r>
              <a:rPr lang="fr-FR" sz="2200" noProof="1">
                <a:latin typeface="Century Gothic" pitchFamily="34" charset="0"/>
              </a:rPr>
              <a:t>the </a:t>
            </a:r>
            <a:r>
              <a:rPr lang="fr-FR" sz="2200" b="1" noProof="1">
                <a:latin typeface="Century Gothic" pitchFamily="34" charset="0"/>
              </a:rPr>
              <a:t>overall objective </a:t>
            </a:r>
            <a:r>
              <a:rPr lang="fr-FR" sz="2200" noProof="1">
                <a:latin typeface="Century Gothic" pitchFamily="34" charset="0"/>
              </a:rPr>
              <a:t>level </a:t>
            </a:r>
            <a:r>
              <a:rPr lang="fr-FR" sz="2200" noProof="1" smtClean="0">
                <a:latin typeface="Century Gothic" pitchFamily="34" charset="0"/>
              </a:rPr>
              <a:t>(what </a:t>
            </a:r>
            <a:r>
              <a:rPr lang="fr-FR" sz="2200" noProof="1">
                <a:latin typeface="Century Gothic" pitchFamily="34" charset="0"/>
              </a:rPr>
              <a:t>will you contribute to</a:t>
            </a:r>
            <a:r>
              <a:rPr lang="fr-FR" sz="2200" noProof="1" smtClean="0">
                <a:latin typeface="Century Gothic" pitchFamily="34" charset="0"/>
              </a:rPr>
              <a:t>?) and check </a:t>
            </a:r>
            <a:r>
              <a:rPr lang="fr-FR" sz="2200" b="1" noProof="1" smtClean="0">
                <a:latin typeface="Century Gothic" pitchFamily="34" charset="0"/>
              </a:rPr>
              <a:t>link to 1 </a:t>
            </a:r>
            <a:r>
              <a:rPr lang="fr-FR" sz="2200" noProof="1">
                <a:latin typeface="Century Gothic" pitchFamily="34" charset="0"/>
              </a:rPr>
              <a:t>programme </a:t>
            </a:r>
            <a:r>
              <a:rPr lang="fr-FR" sz="2200" noProof="1" smtClean="0">
                <a:latin typeface="Century Gothic" pitchFamily="34" charset="0"/>
              </a:rPr>
              <a:t>priority </a:t>
            </a:r>
          </a:p>
          <a:p>
            <a:pPr marL="2057400" lvl="3" algn="just">
              <a:spcAft>
                <a:spcPts val="600"/>
              </a:spcAft>
              <a:buFont typeface="Wingdings" charset="2"/>
              <a:buChar char="v"/>
              <a:defRPr/>
            </a:pPr>
            <a:r>
              <a:rPr lang="fr-FR" sz="2200" noProof="1" smtClean="0">
                <a:latin typeface="Century Gothic" pitchFamily="34" charset="0"/>
              </a:rPr>
              <a:t>Define project </a:t>
            </a:r>
            <a:r>
              <a:rPr lang="fr-FR" sz="2200" b="1" noProof="1" smtClean="0">
                <a:latin typeface="Century Gothic" pitchFamily="34" charset="0"/>
              </a:rPr>
              <a:t>specific objective(s)</a:t>
            </a:r>
            <a:r>
              <a:rPr lang="fr-FR" sz="2200" noProof="1" smtClean="0">
                <a:latin typeface="Century Gothic" pitchFamily="34" charset="0"/>
              </a:rPr>
              <a:t> (max 3 – what will you achieve?)</a:t>
            </a:r>
            <a:endParaRPr lang="fr-FR" sz="2200" noProof="1">
              <a:latin typeface="Century Gothic" pitchFamily="34" charset="0"/>
            </a:endParaRPr>
          </a:p>
          <a:p>
            <a:pPr marL="2057400" lvl="3" algn="just">
              <a:spcAft>
                <a:spcPts val="600"/>
              </a:spcAft>
              <a:buFont typeface="Wingdings" charset="2"/>
              <a:buChar char="v"/>
              <a:defRPr/>
            </a:pPr>
            <a:r>
              <a:rPr lang="fr-FR" sz="2200" noProof="1">
                <a:latin typeface="Century Gothic" pitchFamily="34" charset="0"/>
              </a:rPr>
              <a:t>D</a:t>
            </a:r>
            <a:r>
              <a:rPr lang="fr-FR" sz="2200" noProof="1" smtClean="0">
                <a:latin typeface="Century Gothic" pitchFamily="34" charset="0"/>
              </a:rPr>
              <a:t>efine the </a:t>
            </a:r>
            <a:r>
              <a:rPr lang="fr-FR" sz="2200" b="1" noProof="1" smtClean="0">
                <a:latin typeface="Century Gothic" pitchFamily="34" charset="0"/>
              </a:rPr>
              <a:t>result</a:t>
            </a:r>
            <a:r>
              <a:rPr lang="fr-FR" sz="2200" noProof="1" smtClean="0">
                <a:latin typeface="Century Gothic" pitchFamily="34" charset="0"/>
              </a:rPr>
              <a:t> level (what do you want to improve, which positive change, who will benefit?) and check </a:t>
            </a:r>
            <a:r>
              <a:rPr lang="fr-FR" sz="2200" b="1" noProof="1" smtClean="0">
                <a:latin typeface="Century Gothic" pitchFamily="34" charset="0"/>
              </a:rPr>
              <a:t>link</a:t>
            </a:r>
            <a:r>
              <a:rPr lang="fr-FR" sz="2200" noProof="1" smtClean="0">
                <a:latin typeface="Century Gothic" pitchFamily="34" charset="0"/>
              </a:rPr>
              <a:t> to programme result indicator</a:t>
            </a:r>
          </a:p>
          <a:p>
            <a:pPr marL="2057400" lvl="3" algn="just">
              <a:spcAft>
                <a:spcPts val="600"/>
              </a:spcAft>
              <a:buFont typeface="Wingdings" charset="2"/>
              <a:buChar char="v"/>
              <a:defRPr/>
            </a:pPr>
            <a:r>
              <a:rPr lang="fr-FR" sz="2200" noProof="1">
                <a:latin typeface="Century Gothic" pitchFamily="34" charset="0"/>
              </a:rPr>
              <a:t>D</a:t>
            </a:r>
            <a:r>
              <a:rPr lang="fr-FR" sz="2200" noProof="1" smtClean="0">
                <a:latin typeface="Century Gothic" pitchFamily="34" charset="0"/>
              </a:rPr>
              <a:t>efine the </a:t>
            </a:r>
            <a:r>
              <a:rPr lang="fr-FR" sz="2200" b="1" noProof="1" smtClean="0">
                <a:latin typeface="Century Gothic" pitchFamily="34" charset="0"/>
              </a:rPr>
              <a:t>output</a:t>
            </a:r>
            <a:r>
              <a:rPr lang="fr-FR" sz="2200" noProof="1" smtClean="0">
                <a:latin typeface="Century Gothic" pitchFamily="34" charset="0"/>
              </a:rPr>
              <a:t> level (what services, goods, infrastructure do you need to achieve the result(s)?) and check </a:t>
            </a:r>
            <a:r>
              <a:rPr lang="fr-FR" sz="2200" b="1" noProof="1" smtClean="0">
                <a:latin typeface="Century Gothic" pitchFamily="34" charset="0"/>
              </a:rPr>
              <a:t>link</a:t>
            </a:r>
            <a:r>
              <a:rPr lang="fr-FR" sz="2200" noProof="1" smtClean="0">
                <a:latin typeface="Century Gothic" pitchFamily="34" charset="0"/>
              </a:rPr>
              <a:t> to programme output indicator</a:t>
            </a:r>
          </a:p>
          <a:p>
            <a:pPr marL="2057400" lvl="3" algn="just">
              <a:spcAft>
                <a:spcPts val="600"/>
              </a:spcAft>
              <a:buFont typeface="Wingdings" charset="2"/>
              <a:buChar char="v"/>
              <a:defRPr/>
            </a:pPr>
            <a:r>
              <a:rPr lang="fr-FR" sz="2200" noProof="1">
                <a:latin typeface="Century Gothic" pitchFamily="34" charset="0"/>
              </a:rPr>
              <a:t>D</a:t>
            </a:r>
            <a:r>
              <a:rPr lang="fr-FR" sz="2200" noProof="1" smtClean="0">
                <a:latin typeface="Century Gothic" pitchFamily="34" charset="0"/>
              </a:rPr>
              <a:t>efine a few </a:t>
            </a:r>
            <a:r>
              <a:rPr lang="fr-FR" sz="2200" b="1" noProof="1" smtClean="0">
                <a:latin typeface="Century Gothic" pitchFamily="34" charset="0"/>
              </a:rPr>
              <a:t>deliverables</a:t>
            </a:r>
            <a:r>
              <a:rPr lang="fr-FR" sz="2200" noProof="1">
                <a:latin typeface="Century Gothic" pitchFamily="34" charset="0"/>
              </a:rPr>
              <a:t> (e.g. brochures, training plan etc</a:t>
            </a:r>
            <a:r>
              <a:rPr lang="fr-FR" sz="2200" noProof="1" smtClean="0">
                <a:latin typeface="Century Gothic" pitchFamily="34" charset="0"/>
              </a:rPr>
              <a:t>.) needed to produce/deliver each output </a:t>
            </a:r>
          </a:p>
          <a:p>
            <a:pPr marL="2057400" lvl="3" algn="just">
              <a:spcAft>
                <a:spcPts val="600"/>
              </a:spcAft>
              <a:buFont typeface="Wingdings" charset="2"/>
              <a:buChar char="v"/>
              <a:defRPr/>
            </a:pPr>
            <a:r>
              <a:rPr lang="fr-FR" sz="2200" noProof="1" smtClean="0">
                <a:latin typeface="Century Gothic" pitchFamily="34" charset="0"/>
              </a:rPr>
              <a:t>Define a few key </a:t>
            </a:r>
            <a:r>
              <a:rPr lang="fr-FR" sz="2200" b="1" noProof="1" smtClean="0">
                <a:latin typeface="Century Gothic" pitchFamily="34" charset="0"/>
              </a:rPr>
              <a:t>activities </a:t>
            </a:r>
            <a:r>
              <a:rPr lang="fr-FR" sz="2200" noProof="1" smtClean="0">
                <a:latin typeface="Century Gothic" pitchFamily="34" charset="0"/>
              </a:rPr>
              <a:t>to produce the deliverables (what will you do?)</a:t>
            </a:r>
          </a:p>
        </p:txBody>
      </p:sp>
      <p:graphicFrame>
        <p:nvGraphicFramePr>
          <p:cNvPr id="2" name="Diagramme 1"/>
          <p:cNvGraphicFramePr/>
          <p:nvPr>
            <p:extLst>
              <p:ext uri="{D42A27DB-BD31-4B8C-83A1-F6EECF244321}">
                <p14:modId xmlns:p14="http://schemas.microsoft.com/office/powerpoint/2010/main" val="1514752721"/>
              </p:ext>
            </p:extLst>
          </p:nvPr>
        </p:nvGraphicFramePr>
        <p:xfrm>
          <a:off x="77776" y="2099905"/>
          <a:ext cx="2404816" cy="2168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tge 1"/>
          <p:cNvPicPr>
            <a:picLocks noChangeAspect="1"/>
          </p:cNvPicPr>
          <p:nvPr/>
        </p:nvPicPr>
        <p:blipFill>
          <a:blip r:embed="rId8"/>
          <a:stretch>
            <a:fillRect/>
          </a:stretch>
        </p:blipFill>
        <p:spPr>
          <a:xfrm>
            <a:off x="8815834" y="1856763"/>
            <a:ext cx="837273" cy="764142"/>
          </a:xfrm>
          <a:prstGeom prst="rect">
            <a:avLst/>
          </a:prstGeom>
        </p:spPr>
      </p:pic>
      <p:sp>
        <p:nvSpPr>
          <p:cNvPr id="13" name="QuadreDeText 4"/>
          <p:cNvSpPr txBox="1"/>
          <p:nvPr/>
        </p:nvSpPr>
        <p:spPr>
          <a:xfrm flipH="1">
            <a:off x="8840991" y="2097088"/>
            <a:ext cx="756557" cy="307777"/>
          </a:xfrm>
          <a:prstGeom prst="rect">
            <a:avLst/>
          </a:prstGeom>
        </p:spPr>
        <p:txBody>
          <a:bodyPr wrap="square" rtlCol="0" anchor="b">
            <a:spAutoFit/>
          </a:bodyPr>
          <a:lstStyle/>
          <a:p>
            <a:r>
              <a:rPr lang="en-US" sz="1400" b="1" dirty="0">
                <a:solidFill>
                  <a:srgbClr val="07147A"/>
                </a:solidFill>
                <a:latin typeface="+mj-lt"/>
              </a:rPr>
              <a:t>Step </a:t>
            </a:r>
            <a:r>
              <a:rPr lang="en-US" sz="1400" b="1" dirty="0" smtClean="0">
                <a:solidFill>
                  <a:srgbClr val="07147A"/>
                </a:solidFill>
                <a:latin typeface="+mj-lt"/>
              </a:rPr>
              <a:t>2</a:t>
            </a:r>
            <a:endParaRPr lang="en-US" sz="1400" b="1" dirty="0">
              <a:solidFill>
                <a:srgbClr val="07147A"/>
              </a:solidFill>
              <a:latin typeface="+mj-lt"/>
            </a:endParaRPr>
          </a:p>
        </p:txBody>
      </p:sp>
      <p:pic>
        <p:nvPicPr>
          <p:cNvPr id="1026" name="Picture 2" descr="ttp://www.clipartkid.com/images/788/draw-me-an-idea-z1jjrU-clipa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2963" y="1089382"/>
            <a:ext cx="1204448" cy="735019"/>
          </a:xfrm>
          <a:prstGeom prst="rect">
            <a:avLst/>
          </a:prstGeom>
          <a:noFill/>
          <a:extLst>
            <a:ext uri="{909E8E84-426E-40DD-AFC4-6F175D3DCCD1}">
              <a14:hiddenFill xmlns:a14="http://schemas.microsoft.com/office/drawing/2010/main">
                <a:solidFill>
                  <a:srgbClr val="FFFFFF"/>
                </a:solidFill>
              </a14:hiddenFill>
            </a:ext>
          </a:extLst>
        </p:spPr>
      </p:pic>
      <p:sp>
        <p:nvSpPr>
          <p:cNvPr id="14" name="QuadreDeText 4"/>
          <p:cNvSpPr txBox="1"/>
          <p:nvPr/>
        </p:nvSpPr>
        <p:spPr>
          <a:xfrm>
            <a:off x="9901681" y="1303002"/>
            <a:ext cx="1128407" cy="307777"/>
          </a:xfrm>
          <a:prstGeom prst="rect">
            <a:avLst/>
          </a:prstGeom>
        </p:spPr>
        <p:txBody>
          <a:bodyPr wrap="square" rtlCol="0" anchor="b">
            <a:spAutoFit/>
          </a:bodyPr>
          <a:lstStyle/>
          <a:p>
            <a:r>
              <a:rPr lang="en-US" sz="1400" b="1" noProof="1" smtClean="0">
                <a:solidFill>
                  <a:srgbClr val="07147A"/>
                </a:solidFill>
                <a:latin typeface="+mj-lt"/>
              </a:rPr>
              <a:t>BSB Prio.</a:t>
            </a:r>
            <a:endParaRPr lang="en-US" sz="1400" b="1" noProof="1">
              <a:solidFill>
                <a:srgbClr val="07147A"/>
              </a:solidFill>
              <a:latin typeface="+mj-lt"/>
            </a:endParaRPr>
          </a:p>
        </p:txBody>
      </p:sp>
      <p:pic>
        <p:nvPicPr>
          <p:cNvPr id="15" name="Imatge 1"/>
          <p:cNvPicPr>
            <a:picLocks noChangeAspect="1"/>
          </p:cNvPicPr>
          <p:nvPr/>
        </p:nvPicPr>
        <p:blipFill>
          <a:blip r:embed="rId8"/>
          <a:stretch>
            <a:fillRect/>
          </a:stretch>
        </p:blipFill>
        <p:spPr>
          <a:xfrm>
            <a:off x="8815835" y="1060259"/>
            <a:ext cx="837273" cy="764142"/>
          </a:xfrm>
          <a:prstGeom prst="rect">
            <a:avLst/>
          </a:prstGeom>
        </p:spPr>
      </p:pic>
      <p:sp>
        <p:nvSpPr>
          <p:cNvPr id="16" name="QuadreDeText 4"/>
          <p:cNvSpPr txBox="1"/>
          <p:nvPr/>
        </p:nvSpPr>
        <p:spPr>
          <a:xfrm flipH="1">
            <a:off x="8849288" y="1288946"/>
            <a:ext cx="756557" cy="307777"/>
          </a:xfrm>
          <a:prstGeom prst="rect">
            <a:avLst/>
          </a:prstGeom>
        </p:spPr>
        <p:txBody>
          <a:bodyPr wrap="square" rtlCol="0" anchor="b">
            <a:spAutoFit/>
          </a:bodyPr>
          <a:lstStyle/>
          <a:p>
            <a:r>
              <a:rPr lang="en-US" sz="1400" b="1" dirty="0" smtClean="0">
                <a:solidFill>
                  <a:srgbClr val="07147A"/>
                </a:solidFill>
                <a:latin typeface="+mj-lt"/>
              </a:rPr>
              <a:t>Step 1</a:t>
            </a:r>
            <a:endParaRPr lang="en-US" sz="1400" b="1" dirty="0">
              <a:solidFill>
                <a:srgbClr val="07147A"/>
              </a:solidFill>
              <a:latin typeface="+mj-lt"/>
            </a:endParaRPr>
          </a:p>
        </p:txBody>
      </p:sp>
      <p:pic>
        <p:nvPicPr>
          <p:cNvPr id="17" name="Imatge 1"/>
          <p:cNvPicPr>
            <a:picLocks noChangeAspect="1"/>
          </p:cNvPicPr>
          <p:nvPr/>
        </p:nvPicPr>
        <p:blipFill>
          <a:blip r:embed="rId8"/>
          <a:stretch>
            <a:fillRect/>
          </a:stretch>
        </p:blipFill>
        <p:spPr>
          <a:xfrm>
            <a:off x="8840992" y="2709204"/>
            <a:ext cx="837273" cy="764142"/>
          </a:xfrm>
          <a:prstGeom prst="rect">
            <a:avLst/>
          </a:prstGeom>
        </p:spPr>
      </p:pic>
      <p:pic>
        <p:nvPicPr>
          <p:cNvPr id="18" name="Imatge 1"/>
          <p:cNvPicPr>
            <a:picLocks noChangeAspect="1"/>
          </p:cNvPicPr>
          <p:nvPr/>
        </p:nvPicPr>
        <p:blipFill>
          <a:blip r:embed="rId8"/>
          <a:stretch>
            <a:fillRect/>
          </a:stretch>
        </p:blipFill>
        <p:spPr>
          <a:xfrm>
            <a:off x="8856042" y="3626417"/>
            <a:ext cx="837273" cy="764142"/>
          </a:xfrm>
          <a:prstGeom prst="rect">
            <a:avLst/>
          </a:prstGeom>
        </p:spPr>
      </p:pic>
      <p:sp>
        <p:nvSpPr>
          <p:cNvPr id="19" name="QuadreDeText 4"/>
          <p:cNvSpPr txBox="1"/>
          <p:nvPr/>
        </p:nvSpPr>
        <p:spPr>
          <a:xfrm flipH="1">
            <a:off x="8877496" y="2921507"/>
            <a:ext cx="756557" cy="307777"/>
          </a:xfrm>
          <a:prstGeom prst="rect">
            <a:avLst/>
          </a:prstGeom>
        </p:spPr>
        <p:txBody>
          <a:bodyPr wrap="square" rtlCol="0" anchor="b">
            <a:spAutoFit/>
          </a:bodyPr>
          <a:lstStyle/>
          <a:p>
            <a:r>
              <a:rPr lang="en-US" sz="1400" b="1" dirty="0">
                <a:solidFill>
                  <a:srgbClr val="07147A"/>
                </a:solidFill>
                <a:latin typeface="+mj-lt"/>
              </a:rPr>
              <a:t>Step 3</a:t>
            </a:r>
          </a:p>
        </p:txBody>
      </p:sp>
      <p:sp>
        <p:nvSpPr>
          <p:cNvPr id="20" name="QuadreDeText 4"/>
          <p:cNvSpPr txBox="1"/>
          <p:nvPr/>
        </p:nvSpPr>
        <p:spPr>
          <a:xfrm flipH="1">
            <a:off x="8881348" y="3847855"/>
            <a:ext cx="756557" cy="307777"/>
          </a:xfrm>
          <a:prstGeom prst="rect">
            <a:avLst/>
          </a:prstGeom>
        </p:spPr>
        <p:txBody>
          <a:bodyPr wrap="square" rtlCol="0" anchor="b">
            <a:spAutoFit/>
          </a:bodyPr>
          <a:lstStyle/>
          <a:p>
            <a:r>
              <a:rPr lang="en-US" sz="1400" b="1" dirty="0">
                <a:solidFill>
                  <a:srgbClr val="07147A"/>
                </a:solidFill>
                <a:latin typeface="+mj-lt"/>
              </a:rPr>
              <a:t>Step 4</a:t>
            </a:r>
          </a:p>
        </p:txBody>
      </p:sp>
      <p:pic>
        <p:nvPicPr>
          <p:cNvPr id="21" name="Imatge 1"/>
          <p:cNvPicPr>
            <a:picLocks noChangeAspect="1"/>
          </p:cNvPicPr>
          <p:nvPr/>
        </p:nvPicPr>
        <p:blipFill>
          <a:blip r:embed="rId8"/>
          <a:stretch>
            <a:fillRect/>
          </a:stretch>
        </p:blipFill>
        <p:spPr>
          <a:xfrm>
            <a:off x="8815833" y="4644359"/>
            <a:ext cx="837273" cy="764142"/>
          </a:xfrm>
          <a:prstGeom prst="rect">
            <a:avLst/>
          </a:prstGeom>
        </p:spPr>
      </p:pic>
      <p:pic>
        <p:nvPicPr>
          <p:cNvPr id="22" name="Imatge 1"/>
          <p:cNvPicPr>
            <a:picLocks noChangeAspect="1"/>
          </p:cNvPicPr>
          <p:nvPr/>
        </p:nvPicPr>
        <p:blipFill>
          <a:blip r:embed="rId8"/>
          <a:stretch>
            <a:fillRect/>
          </a:stretch>
        </p:blipFill>
        <p:spPr>
          <a:xfrm>
            <a:off x="8815833" y="5551488"/>
            <a:ext cx="837273" cy="764142"/>
          </a:xfrm>
          <a:prstGeom prst="rect">
            <a:avLst/>
          </a:prstGeom>
        </p:spPr>
      </p:pic>
      <p:sp>
        <p:nvSpPr>
          <p:cNvPr id="23" name="QuadreDeText 4"/>
          <p:cNvSpPr txBox="1"/>
          <p:nvPr/>
        </p:nvSpPr>
        <p:spPr>
          <a:xfrm flipH="1">
            <a:off x="8881349" y="5774861"/>
            <a:ext cx="756557" cy="307777"/>
          </a:xfrm>
          <a:prstGeom prst="rect">
            <a:avLst/>
          </a:prstGeom>
        </p:spPr>
        <p:txBody>
          <a:bodyPr wrap="square" rtlCol="0" anchor="b">
            <a:spAutoFit/>
          </a:bodyPr>
          <a:lstStyle/>
          <a:p>
            <a:r>
              <a:rPr lang="en-US" sz="1400" b="1" dirty="0">
                <a:solidFill>
                  <a:srgbClr val="07147A"/>
                </a:solidFill>
                <a:latin typeface="+mj-lt"/>
              </a:rPr>
              <a:t>Step </a:t>
            </a:r>
            <a:r>
              <a:rPr lang="en-US" sz="1400" b="1" dirty="0" smtClean="0">
                <a:solidFill>
                  <a:srgbClr val="07147A"/>
                </a:solidFill>
                <a:latin typeface="+mj-lt"/>
              </a:rPr>
              <a:t>6</a:t>
            </a:r>
            <a:endParaRPr lang="en-US" sz="1400" b="1" dirty="0">
              <a:solidFill>
                <a:srgbClr val="07147A"/>
              </a:solidFill>
              <a:latin typeface="+mj-lt"/>
            </a:endParaRPr>
          </a:p>
        </p:txBody>
      </p:sp>
      <p:sp>
        <p:nvSpPr>
          <p:cNvPr id="24" name="QuadreDeText 4"/>
          <p:cNvSpPr txBox="1"/>
          <p:nvPr/>
        </p:nvSpPr>
        <p:spPr>
          <a:xfrm flipH="1">
            <a:off x="8840992" y="4872541"/>
            <a:ext cx="756557" cy="307777"/>
          </a:xfrm>
          <a:prstGeom prst="rect">
            <a:avLst/>
          </a:prstGeom>
        </p:spPr>
        <p:txBody>
          <a:bodyPr wrap="square" rtlCol="0" anchor="b">
            <a:spAutoFit/>
          </a:bodyPr>
          <a:lstStyle/>
          <a:p>
            <a:r>
              <a:rPr lang="en-US" sz="1400" b="1" dirty="0">
                <a:solidFill>
                  <a:srgbClr val="07147A"/>
                </a:solidFill>
                <a:latin typeface="+mj-lt"/>
              </a:rPr>
              <a:t>Step </a:t>
            </a:r>
            <a:r>
              <a:rPr lang="en-US" sz="1400" b="1" dirty="0" smtClean="0">
                <a:solidFill>
                  <a:srgbClr val="07147A"/>
                </a:solidFill>
                <a:latin typeface="+mj-lt"/>
              </a:rPr>
              <a:t>5</a:t>
            </a:r>
            <a:endParaRPr lang="en-US" sz="1400" b="1" dirty="0">
              <a:solidFill>
                <a:srgbClr val="07147A"/>
              </a:solidFill>
              <a:latin typeface="+mj-lt"/>
            </a:endParaRPr>
          </a:p>
        </p:txBody>
      </p:sp>
      <p:pic>
        <p:nvPicPr>
          <p:cNvPr id="28" name="Picture 2" descr="ttp://www.clipartkid.com/images/788/draw-me-an-idea-z1jjrU-clipa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32963" y="2723765"/>
            <a:ext cx="1204448" cy="735019"/>
          </a:xfrm>
          <a:prstGeom prst="rect">
            <a:avLst/>
          </a:prstGeom>
          <a:noFill/>
          <a:extLst>
            <a:ext uri="{909E8E84-426E-40DD-AFC4-6F175D3DCCD1}">
              <a14:hiddenFill xmlns:a14="http://schemas.microsoft.com/office/drawing/2010/main">
                <a:solidFill>
                  <a:srgbClr val="FFFFFF"/>
                </a:solidFill>
              </a14:hiddenFill>
            </a:ext>
          </a:extLst>
        </p:spPr>
      </p:pic>
      <p:sp>
        <p:nvSpPr>
          <p:cNvPr id="29" name="QuadreDeText 4"/>
          <p:cNvSpPr txBox="1"/>
          <p:nvPr/>
        </p:nvSpPr>
        <p:spPr>
          <a:xfrm flipH="1">
            <a:off x="9860682" y="2829665"/>
            <a:ext cx="1169406" cy="523220"/>
          </a:xfrm>
          <a:prstGeom prst="rect">
            <a:avLst/>
          </a:prstGeom>
        </p:spPr>
        <p:txBody>
          <a:bodyPr wrap="square" rtlCol="0" anchor="b">
            <a:spAutoFit/>
          </a:bodyPr>
          <a:lstStyle/>
          <a:p>
            <a:r>
              <a:rPr lang="en-US" sz="1400" b="1" dirty="0" smtClean="0">
                <a:solidFill>
                  <a:srgbClr val="07147A"/>
                </a:solidFill>
                <a:latin typeface="+mj-lt"/>
              </a:rPr>
              <a:t>BSB result indicator</a:t>
            </a:r>
            <a:endParaRPr lang="en-US" sz="1400" b="1" dirty="0">
              <a:solidFill>
                <a:srgbClr val="07147A"/>
              </a:solidFill>
              <a:latin typeface="+mj-lt"/>
            </a:endParaRPr>
          </a:p>
        </p:txBody>
      </p:sp>
      <p:pic>
        <p:nvPicPr>
          <p:cNvPr id="30" name="Picture 2" descr="ttp://www.clipartkid.com/images/788/draw-me-an-idea-z1jjrU-clipart.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86472" y="3588072"/>
            <a:ext cx="1204448" cy="735019"/>
          </a:xfrm>
          <a:prstGeom prst="rect">
            <a:avLst/>
          </a:prstGeom>
          <a:noFill/>
          <a:extLst>
            <a:ext uri="{909E8E84-426E-40DD-AFC4-6F175D3DCCD1}">
              <a14:hiddenFill xmlns:a14="http://schemas.microsoft.com/office/drawing/2010/main">
                <a:solidFill>
                  <a:srgbClr val="FFFFFF"/>
                </a:solidFill>
              </a14:hiddenFill>
            </a:ext>
          </a:extLst>
        </p:spPr>
      </p:pic>
      <p:sp>
        <p:nvSpPr>
          <p:cNvPr id="31" name="QuadreDeText 4"/>
          <p:cNvSpPr txBox="1"/>
          <p:nvPr/>
        </p:nvSpPr>
        <p:spPr>
          <a:xfrm flipH="1">
            <a:off x="9821514" y="3693971"/>
            <a:ext cx="1169406" cy="523220"/>
          </a:xfrm>
          <a:prstGeom prst="rect">
            <a:avLst/>
          </a:prstGeom>
        </p:spPr>
        <p:txBody>
          <a:bodyPr wrap="square" rtlCol="0" anchor="b">
            <a:spAutoFit/>
          </a:bodyPr>
          <a:lstStyle/>
          <a:p>
            <a:r>
              <a:rPr lang="en-US" sz="1400" b="1" dirty="0" smtClean="0">
                <a:solidFill>
                  <a:srgbClr val="07147A"/>
                </a:solidFill>
                <a:latin typeface="+mj-lt"/>
              </a:rPr>
              <a:t>BSB output indicator</a:t>
            </a:r>
            <a:endParaRPr lang="en-US" sz="1400" b="1" dirty="0">
              <a:solidFill>
                <a:srgbClr val="07147A"/>
              </a:solidFill>
              <a:latin typeface="+mj-lt"/>
            </a:endParaRPr>
          </a:p>
        </p:txBody>
      </p:sp>
      <p:pic>
        <p:nvPicPr>
          <p:cNvPr id="1028" name="Picture 4" descr="ttp://1.bp.blogspot.com/-9moaQ_ywXSs/Tc8Ax39rK0I/AAAAAAAAARc/kaqQkczBvGU/s1600/Post-it_Pin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72453" y="3265269"/>
            <a:ext cx="1153029" cy="669915"/>
          </a:xfrm>
          <a:prstGeom prst="rect">
            <a:avLst/>
          </a:prstGeom>
          <a:noFill/>
          <a:extLst>
            <a:ext uri="{909E8E84-426E-40DD-AFC4-6F175D3DCCD1}">
              <a14:hiddenFill xmlns:a14="http://schemas.microsoft.com/office/drawing/2010/main">
                <a:solidFill>
                  <a:srgbClr val="FFFFFF"/>
                </a:solidFill>
              </a14:hiddenFill>
            </a:ext>
          </a:extLst>
        </p:spPr>
      </p:pic>
      <p:sp>
        <p:nvSpPr>
          <p:cNvPr id="33" name="QuadreDeText 4"/>
          <p:cNvSpPr txBox="1"/>
          <p:nvPr/>
        </p:nvSpPr>
        <p:spPr>
          <a:xfrm flipH="1">
            <a:off x="11126219" y="3352885"/>
            <a:ext cx="878981" cy="523220"/>
          </a:xfrm>
          <a:prstGeom prst="rect">
            <a:avLst/>
          </a:prstGeom>
        </p:spPr>
        <p:txBody>
          <a:bodyPr wrap="square" rtlCol="0" anchor="b">
            <a:spAutoFit/>
          </a:bodyPr>
          <a:lstStyle/>
          <a:p>
            <a:r>
              <a:rPr lang="en-US" sz="1400" b="1" dirty="0" smtClean="0">
                <a:solidFill>
                  <a:srgbClr val="07147A"/>
                </a:solidFill>
                <a:latin typeface="+mj-lt"/>
              </a:rPr>
              <a:t>Target groups</a:t>
            </a:r>
            <a:endParaRPr lang="en-US" sz="1400" b="1" dirty="0">
              <a:solidFill>
                <a:srgbClr val="07147A"/>
              </a:solidFill>
              <a:latin typeface="+mj-lt"/>
            </a:endParaRPr>
          </a:p>
        </p:txBody>
      </p:sp>
      <p:pic>
        <p:nvPicPr>
          <p:cNvPr id="35" name="Picture 4" descr="ttp://1.bp.blogspot.com/-9moaQ_ywXSs/Tc8Ax39rK0I/AAAAAAAAARc/kaqQkczBvGU/s1600/Post-it_Pin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86472" y="5182749"/>
            <a:ext cx="1153029" cy="669915"/>
          </a:xfrm>
          <a:prstGeom prst="rect">
            <a:avLst/>
          </a:prstGeom>
          <a:noFill/>
          <a:extLst>
            <a:ext uri="{909E8E84-426E-40DD-AFC4-6F175D3DCCD1}">
              <a14:hiddenFill xmlns:a14="http://schemas.microsoft.com/office/drawing/2010/main">
                <a:solidFill>
                  <a:srgbClr val="FFFFFF"/>
                </a:solidFill>
              </a14:hiddenFill>
            </a:ext>
          </a:extLst>
        </p:spPr>
      </p:pic>
      <p:sp>
        <p:nvSpPr>
          <p:cNvPr id="36" name="QuadreDeText 4"/>
          <p:cNvSpPr txBox="1"/>
          <p:nvPr/>
        </p:nvSpPr>
        <p:spPr>
          <a:xfrm flipH="1">
            <a:off x="9966726" y="5233976"/>
            <a:ext cx="878981" cy="523220"/>
          </a:xfrm>
          <a:prstGeom prst="rect">
            <a:avLst/>
          </a:prstGeom>
        </p:spPr>
        <p:txBody>
          <a:bodyPr wrap="square" rtlCol="0" anchor="b">
            <a:spAutoFit/>
          </a:bodyPr>
          <a:lstStyle/>
          <a:p>
            <a:r>
              <a:rPr lang="en-US" sz="1400" b="1" dirty="0" smtClean="0">
                <a:solidFill>
                  <a:srgbClr val="07147A"/>
                </a:solidFill>
                <a:latin typeface="+mj-lt"/>
              </a:rPr>
              <a:t>Target groups</a:t>
            </a:r>
            <a:endParaRPr lang="en-US" sz="1400" b="1" dirty="0">
              <a:solidFill>
                <a:srgbClr val="07147A"/>
              </a:solidFill>
              <a:latin typeface="+mj-lt"/>
            </a:endParaRPr>
          </a:p>
        </p:txBody>
      </p:sp>
    </p:spTree>
    <p:extLst>
      <p:ext uri="{BB962C8B-B14F-4D97-AF65-F5344CB8AC3E}">
        <p14:creationId xmlns:p14="http://schemas.microsoft.com/office/powerpoint/2010/main" val="2477668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06605" y="1485899"/>
            <a:ext cx="10515600" cy="4947557"/>
          </a:xfrm>
        </p:spPr>
        <p:txBody>
          <a:bodyPr>
            <a:normAutofit/>
          </a:bodyPr>
          <a:lstStyle/>
          <a:p>
            <a:pPr marL="342900" indent="-342900" algn="l">
              <a:lnSpc>
                <a:spcPct val="140000"/>
              </a:lnSpc>
              <a:buFont typeface="Wingdings" charset="2"/>
              <a:buChar char="v"/>
            </a:pPr>
            <a:r>
              <a:rPr lang="en-US" dirty="0"/>
              <a:t>What do you want to improve through your CBC </a:t>
            </a:r>
            <a:r>
              <a:rPr lang="en-US" dirty="0" smtClean="0"/>
              <a:t>project?</a:t>
            </a:r>
          </a:p>
          <a:p>
            <a:pPr marL="342900" indent="-342900" algn="l">
              <a:lnSpc>
                <a:spcPct val="140000"/>
              </a:lnSpc>
              <a:buFont typeface="Wingdings" charset="2"/>
              <a:buChar char="v"/>
            </a:pPr>
            <a:r>
              <a:rPr lang="en-US" dirty="0" smtClean="0"/>
              <a:t>What </a:t>
            </a:r>
            <a:r>
              <a:rPr lang="en-US" dirty="0"/>
              <a:t>will you </a:t>
            </a:r>
            <a:r>
              <a:rPr lang="en-US" dirty="0" smtClean="0"/>
              <a:t>do?</a:t>
            </a:r>
          </a:p>
          <a:p>
            <a:pPr marL="342900" indent="-342900" algn="l">
              <a:lnSpc>
                <a:spcPct val="140000"/>
              </a:lnSpc>
              <a:buFont typeface="Wingdings" charset="2"/>
              <a:buChar char="v"/>
            </a:pPr>
            <a:r>
              <a:rPr lang="en-US" dirty="0" smtClean="0"/>
              <a:t>Who do </a:t>
            </a:r>
            <a:r>
              <a:rPr lang="en-US" dirty="0"/>
              <a:t>you do the project with? How to work in </a:t>
            </a:r>
            <a:r>
              <a:rPr lang="en-US" dirty="0" smtClean="0"/>
              <a:t>partnership?</a:t>
            </a:r>
          </a:p>
          <a:p>
            <a:pPr marL="342900" indent="-342900" algn="l">
              <a:lnSpc>
                <a:spcPct val="140000"/>
              </a:lnSpc>
              <a:buFont typeface="Wingdings" charset="2"/>
              <a:buChar char="v"/>
            </a:pPr>
            <a:r>
              <a:rPr lang="en-US" dirty="0" smtClean="0"/>
              <a:t>Who </a:t>
            </a:r>
            <a:r>
              <a:rPr lang="en-US" dirty="0"/>
              <a:t>do you do the project for? Who do you consult and involve? </a:t>
            </a:r>
            <a:endParaRPr lang="en-US" dirty="0" smtClean="0"/>
          </a:p>
          <a:p>
            <a:pPr marL="342900" indent="-342900" algn="l">
              <a:lnSpc>
                <a:spcPct val="140000"/>
              </a:lnSpc>
              <a:buFont typeface="Wingdings" charset="2"/>
              <a:buChar char="v"/>
            </a:pPr>
            <a:r>
              <a:rPr lang="en-US" dirty="0" smtClean="0"/>
              <a:t>What </a:t>
            </a:r>
            <a:r>
              <a:rPr lang="en-US" dirty="0"/>
              <a:t>can you do when you’ve answered these </a:t>
            </a:r>
            <a:r>
              <a:rPr lang="en-US" dirty="0" smtClean="0"/>
              <a:t>questions?</a:t>
            </a:r>
          </a:p>
          <a:p>
            <a:pPr algn="l">
              <a:lnSpc>
                <a:spcPct val="140000"/>
              </a:lnSpc>
            </a:pPr>
            <a:endParaRPr lang="en-US" sz="2000" dirty="0" smtClean="0"/>
          </a:p>
          <a:p>
            <a:pPr marL="342900" indent="-342900">
              <a:lnSpc>
                <a:spcPct val="140000"/>
              </a:lnSpc>
              <a:buFont typeface="Wingdings" charset="2"/>
              <a:buChar char="Ø"/>
            </a:pPr>
            <a:r>
              <a:rPr lang="en-US" dirty="0" smtClean="0"/>
              <a:t>Let’s practice </a:t>
            </a:r>
            <a:r>
              <a:rPr lang="en-US" dirty="0"/>
              <a:t>with your CBC project idea!</a:t>
            </a:r>
            <a:endParaRPr lang="fr-FR" dirty="0"/>
          </a:p>
        </p:txBody>
      </p:sp>
      <p:sp>
        <p:nvSpPr>
          <p:cNvPr id="3" name="Espace réservé du texte 2"/>
          <p:cNvSpPr>
            <a:spLocks noGrp="1"/>
          </p:cNvSpPr>
          <p:nvPr>
            <p:ph type="body" sz="quarter" idx="10"/>
          </p:nvPr>
        </p:nvSpPr>
        <p:spPr/>
        <p:txBody>
          <a:bodyPr/>
          <a:lstStyle/>
          <a:p>
            <a:r>
              <a:rPr lang="fr-FR" dirty="0" smtClean="0"/>
              <a:t>Building an ENI CBC </a:t>
            </a:r>
            <a:r>
              <a:rPr lang="en-GB" dirty="0" smtClean="0"/>
              <a:t>project</a:t>
            </a:r>
            <a:endParaRPr lang="en-GB" dirty="0"/>
          </a:p>
        </p:txBody>
      </p:sp>
    </p:spTree>
    <p:extLst>
      <p:ext uri="{BB962C8B-B14F-4D97-AF65-F5344CB8AC3E}">
        <p14:creationId xmlns:p14="http://schemas.microsoft.com/office/powerpoint/2010/main" val="1177426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What do you want to improve </a:t>
            </a:r>
            <a:br>
              <a:rPr lang="en-US" sz="3600" dirty="0" smtClean="0"/>
            </a:br>
            <a:r>
              <a:rPr lang="en-US" sz="3600" dirty="0" smtClean="0"/>
              <a:t>through your CBC project? </a:t>
            </a:r>
            <a:endParaRPr lang="en-US" sz="3600" dirty="0"/>
          </a:p>
        </p:txBody>
      </p:sp>
    </p:spTree>
    <p:extLst>
      <p:ext uri="{BB962C8B-B14F-4D97-AF65-F5344CB8AC3E}">
        <p14:creationId xmlns:p14="http://schemas.microsoft.com/office/powerpoint/2010/main" val="2131782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Aiming at a positive change</a:t>
            </a:r>
            <a:endParaRPr lang="en-US" dirty="0"/>
          </a:p>
        </p:txBody>
      </p:sp>
      <p:sp>
        <p:nvSpPr>
          <p:cNvPr id="43" name="Rectangle 42"/>
          <p:cNvSpPr/>
          <p:nvPr/>
        </p:nvSpPr>
        <p:spPr>
          <a:xfrm>
            <a:off x="3840566" y="1159329"/>
            <a:ext cx="3311348" cy="4848266"/>
          </a:xfrm>
          <a:prstGeom prst="rect">
            <a:avLst/>
          </a:prstGeom>
          <a:solidFill>
            <a:schemeClr val="bg1"/>
          </a:solidFill>
          <a:ln w="12700" cap="flat" cmpd="sng" algn="ctr">
            <a:solidFill>
              <a:schemeClr val="tx2"/>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ca-ES" sz="1600" b="0" i="0" u="none" strike="noStrike" kern="0" cap="none" spc="0" normalizeH="0" baseline="0" noProof="0" dirty="0">
              <a:ln>
                <a:noFill/>
              </a:ln>
              <a:solidFill>
                <a:srgbClr val="07147A"/>
              </a:solidFill>
              <a:effectLst/>
              <a:uLnTx/>
              <a:uFillTx/>
              <a:latin typeface="+mj-lt"/>
              <a:ea typeface="+mn-ea"/>
              <a:cs typeface="+mn-cs"/>
            </a:endParaRPr>
          </a:p>
        </p:txBody>
      </p:sp>
      <p:pic>
        <p:nvPicPr>
          <p:cNvPr id="44" name="Imatge 43"/>
          <p:cNvPicPr>
            <a:picLocks noChangeAspect="1"/>
          </p:cNvPicPr>
          <p:nvPr/>
        </p:nvPicPr>
        <p:blipFill>
          <a:blip r:embed="rId3"/>
          <a:stretch>
            <a:fillRect/>
          </a:stretch>
        </p:blipFill>
        <p:spPr>
          <a:xfrm>
            <a:off x="1016657" y="2534160"/>
            <a:ext cx="2640234" cy="2272896"/>
          </a:xfrm>
          <a:prstGeom prst="rect">
            <a:avLst/>
          </a:prstGeom>
        </p:spPr>
      </p:pic>
      <p:pic>
        <p:nvPicPr>
          <p:cNvPr id="45" name="Imatge 44"/>
          <p:cNvPicPr>
            <a:picLocks noChangeAspect="1"/>
          </p:cNvPicPr>
          <p:nvPr/>
        </p:nvPicPr>
        <p:blipFill>
          <a:blip r:embed="rId4"/>
          <a:stretch>
            <a:fillRect/>
          </a:stretch>
        </p:blipFill>
        <p:spPr>
          <a:xfrm>
            <a:off x="7335374" y="2534160"/>
            <a:ext cx="3368757" cy="2272896"/>
          </a:xfrm>
          <a:prstGeom prst="rect">
            <a:avLst/>
          </a:prstGeom>
        </p:spPr>
      </p:pic>
      <p:sp>
        <p:nvSpPr>
          <p:cNvPr id="46" name="Rectangle: cantonades arrodonides 45"/>
          <p:cNvSpPr/>
          <p:nvPr/>
        </p:nvSpPr>
        <p:spPr>
          <a:xfrm>
            <a:off x="4775436" y="3881924"/>
            <a:ext cx="1625070" cy="480541"/>
          </a:xfrm>
          <a:prstGeom prst="roundRect">
            <a:avLst/>
          </a:prstGeom>
          <a:solidFill>
            <a:schemeClr val="accent4">
              <a:lumMod val="20000"/>
              <a:lumOff val="80000"/>
            </a:schemeClr>
          </a:solidFill>
          <a:ln w="25400" cap="flat" cmpd="sng" algn="ctr">
            <a:solidFill>
              <a:schemeClr val="accent4">
                <a:lumMod val="20000"/>
                <a:lumOff val="8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7147A"/>
                </a:solidFill>
                <a:effectLst/>
                <a:uLnTx/>
                <a:uFillTx/>
                <a:latin typeface="+mj-lt"/>
                <a:ea typeface="+mn-ea"/>
                <a:cs typeface="+mn-cs"/>
              </a:rPr>
              <a:t>Outputs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48" name="Rectangle: cantonades arrodonides 47"/>
          <p:cNvSpPr/>
          <p:nvPr/>
        </p:nvSpPr>
        <p:spPr>
          <a:xfrm>
            <a:off x="4775436" y="3045727"/>
            <a:ext cx="1625070" cy="480541"/>
          </a:xfrm>
          <a:prstGeom prst="roundRect">
            <a:avLst/>
          </a:prstGeom>
          <a:solidFill>
            <a:schemeClr val="accent1">
              <a:lumMod val="20000"/>
              <a:lumOff val="80000"/>
            </a:schemeClr>
          </a:solidFill>
          <a:ln w="25400" cap="flat" cmpd="sng" algn="ctr">
            <a:solidFill>
              <a:schemeClr val="accent1">
                <a:lumMod val="20000"/>
                <a:lumOff val="8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smtClean="0">
                <a:solidFill>
                  <a:srgbClr val="07147A"/>
                </a:solidFill>
                <a:latin typeface="+mj-lt"/>
              </a:rPr>
              <a:t>Results</a:t>
            </a:r>
            <a:endParaRPr kumimoji="0" lang="en-US" b="0" i="0" u="none" strike="noStrike" kern="0" cap="none" spc="0" normalizeH="0" baseline="0" noProof="0" dirty="0">
              <a:ln>
                <a:noFill/>
              </a:ln>
              <a:solidFill>
                <a:srgbClr val="07147A"/>
              </a:solidFill>
              <a:effectLst/>
              <a:uLnTx/>
              <a:uFillTx/>
              <a:latin typeface="+mj-lt"/>
            </a:endParaRPr>
          </a:p>
        </p:txBody>
      </p:sp>
      <p:sp>
        <p:nvSpPr>
          <p:cNvPr id="50" name="Rectangle: cantonades arrodonides 49"/>
          <p:cNvSpPr/>
          <p:nvPr/>
        </p:nvSpPr>
        <p:spPr>
          <a:xfrm>
            <a:off x="4775436" y="2202755"/>
            <a:ext cx="1625070" cy="507745"/>
          </a:xfrm>
          <a:prstGeom prst="roundRect">
            <a:avLst/>
          </a:prstGeom>
          <a:solidFill>
            <a:schemeClr val="accent1">
              <a:lumMod val="40000"/>
              <a:lumOff val="60000"/>
            </a:schemeClr>
          </a:solidFill>
          <a:ln w="25400" cap="flat" cmpd="sng" algn="ctr">
            <a:solidFill>
              <a:schemeClr val="accent1">
                <a:lumMod val="40000"/>
                <a:lumOff val="6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7147A"/>
                </a:solidFill>
                <a:effectLst/>
                <a:uLnTx/>
                <a:uFillTx/>
                <a:latin typeface="+mj-lt"/>
              </a:rPr>
              <a:t>Specific</a:t>
            </a:r>
            <a:r>
              <a:rPr kumimoji="0" lang="en-US" sz="1600" b="0" i="0" u="none" strike="noStrike" kern="0" cap="none" spc="0" normalizeH="0" baseline="0" noProof="0" dirty="0" smtClean="0">
                <a:ln>
                  <a:noFill/>
                </a:ln>
                <a:solidFill>
                  <a:srgbClr val="07147A"/>
                </a:solidFill>
                <a:effectLst/>
                <a:uLnTx/>
                <a:uFillTx/>
                <a:latin typeface="+mj-lt"/>
              </a:rPr>
              <a:t> </a:t>
            </a:r>
            <a:r>
              <a:rPr kumimoji="0" lang="en-US" b="0" i="0" u="none" strike="noStrike" kern="0" cap="none" spc="0" normalizeH="0" baseline="0" noProof="0" dirty="0" smtClean="0">
                <a:ln>
                  <a:noFill/>
                </a:ln>
                <a:solidFill>
                  <a:srgbClr val="07147A"/>
                </a:solidFill>
                <a:effectLst/>
                <a:uLnTx/>
                <a:uFillTx/>
                <a:latin typeface="+mj-lt"/>
              </a:rPr>
              <a:t>objectives</a:t>
            </a:r>
            <a:r>
              <a:rPr kumimoji="0" lang="en-US" sz="1600" b="0" i="0" u="none" strike="noStrike" kern="0" cap="none" spc="0" normalizeH="0" baseline="0" noProof="0" dirty="0" smtClean="0">
                <a:ln>
                  <a:noFill/>
                </a:ln>
                <a:solidFill>
                  <a:srgbClr val="07147A"/>
                </a:solidFill>
                <a:effectLst/>
                <a:uLnTx/>
                <a:uFillTx/>
                <a:latin typeface="+mj-lt"/>
              </a:rPr>
              <a:t> </a:t>
            </a:r>
            <a:endParaRPr kumimoji="0" lang="en-US" sz="1600" b="0" i="0" u="none" strike="noStrike" kern="0" cap="none" spc="0" normalizeH="0" baseline="0" noProof="0" dirty="0">
              <a:ln>
                <a:noFill/>
              </a:ln>
              <a:solidFill>
                <a:srgbClr val="07147A"/>
              </a:solidFill>
              <a:effectLst/>
              <a:uLnTx/>
              <a:uFillTx/>
              <a:latin typeface="+mj-lt"/>
            </a:endParaRPr>
          </a:p>
        </p:txBody>
      </p:sp>
      <p:sp>
        <p:nvSpPr>
          <p:cNvPr id="53" name="Fletxa: cap amunt 52"/>
          <p:cNvSpPr/>
          <p:nvPr/>
        </p:nvSpPr>
        <p:spPr>
          <a:xfrm>
            <a:off x="5478576" y="3584020"/>
            <a:ext cx="218788" cy="269893"/>
          </a:xfrm>
          <a:prstGeom prst="up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ca-ES" sz="1800" b="0" i="0" u="none" strike="noStrike" kern="0" cap="none" spc="0" normalizeH="0" baseline="0" noProof="0">
              <a:ln>
                <a:noFill/>
              </a:ln>
              <a:solidFill>
                <a:schemeClr val="accent4">
                  <a:lumMod val="20000"/>
                  <a:lumOff val="80000"/>
                </a:schemeClr>
              </a:solidFill>
              <a:effectLst/>
              <a:uLnTx/>
              <a:uFillTx/>
              <a:latin typeface="Constantia"/>
              <a:ea typeface="+mn-ea"/>
              <a:cs typeface="+mn-cs"/>
            </a:endParaRPr>
          </a:p>
        </p:txBody>
      </p:sp>
      <p:sp>
        <p:nvSpPr>
          <p:cNvPr id="56" name="Fletxa: pentàgon 55"/>
          <p:cNvSpPr/>
          <p:nvPr/>
        </p:nvSpPr>
        <p:spPr>
          <a:xfrm>
            <a:off x="2336774" y="6007595"/>
            <a:ext cx="1728192" cy="432048"/>
          </a:xfrm>
          <a:prstGeom prst="homePlate">
            <a:avLst/>
          </a:prstGeom>
          <a:solidFill>
            <a:schemeClr val="tx2"/>
          </a:solidFill>
          <a:ln w="25400" cap="flat" cmpd="sng" algn="ctr">
            <a:solidFill>
              <a:srgbClr val="751D7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mj-lt"/>
                <a:ea typeface="+mn-ea"/>
                <a:cs typeface="+mn-cs"/>
              </a:rPr>
              <a:t>Situation</a:t>
            </a:r>
          </a:p>
        </p:txBody>
      </p:sp>
      <p:sp>
        <p:nvSpPr>
          <p:cNvPr id="57" name="Fletxa: pentàgon 56"/>
          <p:cNvSpPr/>
          <p:nvPr/>
        </p:nvSpPr>
        <p:spPr>
          <a:xfrm>
            <a:off x="6825049" y="6007595"/>
            <a:ext cx="1728192" cy="432048"/>
          </a:xfrm>
          <a:prstGeom prst="homePlate">
            <a:avLst/>
          </a:prstGeom>
          <a:solidFill>
            <a:srgbClr val="751D70"/>
          </a:solidFill>
          <a:ln w="25400" cap="flat" cmpd="sng" algn="ctr">
            <a:solidFill>
              <a:srgbClr val="751D7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prstClr val="white"/>
                </a:solidFill>
                <a:effectLst/>
                <a:uLnTx/>
                <a:uFillTx/>
                <a:latin typeface="+mj-lt"/>
                <a:ea typeface="+mn-ea"/>
                <a:cs typeface="+mn-cs"/>
              </a:rPr>
              <a:t>Change</a:t>
            </a:r>
          </a:p>
        </p:txBody>
      </p:sp>
      <p:sp>
        <p:nvSpPr>
          <p:cNvPr id="19" name="Rectangle: cantonades arrodonides 45"/>
          <p:cNvSpPr/>
          <p:nvPr/>
        </p:nvSpPr>
        <p:spPr>
          <a:xfrm>
            <a:off x="4775436" y="4692352"/>
            <a:ext cx="1625070" cy="480541"/>
          </a:xfrm>
          <a:prstGeom prst="roundRect">
            <a:avLst/>
          </a:prstGeom>
          <a:solidFill>
            <a:schemeClr val="tx2">
              <a:lumMod val="20000"/>
              <a:lumOff val="80000"/>
            </a:schemeClr>
          </a:solidFill>
          <a:ln w="25400" cap="flat" cmpd="sng" algn="ctr">
            <a:solidFill>
              <a:schemeClr val="tx2">
                <a:lumMod val="20000"/>
                <a:lumOff val="8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smtClean="0">
                <a:solidFill>
                  <a:srgbClr val="07147A"/>
                </a:solidFill>
                <a:latin typeface="+mj-lt"/>
              </a:rPr>
              <a:t>Deliverable</a:t>
            </a:r>
            <a:r>
              <a:rPr kumimoji="0" lang="en-US" b="0" i="0" u="none" strike="noStrike" kern="0" cap="none" spc="0" normalizeH="0" baseline="0" noProof="0" dirty="0" smtClean="0">
                <a:ln>
                  <a:noFill/>
                </a:ln>
                <a:solidFill>
                  <a:srgbClr val="07147A"/>
                </a:solidFill>
                <a:effectLst/>
                <a:uLnTx/>
                <a:uFillTx/>
                <a:latin typeface="+mj-lt"/>
                <a:ea typeface="+mn-ea"/>
                <a:cs typeface="+mn-cs"/>
              </a:rPr>
              <a:t>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22" name="Fletxa: cap amunt 52"/>
          <p:cNvSpPr/>
          <p:nvPr/>
        </p:nvSpPr>
        <p:spPr>
          <a:xfrm>
            <a:off x="5478577" y="4390532"/>
            <a:ext cx="218788" cy="269893"/>
          </a:xfrm>
          <a:prstGeom prst="up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ca-ES" sz="1800" b="0" i="0" u="none" strike="noStrike" kern="0" cap="none" spc="0" normalizeH="0" baseline="0" noProof="0">
              <a:ln>
                <a:noFill/>
              </a:ln>
              <a:solidFill>
                <a:schemeClr val="accent4">
                  <a:lumMod val="20000"/>
                  <a:lumOff val="80000"/>
                </a:schemeClr>
              </a:solidFill>
              <a:effectLst/>
              <a:uLnTx/>
              <a:uFillTx/>
              <a:latin typeface="Constantia"/>
              <a:ea typeface="+mn-ea"/>
              <a:cs typeface="+mn-cs"/>
            </a:endParaRPr>
          </a:p>
        </p:txBody>
      </p:sp>
      <p:sp>
        <p:nvSpPr>
          <p:cNvPr id="23" name="Fletxa: cap amunt 52"/>
          <p:cNvSpPr/>
          <p:nvPr/>
        </p:nvSpPr>
        <p:spPr>
          <a:xfrm>
            <a:off x="5465846" y="1900195"/>
            <a:ext cx="218788" cy="269893"/>
          </a:xfrm>
          <a:prstGeom prst="up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ca-ES" sz="1800" b="0" i="0" u="none" strike="noStrike" kern="0" cap="none" spc="0" normalizeH="0" baseline="0" noProof="0">
              <a:ln>
                <a:noFill/>
              </a:ln>
              <a:solidFill>
                <a:schemeClr val="accent4">
                  <a:lumMod val="20000"/>
                  <a:lumOff val="80000"/>
                </a:schemeClr>
              </a:solidFill>
              <a:effectLst/>
              <a:uLnTx/>
              <a:uFillTx/>
              <a:latin typeface="Constantia"/>
              <a:ea typeface="+mn-ea"/>
              <a:cs typeface="+mn-cs"/>
            </a:endParaRPr>
          </a:p>
        </p:txBody>
      </p:sp>
      <p:sp>
        <p:nvSpPr>
          <p:cNvPr id="16" name="Rectangle: cantonades arrodonides 45"/>
          <p:cNvSpPr/>
          <p:nvPr/>
        </p:nvSpPr>
        <p:spPr>
          <a:xfrm>
            <a:off x="4775436" y="5491851"/>
            <a:ext cx="1625070" cy="480541"/>
          </a:xfrm>
          <a:prstGeom prst="roundRect">
            <a:avLst/>
          </a:prstGeom>
          <a:solidFill>
            <a:schemeClr val="tx2">
              <a:lumMod val="40000"/>
              <a:lumOff val="60000"/>
            </a:schemeClr>
          </a:solidFill>
          <a:ln w="25400" cap="flat" cmpd="sng" algn="ctr">
            <a:solidFill>
              <a:schemeClr val="tx2">
                <a:lumMod val="40000"/>
                <a:lumOff val="6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smtClean="0">
                <a:ln>
                  <a:noFill/>
                </a:ln>
                <a:solidFill>
                  <a:srgbClr val="07147A"/>
                </a:solidFill>
                <a:effectLst/>
                <a:uLnTx/>
                <a:uFillTx/>
                <a:latin typeface="+mj-lt"/>
                <a:ea typeface="+mn-ea"/>
                <a:cs typeface="+mn-cs"/>
              </a:rPr>
              <a:t>Activities</a:t>
            </a:r>
            <a:endParaRPr kumimoji="0" lang="en-US" b="0" i="0" u="none" strike="noStrike" kern="0" cap="none" spc="0" normalizeH="0" baseline="0" noProof="0" dirty="0">
              <a:ln>
                <a:noFill/>
              </a:ln>
              <a:solidFill>
                <a:srgbClr val="07147A"/>
              </a:solidFill>
              <a:effectLst/>
              <a:uLnTx/>
              <a:uFillTx/>
              <a:latin typeface="+mj-lt"/>
              <a:ea typeface="+mn-ea"/>
              <a:cs typeface="+mn-cs"/>
            </a:endParaRPr>
          </a:p>
        </p:txBody>
      </p:sp>
      <p:sp>
        <p:nvSpPr>
          <p:cNvPr id="17" name="Fletxa: cap amunt 52"/>
          <p:cNvSpPr/>
          <p:nvPr/>
        </p:nvSpPr>
        <p:spPr>
          <a:xfrm>
            <a:off x="5478577" y="5216449"/>
            <a:ext cx="218788" cy="269893"/>
          </a:xfrm>
          <a:prstGeom prst="up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ca-ES" sz="1800" b="0" i="0" u="none" strike="noStrike" kern="0" cap="none" spc="0" normalizeH="0" baseline="0" noProof="0">
              <a:ln>
                <a:noFill/>
              </a:ln>
              <a:solidFill>
                <a:schemeClr val="accent4">
                  <a:lumMod val="20000"/>
                  <a:lumOff val="80000"/>
                </a:schemeClr>
              </a:solidFill>
              <a:effectLst/>
              <a:uLnTx/>
              <a:uFillTx/>
              <a:latin typeface="Constantia"/>
              <a:ea typeface="+mn-ea"/>
              <a:cs typeface="+mn-cs"/>
            </a:endParaRPr>
          </a:p>
        </p:txBody>
      </p:sp>
      <p:sp>
        <p:nvSpPr>
          <p:cNvPr id="18" name="QuadreDeText 50"/>
          <p:cNvSpPr txBox="1"/>
          <p:nvPr/>
        </p:nvSpPr>
        <p:spPr>
          <a:xfrm>
            <a:off x="4936895" y="6091295"/>
            <a:ext cx="1302151" cy="400110"/>
          </a:xfrm>
          <a:prstGeom prst="rect">
            <a:avLst/>
          </a:prstGeom>
          <a:noFill/>
        </p:spPr>
        <p:txBody>
          <a:bodyPr wrap="none" rtlCol="0">
            <a:spAutoFit/>
          </a:bodyPr>
          <a:lstStyle/>
          <a:p>
            <a:pPr fontAlgn="base">
              <a:spcBef>
                <a:spcPct val="0"/>
              </a:spcBef>
              <a:spcAft>
                <a:spcPct val="0"/>
              </a:spcAft>
            </a:pPr>
            <a:r>
              <a:rPr lang="ca-ES" sz="2000" b="1" dirty="0">
                <a:solidFill>
                  <a:schemeClr val="tx2"/>
                </a:solidFill>
                <a:latin typeface="Constantia" pitchFamily="18" charset="0"/>
                <a:cs typeface="Arial" charset="0"/>
              </a:rPr>
              <a:t>PROJECT</a:t>
            </a:r>
          </a:p>
        </p:txBody>
      </p:sp>
      <p:sp>
        <p:nvSpPr>
          <p:cNvPr id="20" name="Rectangle: cantonades arrodonides 49"/>
          <p:cNvSpPr/>
          <p:nvPr/>
        </p:nvSpPr>
        <p:spPr>
          <a:xfrm>
            <a:off x="4762705" y="1305009"/>
            <a:ext cx="1625070" cy="542090"/>
          </a:xfrm>
          <a:prstGeom prst="roundRect">
            <a:avLst/>
          </a:prstGeom>
          <a:solidFill>
            <a:schemeClr val="accent1">
              <a:lumMod val="60000"/>
              <a:lumOff val="40000"/>
            </a:schemeClr>
          </a:solidFill>
          <a:ln w="25400" cap="flat" cmpd="sng" algn="ctr">
            <a:solidFill>
              <a:schemeClr val="accent1">
                <a:lumMod val="60000"/>
                <a:lumOff val="40000"/>
              </a:scheme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dirty="0">
                <a:solidFill>
                  <a:srgbClr val="07147A"/>
                </a:solidFill>
                <a:latin typeface="+mj-lt"/>
              </a:rPr>
              <a:t>O</a:t>
            </a:r>
            <a:r>
              <a:rPr lang="en-US" kern="0" dirty="0" smtClean="0">
                <a:solidFill>
                  <a:srgbClr val="07147A"/>
                </a:solidFill>
                <a:latin typeface="+mj-lt"/>
              </a:rPr>
              <a:t>verall objective</a:t>
            </a:r>
          </a:p>
        </p:txBody>
      </p:sp>
      <p:sp>
        <p:nvSpPr>
          <p:cNvPr id="24" name="Fletxa: cap amunt 52"/>
          <p:cNvSpPr/>
          <p:nvPr/>
        </p:nvSpPr>
        <p:spPr>
          <a:xfrm>
            <a:off x="5465846" y="2754056"/>
            <a:ext cx="218788" cy="269893"/>
          </a:xfrm>
          <a:prstGeom prst="up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ca-ES" sz="1800" b="0" i="0" u="none" strike="noStrike" kern="0" cap="none" spc="0" normalizeH="0" baseline="0" noProof="0">
              <a:ln>
                <a:noFill/>
              </a:ln>
              <a:solidFill>
                <a:schemeClr val="accent4">
                  <a:lumMod val="20000"/>
                  <a:lumOff val="80000"/>
                </a:schemeClr>
              </a:solidFill>
              <a:effectLst/>
              <a:uLnTx/>
              <a:uFillTx/>
              <a:latin typeface="Constantia"/>
              <a:ea typeface="+mn-ea"/>
              <a:cs typeface="+mn-cs"/>
            </a:endParaRPr>
          </a:p>
        </p:txBody>
      </p:sp>
    </p:spTree>
    <p:extLst>
      <p:ext uri="{BB962C8B-B14F-4D97-AF65-F5344CB8AC3E}">
        <p14:creationId xmlns:p14="http://schemas.microsoft.com/office/powerpoint/2010/main" val="712188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Setting project objectives in a logical way </a:t>
            </a:r>
            <a:endParaRPr lang="en-US" dirty="0"/>
          </a:p>
        </p:txBody>
      </p:sp>
      <p:sp>
        <p:nvSpPr>
          <p:cNvPr id="15" name="Rectangle à coins arrondis 14"/>
          <p:cNvSpPr/>
          <p:nvPr/>
        </p:nvSpPr>
        <p:spPr>
          <a:xfrm>
            <a:off x="838201" y="2818274"/>
            <a:ext cx="1977365" cy="83819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smtClean="0">
                <a:latin typeface="+mj-lt"/>
              </a:rPr>
              <a:t>High levels of solid waste dumped into the river</a:t>
            </a:r>
            <a:endParaRPr lang="en-GB" sz="1400" dirty="0">
              <a:latin typeface="+mj-lt"/>
            </a:endParaRPr>
          </a:p>
        </p:txBody>
      </p:sp>
      <p:sp>
        <p:nvSpPr>
          <p:cNvPr id="16" name="Rectangle à coins arrondis 15"/>
          <p:cNvSpPr/>
          <p:nvPr/>
        </p:nvSpPr>
        <p:spPr>
          <a:xfrm>
            <a:off x="838200" y="1706115"/>
            <a:ext cx="1977366" cy="71635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smtClean="0">
                <a:latin typeface="+mj-lt"/>
              </a:rPr>
              <a:t>River water quality is deteriorating</a:t>
            </a:r>
            <a:endParaRPr lang="en-GB" sz="1400" dirty="0">
              <a:latin typeface="+mj-lt"/>
            </a:endParaRPr>
          </a:p>
        </p:txBody>
      </p:sp>
      <p:sp>
        <p:nvSpPr>
          <p:cNvPr id="17" name="Rectangle à coins arrondis 16"/>
          <p:cNvSpPr/>
          <p:nvPr/>
        </p:nvSpPr>
        <p:spPr>
          <a:xfrm>
            <a:off x="838200" y="5555133"/>
            <a:ext cx="1977366" cy="102223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smtClean="0">
                <a:latin typeface="+mj-lt"/>
              </a:rPr>
              <a:t>No public information or education programs available</a:t>
            </a:r>
            <a:endParaRPr lang="en-GB" sz="1400" dirty="0">
              <a:latin typeface="+mj-lt"/>
            </a:endParaRPr>
          </a:p>
        </p:txBody>
      </p:sp>
      <p:sp>
        <p:nvSpPr>
          <p:cNvPr id="18" name="Rectangle à coins arrondis 17"/>
          <p:cNvSpPr/>
          <p:nvPr/>
        </p:nvSpPr>
        <p:spPr>
          <a:xfrm>
            <a:off x="838200" y="4049391"/>
            <a:ext cx="1977366" cy="101988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1400" dirty="0" smtClean="0">
                <a:latin typeface="+mj-lt"/>
              </a:rPr>
              <a:t>Population not aware of the danger of waste dumping</a:t>
            </a:r>
            <a:endParaRPr lang="en-GB" sz="1400" dirty="0">
              <a:latin typeface="+mj-lt"/>
            </a:endParaRPr>
          </a:p>
        </p:txBody>
      </p:sp>
      <p:sp>
        <p:nvSpPr>
          <p:cNvPr id="20" name="Flèche vers le haut 19"/>
          <p:cNvSpPr/>
          <p:nvPr/>
        </p:nvSpPr>
        <p:spPr>
          <a:xfrm>
            <a:off x="1637397" y="5186867"/>
            <a:ext cx="348800" cy="23714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3" name="Flèche vers le haut 22"/>
          <p:cNvSpPr/>
          <p:nvPr/>
        </p:nvSpPr>
        <p:spPr>
          <a:xfrm>
            <a:off x="1637397" y="3735378"/>
            <a:ext cx="348800" cy="23714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4" name="Flèche vers le haut 23"/>
          <p:cNvSpPr/>
          <p:nvPr/>
        </p:nvSpPr>
        <p:spPr>
          <a:xfrm>
            <a:off x="1637398" y="2502834"/>
            <a:ext cx="348800" cy="237140"/>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27" name="Rectangle à coins arrondis 26"/>
          <p:cNvSpPr/>
          <p:nvPr/>
        </p:nvSpPr>
        <p:spPr>
          <a:xfrm>
            <a:off x="3788730" y="5532222"/>
            <a:ext cx="1977366" cy="102223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smtClean="0">
                <a:latin typeface="+mj-lt"/>
              </a:rPr>
              <a:t>Public information/ education programs established</a:t>
            </a:r>
            <a:endParaRPr lang="en-GB" sz="1400" dirty="0">
              <a:latin typeface="+mj-lt"/>
            </a:endParaRPr>
          </a:p>
        </p:txBody>
      </p:sp>
      <p:sp>
        <p:nvSpPr>
          <p:cNvPr id="29" name="Rectangle à coins arrondis 28"/>
          <p:cNvSpPr/>
          <p:nvPr/>
        </p:nvSpPr>
        <p:spPr>
          <a:xfrm>
            <a:off x="3788730" y="4096165"/>
            <a:ext cx="1977366" cy="1019889"/>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smtClean="0">
                <a:latin typeface="+mj-lt"/>
              </a:rPr>
              <a:t>Population more aware of the danger of waste dumping</a:t>
            </a:r>
            <a:endParaRPr lang="en-GB" sz="1400" dirty="0">
              <a:latin typeface="+mj-lt"/>
            </a:endParaRPr>
          </a:p>
        </p:txBody>
      </p:sp>
      <p:sp>
        <p:nvSpPr>
          <p:cNvPr id="30" name="Flèche vers le haut 29"/>
          <p:cNvSpPr/>
          <p:nvPr/>
        </p:nvSpPr>
        <p:spPr>
          <a:xfrm>
            <a:off x="4603013" y="5154884"/>
            <a:ext cx="348800" cy="2371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1" name="Rectangle à coins arrondis 30"/>
          <p:cNvSpPr/>
          <p:nvPr/>
        </p:nvSpPr>
        <p:spPr>
          <a:xfrm>
            <a:off x="3788731" y="2818274"/>
            <a:ext cx="1977365" cy="83819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smtClean="0">
                <a:latin typeface="+mj-lt"/>
              </a:rPr>
              <a:t>The quantity of solid waste dumped into the river is reduced</a:t>
            </a:r>
            <a:endParaRPr lang="en-GB" sz="1400" dirty="0">
              <a:latin typeface="+mj-lt"/>
            </a:endParaRPr>
          </a:p>
        </p:txBody>
      </p:sp>
      <p:sp>
        <p:nvSpPr>
          <p:cNvPr id="32" name="Flèche vers le haut 31"/>
          <p:cNvSpPr/>
          <p:nvPr/>
        </p:nvSpPr>
        <p:spPr>
          <a:xfrm>
            <a:off x="4603013" y="3777671"/>
            <a:ext cx="348800" cy="2371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4" name="Rectangle à coins arrondis 33"/>
          <p:cNvSpPr/>
          <p:nvPr/>
        </p:nvSpPr>
        <p:spPr>
          <a:xfrm>
            <a:off x="3788730" y="1700919"/>
            <a:ext cx="1977366" cy="71635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dirty="0" smtClean="0">
                <a:latin typeface="+mj-lt"/>
              </a:rPr>
              <a:t>River water quality is improved</a:t>
            </a:r>
            <a:endParaRPr lang="en-GB" sz="1400" dirty="0">
              <a:latin typeface="+mj-lt"/>
            </a:endParaRPr>
          </a:p>
        </p:txBody>
      </p:sp>
      <p:sp>
        <p:nvSpPr>
          <p:cNvPr id="35" name="Flèche vers le haut 34"/>
          <p:cNvSpPr/>
          <p:nvPr/>
        </p:nvSpPr>
        <p:spPr>
          <a:xfrm>
            <a:off x="4603013" y="2531336"/>
            <a:ext cx="348800" cy="237140"/>
          </a:xfrm>
          <a:prstGeom prst="up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40" name="ZoneTexte 39"/>
          <p:cNvSpPr txBox="1"/>
          <p:nvPr/>
        </p:nvSpPr>
        <p:spPr>
          <a:xfrm>
            <a:off x="838201" y="1186316"/>
            <a:ext cx="1977365" cy="400110"/>
          </a:xfrm>
          <a:prstGeom prst="rect">
            <a:avLst/>
          </a:prstGeom>
        </p:spPr>
        <p:txBody>
          <a:bodyPr wrap="square" rtlCol="0" anchor="b">
            <a:spAutoFit/>
          </a:bodyPr>
          <a:lstStyle/>
          <a:p>
            <a:pPr algn="ctr"/>
            <a:r>
              <a:rPr lang="fr-FR" sz="2000" b="1" dirty="0" smtClean="0">
                <a:solidFill>
                  <a:srgbClr val="07147A"/>
                </a:solidFill>
                <a:latin typeface="+mj-lt"/>
              </a:rPr>
              <a:t>PROBLEMS</a:t>
            </a:r>
          </a:p>
        </p:txBody>
      </p:sp>
      <p:sp>
        <p:nvSpPr>
          <p:cNvPr id="41" name="ZoneTexte 40"/>
          <p:cNvSpPr txBox="1"/>
          <p:nvPr/>
        </p:nvSpPr>
        <p:spPr>
          <a:xfrm>
            <a:off x="3788730" y="1186316"/>
            <a:ext cx="1977365" cy="400110"/>
          </a:xfrm>
          <a:prstGeom prst="rect">
            <a:avLst/>
          </a:prstGeom>
        </p:spPr>
        <p:txBody>
          <a:bodyPr wrap="square" rtlCol="0" anchor="b">
            <a:spAutoFit/>
          </a:bodyPr>
          <a:lstStyle/>
          <a:p>
            <a:pPr algn="ctr"/>
            <a:r>
              <a:rPr lang="fr-FR" sz="2000" b="1" dirty="0" smtClean="0">
                <a:solidFill>
                  <a:srgbClr val="07147A"/>
                </a:solidFill>
                <a:latin typeface="+mj-lt"/>
              </a:rPr>
              <a:t>OBJECTIVES</a:t>
            </a:r>
          </a:p>
        </p:txBody>
      </p:sp>
      <p:sp>
        <p:nvSpPr>
          <p:cNvPr id="42" name="ZoneTexte 41"/>
          <p:cNvSpPr txBox="1"/>
          <p:nvPr/>
        </p:nvSpPr>
        <p:spPr>
          <a:xfrm>
            <a:off x="5825263" y="1063669"/>
            <a:ext cx="5789564" cy="409576"/>
          </a:xfrm>
          <a:prstGeom prst="rect">
            <a:avLst/>
          </a:prstGeom>
        </p:spPr>
        <p:txBody>
          <a:bodyPr wrap="square" rtlCol="0" anchor="b">
            <a:spAutoFit/>
          </a:bodyPr>
          <a:lstStyle/>
          <a:p>
            <a:pPr algn="ctr"/>
            <a:r>
              <a:rPr lang="fr-FR" sz="2000" b="1" dirty="0" smtClean="0">
                <a:solidFill>
                  <a:schemeClr val="tx2"/>
                </a:solidFill>
                <a:latin typeface="+mj-lt"/>
              </a:rPr>
              <a:t>PROJECT INTERVENTION LOGIC LEVELS</a:t>
            </a:r>
          </a:p>
        </p:txBody>
      </p:sp>
      <p:sp>
        <p:nvSpPr>
          <p:cNvPr id="43" name="Flèche droite à entaille 42"/>
          <p:cNvSpPr/>
          <p:nvPr/>
        </p:nvSpPr>
        <p:spPr>
          <a:xfrm>
            <a:off x="2981135" y="1914963"/>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4" name="Flèche droite à entaille 43"/>
          <p:cNvSpPr/>
          <p:nvPr/>
        </p:nvSpPr>
        <p:spPr>
          <a:xfrm>
            <a:off x="2974880" y="3084526"/>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5" name="Flèche droite à entaille 44"/>
          <p:cNvSpPr/>
          <p:nvPr/>
        </p:nvSpPr>
        <p:spPr>
          <a:xfrm>
            <a:off x="2974880" y="4325808"/>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6" name="Flèche droite à entaille 45"/>
          <p:cNvSpPr/>
          <p:nvPr/>
        </p:nvSpPr>
        <p:spPr>
          <a:xfrm>
            <a:off x="2974880" y="5800617"/>
            <a:ext cx="642026" cy="311285"/>
          </a:xfrm>
          <a:prstGeom prst="notched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cxnSp>
        <p:nvCxnSpPr>
          <p:cNvPr id="48" name="Connecteur droit 47"/>
          <p:cNvCxnSpPr/>
          <p:nvPr/>
        </p:nvCxnSpPr>
        <p:spPr>
          <a:xfrm flipV="1">
            <a:off x="3788730" y="2480163"/>
            <a:ext cx="7962283" cy="36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Connecteur droit 50"/>
          <p:cNvCxnSpPr/>
          <p:nvPr/>
        </p:nvCxnSpPr>
        <p:spPr>
          <a:xfrm flipV="1">
            <a:off x="3788730" y="5415086"/>
            <a:ext cx="7962282" cy="16084"/>
          </a:xfrm>
          <a:prstGeom prst="line">
            <a:avLst/>
          </a:prstGeom>
        </p:spPr>
        <p:style>
          <a:lnRef idx="1">
            <a:schemeClr val="accent1"/>
          </a:lnRef>
          <a:fillRef idx="0">
            <a:schemeClr val="accent1"/>
          </a:fillRef>
          <a:effectRef idx="0">
            <a:schemeClr val="accent1"/>
          </a:effectRef>
          <a:fontRef idx="minor">
            <a:schemeClr val="tx1"/>
          </a:fontRef>
        </p:style>
      </p:cxnSp>
      <p:sp>
        <p:nvSpPr>
          <p:cNvPr id="56" name="ZoneTexte 55"/>
          <p:cNvSpPr txBox="1"/>
          <p:nvPr/>
        </p:nvSpPr>
        <p:spPr>
          <a:xfrm>
            <a:off x="7413279" y="1541732"/>
            <a:ext cx="4304126" cy="923330"/>
          </a:xfrm>
          <a:prstGeom prst="rect">
            <a:avLst/>
          </a:prstGeom>
          <a:solidFill>
            <a:schemeClr val="accent1">
              <a:lumMod val="60000"/>
              <a:lumOff val="40000"/>
            </a:schemeClr>
          </a:solidFill>
        </p:spPr>
        <p:txBody>
          <a:bodyPr wrap="square" numCol="1" rtlCol="0" anchor="b">
            <a:spAutoFit/>
          </a:bodyPr>
          <a:lstStyle/>
          <a:p>
            <a:pPr marL="285750" indent="-285750">
              <a:buFont typeface="Wingdings" charset="2"/>
              <a:buChar char="Ø"/>
            </a:pPr>
            <a:r>
              <a:rPr lang="en-GB" dirty="0" smtClean="0">
                <a:solidFill>
                  <a:srgbClr val="07147A"/>
                </a:solidFill>
                <a:latin typeface="+mj-lt"/>
              </a:rPr>
              <a:t>Broader long-term change to which the project </a:t>
            </a:r>
            <a:r>
              <a:rPr lang="en-GB" dirty="0">
                <a:solidFill>
                  <a:srgbClr val="07147A"/>
                </a:solidFill>
                <a:latin typeface="+mj-lt"/>
              </a:rPr>
              <a:t>contributes</a:t>
            </a:r>
          </a:p>
          <a:p>
            <a:pPr marL="285750" indent="-285750">
              <a:buFont typeface="Wingdings" charset="2"/>
              <a:buChar char="Ø"/>
            </a:pPr>
            <a:r>
              <a:rPr lang="en-GB" dirty="0">
                <a:solidFill>
                  <a:srgbClr val="07147A"/>
                </a:solidFill>
                <a:latin typeface="+mj-lt"/>
              </a:rPr>
              <a:t>Linked to a programme priority</a:t>
            </a:r>
            <a:r>
              <a:rPr lang="en-GB" b="1" dirty="0">
                <a:solidFill>
                  <a:srgbClr val="07147A"/>
                </a:solidFill>
                <a:latin typeface="+mj-lt"/>
              </a:rPr>
              <a:t> </a:t>
            </a:r>
          </a:p>
        </p:txBody>
      </p:sp>
      <p:sp>
        <p:nvSpPr>
          <p:cNvPr id="58" name="ZoneTexte 57"/>
          <p:cNvSpPr txBox="1"/>
          <p:nvPr/>
        </p:nvSpPr>
        <p:spPr>
          <a:xfrm>
            <a:off x="7413278" y="3830266"/>
            <a:ext cx="4356670" cy="1525976"/>
          </a:xfrm>
          <a:prstGeom prst="rect">
            <a:avLst/>
          </a:prstGeom>
          <a:solidFill>
            <a:schemeClr val="accent1">
              <a:lumMod val="20000"/>
              <a:lumOff val="80000"/>
            </a:schemeClr>
          </a:solidFill>
        </p:spPr>
        <p:txBody>
          <a:bodyPr wrap="square" rtlCol="0" anchor="ctr" anchorCtr="0">
            <a:noAutofit/>
          </a:bodyPr>
          <a:lstStyle/>
          <a:p>
            <a:pPr marL="342900" indent="-342900">
              <a:spcBef>
                <a:spcPts val="300"/>
              </a:spcBef>
              <a:spcAft>
                <a:spcPts val="300"/>
              </a:spcAft>
              <a:buFont typeface="Wingdings" charset="2"/>
              <a:buChar char="Ø"/>
            </a:pPr>
            <a:r>
              <a:rPr lang="en-GB" dirty="0">
                <a:solidFill>
                  <a:srgbClr val="07147A"/>
                </a:solidFill>
                <a:latin typeface="+mj-lt"/>
              </a:rPr>
              <a:t>F</a:t>
            </a:r>
            <a:r>
              <a:rPr lang="en-GB" dirty="0" smtClean="0">
                <a:solidFill>
                  <a:srgbClr val="07147A"/>
                </a:solidFill>
                <a:latin typeface="+mj-lt"/>
              </a:rPr>
              <a:t>ocus on changes (often in behaviour) resulting from the outputs</a:t>
            </a:r>
          </a:p>
          <a:p>
            <a:pPr marL="342900" indent="-342900">
              <a:spcBef>
                <a:spcPts val="300"/>
              </a:spcBef>
              <a:spcAft>
                <a:spcPts val="300"/>
              </a:spcAft>
              <a:buFont typeface="Wingdings" charset="2"/>
              <a:buChar char="Ø"/>
            </a:pPr>
            <a:r>
              <a:rPr lang="en-GB" dirty="0" smtClean="0">
                <a:solidFill>
                  <a:srgbClr val="07147A"/>
                </a:solidFill>
                <a:latin typeface="+mj-lt"/>
              </a:rPr>
              <a:t>Specifies who benefits (who has it changed for?)</a:t>
            </a:r>
          </a:p>
        </p:txBody>
      </p:sp>
      <p:sp>
        <p:nvSpPr>
          <p:cNvPr id="61" name="ZoneTexte 60"/>
          <p:cNvSpPr txBox="1"/>
          <p:nvPr/>
        </p:nvSpPr>
        <p:spPr>
          <a:xfrm>
            <a:off x="7413279" y="5509311"/>
            <a:ext cx="4356669" cy="954107"/>
          </a:xfrm>
          <a:prstGeom prst="rect">
            <a:avLst/>
          </a:prstGeom>
          <a:solidFill>
            <a:schemeClr val="accent4">
              <a:lumMod val="20000"/>
              <a:lumOff val="80000"/>
            </a:schemeClr>
          </a:solidFill>
        </p:spPr>
        <p:txBody>
          <a:bodyPr wrap="square" rtlCol="0" anchor="b">
            <a:spAutoFit/>
          </a:bodyPr>
          <a:lstStyle/>
          <a:p>
            <a:pPr marL="342900" indent="-342900">
              <a:buFont typeface="Wingdings" charset="2"/>
              <a:buChar char="Ø"/>
            </a:pPr>
            <a:r>
              <a:rPr lang="en-GB" dirty="0" smtClean="0">
                <a:solidFill>
                  <a:srgbClr val="07147A"/>
                </a:solidFill>
                <a:latin typeface="+mj-lt"/>
              </a:rPr>
              <a:t>Services, goods, infrastructure that are produced/delivered by the project activities</a:t>
            </a:r>
            <a:r>
              <a:rPr lang="en-GB" sz="2000" b="1" dirty="0" smtClean="0">
                <a:solidFill>
                  <a:srgbClr val="07147A"/>
                </a:solidFill>
                <a:latin typeface="+mj-lt"/>
              </a:rPr>
              <a:t> </a:t>
            </a:r>
          </a:p>
        </p:txBody>
      </p:sp>
      <p:sp>
        <p:nvSpPr>
          <p:cNvPr id="65" name="ZoneTexte 64"/>
          <p:cNvSpPr txBox="1"/>
          <p:nvPr/>
        </p:nvSpPr>
        <p:spPr>
          <a:xfrm>
            <a:off x="5825263" y="1535089"/>
            <a:ext cx="1528848" cy="923330"/>
          </a:xfrm>
          <a:prstGeom prst="rect">
            <a:avLst/>
          </a:prstGeom>
          <a:solidFill>
            <a:schemeClr val="accent1">
              <a:lumMod val="60000"/>
              <a:lumOff val="40000"/>
            </a:schemeClr>
          </a:solidFill>
        </p:spPr>
        <p:txBody>
          <a:bodyPr wrap="square" numCol="1" rtlCol="0" anchor="ctr" anchorCtr="0">
            <a:spAutoFit/>
          </a:bodyPr>
          <a:lstStyle/>
          <a:p>
            <a:pPr algn="ctr"/>
            <a:r>
              <a:rPr lang="en-GB" b="1" dirty="0" smtClean="0">
                <a:solidFill>
                  <a:srgbClr val="07147A"/>
                </a:solidFill>
                <a:latin typeface="+mj-lt"/>
              </a:rPr>
              <a:t>Overall objective (impact)</a:t>
            </a:r>
          </a:p>
        </p:txBody>
      </p:sp>
      <p:sp>
        <p:nvSpPr>
          <p:cNvPr id="66" name="ZoneTexte 65"/>
          <p:cNvSpPr txBox="1"/>
          <p:nvPr/>
        </p:nvSpPr>
        <p:spPr>
          <a:xfrm>
            <a:off x="5825263" y="2800026"/>
            <a:ext cx="1528848" cy="874687"/>
          </a:xfrm>
          <a:prstGeom prst="rect">
            <a:avLst/>
          </a:prstGeom>
          <a:solidFill>
            <a:schemeClr val="accent1">
              <a:lumMod val="40000"/>
              <a:lumOff val="60000"/>
            </a:schemeClr>
          </a:solidFill>
        </p:spPr>
        <p:txBody>
          <a:bodyPr wrap="square" rtlCol="0" anchor="ctr" anchorCtr="0">
            <a:noAutofit/>
          </a:bodyPr>
          <a:lstStyle/>
          <a:p>
            <a:pPr algn="ctr"/>
            <a:r>
              <a:rPr lang="en-GB" b="1" dirty="0" smtClean="0">
                <a:solidFill>
                  <a:srgbClr val="07147A"/>
                </a:solidFill>
                <a:latin typeface="+mj-lt"/>
              </a:rPr>
              <a:t>Specific objective (outcome)</a:t>
            </a:r>
          </a:p>
        </p:txBody>
      </p:sp>
      <p:sp>
        <p:nvSpPr>
          <p:cNvPr id="67" name="ZoneTexte 66"/>
          <p:cNvSpPr txBox="1"/>
          <p:nvPr/>
        </p:nvSpPr>
        <p:spPr>
          <a:xfrm>
            <a:off x="5825263" y="4139875"/>
            <a:ext cx="1528848" cy="879575"/>
          </a:xfrm>
          <a:prstGeom prst="rect">
            <a:avLst/>
          </a:prstGeom>
          <a:solidFill>
            <a:schemeClr val="accent1">
              <a:lumMod val="20000"/>
              <a:lumOff val="80000"/>
            </a:schemeClr>
          </a:solidFill>
        </p:spPr>
        <p:txBody>
          <a:bodyPr wrap="square" rtlCol="0" anchor="ctr" anchorCtr="0">
            <a:noAutofit/>
          </a:bodyPr>
          <a:lstStyle/>
          <a:p>
            <a:pPr algn="ctr"/>
            <a:r>
              <a:rPr lang="en-GB" b="1" dirty="0" smtClean="0">
                <a:solidFill>
                  <a:srgbClr val="07147A"/>
                </a:solidFill>
                <a:latin typeface="+mj-lt"/>
              </a:rPr>
              <a:t>Result</a:t>
            </a:r>
          </a:p>
        </p:txBody>
      </p:sp>
      <p:sp>
        <p:nvSpPr>
          <p:cNvPr id="68" name="ZoneTexte 67"/>
          <p:cNvSpPr txBox="1"/>
          <p:nvPr/>
        </p:nvSpPr>
        <p:spPr>
          <a:xfrm>
            <a:off x="5825264" y="5721047"/>
            <a:ext cx="1528848" cy="390855"/>
          </a:xfrm>
          <a:prstGeom prst="rect">
            <a:avLst/>
          </a:prstGeom>
          <a:solidFill>
            <a:schemeClr val="accent4">
              <a:lumMod val="20000"/>
              <a:lumOff val="80000"/>
            </a:schemeClr>
          </a:solidFill>
        </p:spPr>
        <p:txBody>
          <a:bodyPr wrap="square" rtlCol="0" anchor="ctr" anchorCtr="0">
            <a:noAutofit/>
          </a:bodyPr>
          <a:lstStyle/>
          <a:p>
            <a:pPr algn="ctr"/>
            <a:r>
              <a:rPr lang="en-GB" b="1" dirty="0" smtClean="0">
                <a:solidFill>
                  <a:srgbClr val="07147A"/>
                </a:solidFill>
                <a:latin typeface="+mj-lt"/>
              </a:rPr>
              <a:t>Output </a:t>
            </a:r>
          </a:p>
        </p:txBody>
      </p:sp>
      <p:sp>
        <p:nvSpPr>
          <p:cNvPr id="33" name="ZoneTexte 32"/>
          <p:cNvSpPr txBox="1"/>
          <p:nvPr/>
        </p:nvSpPr>
        <p:spPr>
          <a:xfrm>
            <a:off x="7413279" y="2672782"/>
            <a:ext cx="4304126" cy="1000274"/>
          </a:xfrm>
          <a:prstGeom prst="rect">
            <a:avLst/>
          </a:prstGeom>
          <a:solidFill>
            <a:schemeClr val="accent1">
              <a:lumMod val="40000"/>
              <a:lumOff val="60000"/>
            </a:schemeClr>
          </a:solidFill>
        </p:spPr>
        <p:txBody>
          <a:bodyPr wrap="square" numCol="1" rtlCol="0" anchor="b">
            <a:spAutoFit/>
          </a:bodyPr>
          <a:lstStyle/>
          <a:p>
            <a:pPr marL="342900" indent="-342900">
              <a:spcBef>
                <a:spcPts val="300"/>
              </a:spcBef>
              <a:spcAft>
                <a:spcPts val="300"/>
              </a:spcAft>
              <a:buFont typeface="Wingdings" charset="2"/>
              <a:buChar char="Ø"/>
            </a:pPr>
            <a:r>
              <a:rPr lang="en-GB" dirty="0">
                <a:solidFill>
                  <a:srgbClr val="07147A"/>
                </a:solidFill>
                <a:latin typeface="+mj-lt"/>
              </a:rPr>
              <a:t>What the project aims to </a:t>
            </a:r>
            <a:r>
              <a:rPr lang="en-GB" dirty="0" smtClean="0">
                <a:solidFill>
                  <a:srgbClr val="07147A"/>
                </a:solidFill>
                <a:latin typeface="+mj-lt"/>
              </a:rPr>
              <a:t>achieve</a:t>
            </a:r>
          </a:p>
          <a:p>
            <a:pPr marL="342900" indent="-342900">
              <a:spcBef>
                <a:spcPts val="300"/>
              </a:spcBef>
              <a:spcAft>
                <a:spcPts val="300"/>
              </a:spcAft>
              <a:buFont typeface="Wingdings" charset="2"/>
              <a:buChar char="Ø"/>
            </a:pPr>
            <a:r>
              <a:rPr lang="en-GB" dirty="0" smtClean="0">
                <a:solidFill>
                  <a:srgbClr val="07147A"/>
                </a:solidFill>
                <a:latin typeface="+mj-lt"/>
              </a:rPr>
              <a:t>Verifiable at the end of the project</a:t>
            </a:r>
            <a:endParaRPr lang="en-GB" dirty="0">
              <a:solidFill>
                <a:srgbClr val="07147A"/>
              </a:solidFill>
              <a:latin typeface="+mj-lt"/>
            </a:endParaRPr>
          </a:p>
        </p:txBody>
      </p:sp>
      <p:cxnSp>
        <p:nvCxnSpPr>
          <p:cNvPr id="36" name="Connecteur droit 35"/>
          <p:cNvCxnSpPr/>
          <p:nvPr/>
        </p:nvCxnSpPr>
        <p:spPr>
          <a:xfrm flipV="1">
            <a:off x="3755123" y="3738525"/>
            <a:ext cx="7962282" cy="160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2089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a:t>
            </a:r>
            <a:r>
              <a:rPr lang="en-US" dirty="0" smtClean="0"/>
              <a:t>trategy analysis: what can you achieve?</a:t>
            </a:r>
            <a:endParaRPr lang="en-US" dirty="0"/>
          </a:p>
        </p:txBody>
      </p:sp>
      <p:sp>
        <p:nvSpPr>
          <p:cNvPr id="7" name="Content Placeholder 6"/>
          <p:cNvSpPr>
            <a:spLocks noGrp="1"/>
          </p:cNvSpPr>
          <p:nvPr>
            <p:ph idx="1"/>
          </p:nvPr>
        </p:nvSpPr>
        <p:spPr>
          <a:xfrm>
            <a:off x="838199" y="1117600"/>
            <a:ext cx="9843655" cy="5023427"/>
          </a:xfrm>
        </p:spPr>
        <p:txBody>
          <a:bodyPr>
            <a:normAutofit/>
          </a:bodyPr>
          <a:lstStyle/>
          <a:p>
            <a:r>
              <a:rPr lang="en-GB" dirty="0"/>
              <a:t>DEFINING THE SCOPE OF YOUR </a:t>
            </a:r>
            <a:r>
              <a:rPr lang="en-GB" dirty="0" smtClean="0"/>
              <a:t>CBC PROJECT OBJECTIVES</a:t>
            </a:r>
            <a:endParaRPr lang="en-GB" sz="2000" dirty="0" smtClean="0"/>
          </a:p>
        </p:txBody>
      </p:sp>
      <p:sp>
        <p:nvSpPr>
          <p:cNvPr id="4" name="Oval Callout 8"/>
          <p:cNvSpPr/>
          <p:nvPr/>
        </p:nvSpPr>
        <p:spPr>
          <a:xfrm>
            <a:off x="312842" y="2082683"/>
            <a:ext cx="3464719" cy="1653117"/>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smtClean="0">
                <a:solidFill>
                  <a:schemeClr val="tx1"/>
                </a:solidFill>
                <a:effectLst/>
                <a:latin typeface="Century Gothic"/>
                <a:ea typeface="Calibri"/>
                <a:cs typeface="Times New Roman"/>
              </a:rPr>
              <a:t>Shall all identified problems/objectives </a:t>
            </a:r>
            <a:r>
              <a:rPr lang="en-GB" altLang="fr-FR" noProof="1" smtClean="0">
                <a:solidFill>
                  <a:schemeClr val="tx1"/>
                </a:solidFill>
                <a:latin typeface="Century Gothic" pitchFamily="34" charset="0"/>
              </a:rPr>
              <a:t>be tackled or </a:t>
            </a:r>
            <a:r>
              <a:rPr lang="en-GB" altLang="fr-FR" b="1" noProof="1" smtClean="0">
                <a:solidFill>
                  <a:schemeClr val="tx1"/>
                </a:solidFill>
                <a:latin typeface="Century Gothic" pitchFamily="34" charset="0"/>
              </a:rPr>
              <a:t>only a few</a:t>
            </a:r>
            <a:r>
              <a:rPr lang="en-GB" altLang="fr-FR" noProof="1" smtClean="0">
                <a:solidFill>
                  <a:schemeClr val="tx1"/>
                </a:solidFill>
                <a:latin typeface="Century Gothic" pitchFamily="34" charset="0"/>
              </a:rPr>
              <a:t>?</a:t>
            </a:r>
            <a:endParaRPr lang="en-GB" altLang="fr-FR" noProof="1">
              <a:solidFill>
                <a:schemeClr val="tx1"/>
              </a:solidFill>
              <a:latin typeface="Century Gothic" pitchFamily="34" charset="0"/>
            </a:endParaRPr>
          </a:p>
        </p:txBody>
      </p:sp>
      <p:sp>
        <p:nvSpPr>
          <p:cNvPr id="5" name="Oval Callout 7"/>
          <p:cNvSpPr/>
          <p:nvPr/>
        </p:nvSpPr>
        <p:spPr>
          <a:xfrm>
            <a:off x="1439171" y="3894202"/>
            <a:ext cx="4047068" cy="1871655"/>
          </a:xfrm>
          <a:prstGeom prst="wedgeEllipseCallout">
            <a:avLst/>
          </a:prstGeom>
          <a:solidFill>
            <a:schemeClr val="tx2">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dirty="0">
                <a:solidFill>
                  <a:schemeClr val="tx1"/>
                </a:solidFill>
                <a:latin typeface="Century Gothic" pitchFamily="34" charset="0"/>
              </a:rPr>
              <a:t>What objective(s) cannot be reached acting only on a national/regional/local level and </a:t>
            </a:r>
            <a:r>
              <a:rPr lang="en-GB" b="1" dirty="0">
                <a:solidFill>
                  <a:schemeClr val="tx1"/>
                </a:solidFill>
                <a:latin typeface="Century Gothic" pitchFamily="34" charset="0"/>
              </a:rPr>
              <a:t>needs </a:t>
            </a:r>
            <a:r>
              <a:rPr lang="en-GB" b="1" dirty="0" smtClean="0">
                <a:solidFill>
                  <a:schemeClr val="tx1"/>
                </a:solidFill>
                <a:latin typeface="Century Gothic" pitchFamily="34" charset="0"/>
              </a:rPr>
              <a:t>CBC</a:t>
            </a:r>
            <a:r>
              <a:rPr lang="en-GB" dirty="0" smtClean="0">
                <a:solidFill>
                  <a:schemeClr val="tx1"/>
                </a:solidFill>
                <a:latin typeface="Century Gothic" pitchFamily="34" charset="0"/>
              </a:rPr>
              <a:t>?</a:t>
            </a:r>
            <a:endParaRPr lang="en-US" dirty="0">
              <a:solidFill>
                <a:schemeClr val="tx1"/>
              </a:solidFill>
              <a:effectLst/>
              <a:latin typeface="Century Gothic"/>
              <a:ea typeface="Calibri"/>
              <a:cs typeface="Times New Roman"/>
            </a:endParaRPr>
          </a:p>
        </p:txBody>
      </p:sp>
      <p:sp>
        <p:nvSpPr>
          <p:cNvPr id="8" name="Oval Callout 4"/>
          <p:cNvSpPr/>
          <p:nvPr/>
        </p:nvSpPr>
        <p:spPr>
          <a:xfrm>
            <a:off x="4102051" y="1879354"/>
            <a:ext cx="3315949" cy="1698044"/>
          </a:xfrm>
          <a:prstGeom prst="wedgeEllipseCallout">
            <a:avLst/>
          </a:prstGeom>
          <a:solidFill>
            <a:schemeClr val="accent5">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a:solidFill>
                  <a:schemeClr val="tx1"/>
                </a:solidFill>
                <a:latin typeface="Century Gothic" pitchFamily="34" charset="0"/>
              </a:rPr>
              <a:t>Will it contribute to </a:t>
            </a:r>
            <a:r>
              <a:rPr lang="en-GB" altLang="fr-FR" b="1" noProof="1" smtClean="0">
                <a:solidFill>
                  <a:schemeClr val="tx1"/>
                </a:solidFill>
                <a:latin typeface="Century Gothic" pitchFamily="34" charset="0"/>
              </a:rPr>
              <a:t>CBC programme priorities and expected results</a:t>
            </a:r>
            <a:r>
              <a:rPr lang="en-GB" altLang="fr-FR" noProof="1" smtClean="0">
                <a:solidFill>
                  <a:schemeClr val="tx1"/>
                </a:solidFill>
                <a:latin typeface="Century Gothic" pitchFamily="34" charset="0"/>
              </a:rPr>
              <a:t>?</a:t>
            </a:r>
            <a:endParaRPr lang="en-GB" altLang="fr-FR" noProof="1">
              <a:solidFill>
                <a:schemeClr val="tx1"/>
              </a:solidFill>
              <a:latin typeface="Century Gothic" pitchFamily="34" charset="0"/>
            </a:endParaRPr>
          </a:p>
        </p:txBody>
      </p:sp>
      <p:sp>
        <p:nvSpPr>
          <p:cNvPr id="9" name="Oval Callout 7"/>
          <p:cNvSpPr/>
          <p:nvPr/>
        </p:nvSpPr>
        <p:spPr>
          <a:xfrm>
            <a:off x="6087211" y="3774209"/>
            <a:ext cx="4919133" cy="1991648"/>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a:solidFill>
                  <a:schemeClr val="tx1"/>
                </a:solidFill>
                <a:latin typeface="Century Gothic" pitchFamily="34" charset="0"/>
              </a:rPr>
              <a:t>How does it </a:t>
            </a:r>
            <a:r>
              <a:rPr lang="en-GB" altLang="fr-FR" b="1" noProof="1">
                <a:solidFill>
                  <a:schemeClr val="tx1"/>
                </a:solidFill>
                <a:latin typeface="Century Gothic" pitchFamily="34" charset="0"/>
              </a:rPr>
              <a:t>build upon previous/current/planned actions in this field</a:t>
            </a:r>
            <a:r>
              <a:rPr lang="en-GB" altLang="fr-FR" noProof="1">
                <a:solidFill>
                  <a:schemeClr val="tx1"/>
                </a:solidFill>
                <a:latin typeface="Century Gothic" pitchFamily="34" charset="0"/>
              </a:rPr>
              <a:t>? Possible complementarities/synergies/overlaps? </a:t>
            </a:r>
            <a:r>
              <a:rPr lang="en-GB" altLang="fr-FR" b="1" noProof="1">
                <a:solidFill>
                  <a:schemeClr val="tx1"/>
                </a:solidFill>
                <a:latin typeface="Century Gothic" pitchFamily="34" charset="0"/>
              </a:rPr>
              <a:t>Scope for replication</a:t>
            </a:r>
            <a:r>
              <a:rPr lang="en-GB" altLang="fr-FR" noProof="1" smtClean="0">
                <a:solidFill>
                  <a:schemeClr val="tx1"/>
                </a:solidFill>
                <a:latin typeface="Century Gothic" pitchFamily="34" charset="0"/>
              </a:rPr>
              <a:t>?</a:t>
            </a:r>
            <a:endParaRPr lang="en-GB" altLang="fr-FR" noProof="1">
              <a:solidFill>
                <a:schemeClr val="tx1"/>
              </a:solidFill>
              <a:latin typeface="Century Gothic" pitchFamily="34" charset="0"/>
            </a:endParaRPr>
          </a:p>
        </p:txBody>
      </p:sp>
      <p:sp>
        <p:nvSpPr>
          <p:cNvPr id="10" name="Oval Callout 8"/>
          <p:cNvSpPr/>
          <p:nvPr/>
        </p:nvSpPr>
        <p:spPr>
          <a:xfrm>
            <a:off x="7699024" y="1619346"/>
            <a:ext cx="3464719" cy="1653117"/>
          </a:xfrm>
          <a:prstGeom prst="wedgeEllipseCallout">
            <a:avLst/>
          </a:prstGeom>
          <a:solidFill>
            <a:schemeClr val="accent1">
              <a:lumMod val="20000"/>
              <a:lumOff val="80000"/>
            </a:schemeClr>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dirty="0" smtClean="0">
                <a:solidFill>
                  <a:schemeClr val="tx1"/>
                </a:solidFill>
                <a:effectLst/>
                <a:latin typeface="Century Gothic"/>
                <a:ea typeface="Calibri"/>
                <a:cs typeface="Times New Roman"/>
              </a:rPr>
              <a:t>Will it contribute to programme </a:t>
            </a:r>
            <a:r>
              <a:rPr lang="en-GB" b="1" dirty="0" smtClean="0">
                <a:solidFill>
                  <a:schemeClr val="tx1"/>
                </a:solidFill>
                <a:effectLst/>
                <a:latin typeface="Century Gothic"/>
                <a:ea typeface="Calibri"/>
                <a:cs typeface="Times New Roman"/>
              </a:rPr>
              <a:t>result and output indicators</a:t>
            </a:r>
            <a:r>
              <a:rPr lang="en-GB" altLang="fr-FR" noProof="1" smtClean="0">
                <a:solidFill>
                  <a:schemeClr val="tx1"/>
                </a:solidFill>
                <a:latin typeface="Century Gothic" pitchFamily="34" charset="0"/>
              </a:rPr>
              <a:t>?</a:t>
            </a:r>
            <a:endParaRPr lang="en-GB" altLang="fr-FR" noProof="1">
              <a:solidFill>
                <a:schemeClr val="tx1"/>
              </a:solidFill>
              <a:latin typeface="Century Gothic" pitchFamily="34" charset="0"/>
            </a:endParaRPr>
          </a:p>
        </p:txBody>
      </p:sp>
    </p:spTree>
    <p:extLst>
      <p:ext uri="{BB962C8B-B14F-4D97-AF65-F5344CB8AC3E}">
        <p14:creationId xmlns:p14="http://schemas.microsoft.com/office/powerpoint/2010/main" val="1766848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What will you do?</a:t>
            </a:r>
            <a:endParaRPr lang="en-US" sz="3600" dirty="0"/>
          </a:p>
        </p:txBody>
      </p:sp>
    </p:spTree>
    <p:extLst>
      <p:ext uri="{BB962C8B-B14F-4D97-AF65-F5344CB8AC3E}">
        <p14:creationId xmlns:p14="http://schemas.microsoft.com/office/powerpoint/2010/main" val="8075088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Defining activities to </a:t>
            </a:r>
            <a:r>
              <a:rPr lang="en-US" dirty="0" smtClean="0"/>
              <a:t>produce outputs &amp; achieve results</a:t>
            </a:r>
            <a:endParaRPr lang="en-US" dirty="0"/>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291330205"/>
              </p:ext>
            </p:extLst>
          </p:nvPr>
        </p:nvGraphicFramePr>
        <p:xfrm>
          <a:off x="2120629" y="1315903"/>
          <a:ext cx="7179013" cy="4248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2345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a:t>
            </a:r>
            <a:r>
              <a:rPr lang="en-US" dirty="0" smtClean="0"/>
              <a:t>trategy analysis: what needs to be done and how?</a:t>
            </a:r>
            <a:endParaRPr lang="en-US" dirty="0"/>
          </a:p>
        </p:txBody>
      </p:sp>
      <p:sp>
        <p:nvSpPr>
          <p:cNvPr id="7" name="Content Placeholder 6"/>
          <p:cNvSpPr>
            <a:spLocks noGrp="1"/>
          </p:cNvSpPr>
          <p:nvPr>
            <p:ph idx="1"/>
          </p:nvPr>
        </p:nvSpPr>
        <p:spPr>
          <a:xfrm>
            <a:off x="838199" y="1117600"/>
            <a:ext cx="9843655" cy="5023427"/>
          </a:xfrm>
        </p:spPr>
        <p:txBody>
          <a:bodyPr>
            <a:normAutofit/>
          </a:bodyPr>
          <a:lstStyle/>
          <a:p>
            <a:r>
              <a:rPr lang="en-GB" dirty="0"/>
              <a:t>DEFINING THE SCOPE OF YOUR </a:t>
            </a:r>
            <a:r>
              <a:rPr lang="en-GB" dirty="0" smtClean="0"/>
              <a:t>CBC PROJECT ACTIVITIES</a:t>
            </a:r>
            <a:endParaRPr lang="en-GB" sz="2000" dirty="0" smtClean="0"/>
          </a:p>
        </p:txBody>
      </p:sp>
      <p:sp>
        <p:nvSpPr>
          <p:cNvPr id="4" name="Oval Callout 8"/>
          <p:cNvSpPr/>
          <p:nvPr/>
        </p:nvSpPr>
        <p:spPr>
          <a:xfrm>
            <a:off x="8434999" y="2709029"/>
            <a:ext cx="3634208" cy="1657710"/>
          </a:xfrm>
          <a:prstGeom prst="wedgeEllipseCallou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altLang="fr-FR" noProof="1" smtClean="0">
                <a:solidFill>
                  <a:schemeClr val="tx1"/>
                </a:solidFill>
                <a:latin typeface="Century Gothic"/>
                <a:ea typeface="Calibri"/>
                <a:cs typeface="Times New Roman"/>
              </a:rPr>
              <a:t>Do they take into account programme </a:t>
            </a:r>
            <a:r>
              <a:rPr lang="en-GB" altLang="fr-FR" b="1" noProof="1" smtClean="0">
                <a:solidFill>
                  <a:schemeClr val="tx1"/>
                </a:solidFill>
                <a:latin typeface="Century Gothic"/>
                <a:ea typeface="Calibri"/>
                <a:cs typeface="Times New Roman"/>
              </a:rPr>
              <a:t>cross-cutting issues </a:t>
            </a:r>
            <a:r>
              <a:rPr lang="en-GB" altLang="fr-FR" noProof="1" smtClean="0">
                <a:solidFill>
                  <a:schemeClr val="tx1"/>
                </a:solidFill>
                <a:latin typeface="Century Gothic"/>
                <a:ea typeface="Calibri"/>
                <a:cs typeface="Times New Roman"/>
              </a:rPr>
              <a:t>(e.g. gender)?</a:t>
            </a:r>
            <a:endParaRPr lang="en-GB" altLang="fr-FR" noProof="1">
              <a:solidFill>
                <a:schemeClr val="tx1"/>
              </a:solidFill>
              <a:latin typeface="Century Gothic" pitchFamily="34" charset="0"/>
            </a:endParaRPr>
          </a:p>
        </p:txBody>
      </p:sp>
      <p:sp>
        <p:nvSpPr>
          <p:cNvPr id="6" name="Oval Callout 5"/>
          <p:cNvSpPr/>
          <p:nvPr/>
        </p:nvSpPr>
        <p:spPr>
          <a:xfrm>
            <a:off x="308941" y="1984664"/>
            <a:ext cx="4207934" cy="1644649"/>
          </a:xfrm>
          <a:prstGeom prst="wedgeEllipseCallou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just">
              <a:spcBef>
                <a:spcPts val="1000"/>
              </a:spcBef>
            </a:pPr>
            <a:r>
              <a:rPr lang="en-GB" altLang="fr-FR" noProof="1">
                <a:solidFill>
                  <a:schemeClr val="tx1"/>
                </a:solidFill>
                <a:latin typeface="Century Gothic" pitchFamily="34" charset="0"/>
              </a:rPr>
              <a:t>What can realistically be afforded within the </a:t>
            </a:r>
            <a:r>
              <a:rPr lang="en-GB" altLang="fr-FR" noProof="1" smtClean="0">
                <a:solidFill>
                  <a:schemeClr val="tx1"/>
                </a:solidFill>
                <a:latin typeface="Century Gothic" pitchFamily="34" charset="0"/>
              </a:rPr>
              <a:t>call </a:t>
            </a:r>
            <a:r>
              <a:rPr lang="en-GB" altLang="fr-FR" b="1" noProof="1" smtClean="0">
                <a:solidFill>
                  <a:schemeClr val="tx1"/>
                </a:solidFill>
                <a:latin typeface="Century Gothic" pitchFamily="34" charset="0"/>
              </a:rPr>
              <a:t>financial limits</a:t>
            </a:r>
            <a:r>
              <a:rPr lang="en-GB" altLang="fr-FR" noProof="1">
                <a:solidFill>
                  <a:schemeClr val="tx1"/>
                </a:solidFill>
                <a:latin typeface="Century Gothic" pitchFamily="34" charset="0"/>
              </a:rPr>
              <a:t>?</a:t>
            </a:r>
          </a:p>
        </p:txBody>
      </p:sp>
      <p:sp>
        <p:nvSpPr>
          <p:cNvPr id="9" name="Oval Callout 7"/>
          <p:cNvSpPr/>
          <p:nvPr/>
        </p:nvSpPr>
        <p:spPr>
          <a:xfrm>
            <a:off x="406072" y="3970621"/>
            <a:ext cx="4447382" cy="1667861"/>
          </a:xfrm>
          <a:prstGeom prst="wedgeEllipseCallout">
            <a:avLst/>
          </a:prstGeom>
          <a:solidFill>
            <a:srgbClr val="FFB6F4"/>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smtClean="0">
                <a:solidFill>
                  <a:schemeClr val="tx1"/>
                </a:solidFill>
                <a:latin typeface="Century Gothic" pitchFamily="34" charset="0"/>
              </a:rPr>
              <a:t>Will the activities produce project outputs that are </a:t>
            </a:r>
            <a:r>
              <a:rPr lang="en-GB" altLang="fr-FR" b="1" noProof="1" smtClean="0">
                <a:solidFill>
                  <a:schemeClr val="tx1"/>
                </a:solidFill>
                <a:latin typeface="Century Gothic" pitchFamily="34" charset="0"/>
              </a:rPr>
              <a:t>sustainable and transferable</a:t>
            </a:r>
            <a:r>
              <a:rPr lang="en-GB" altLang="fr-FR" noProof="1" smtClean="0">
                <a:solidFill>
                  <a:schemeClr val="tx1"/>
                </a:solidFill>
                <a:latin typeface="Century Gothic" pitchFamily="34" charset="0"/>
              </a:rPr>
              <a:t>?</a:t>
            </a:r>
            <a:endParaRPr lang="en-GB" altLang="fr-FR" noProof="1">
              <a:solidFill>
                <a:schemeClr val="tx1"/>
              </a:solidFill>
              <a:latin typeface="Century Gothic" pitchFamily="34" charset="0"/>
            </a:endParaRPr>
          </a:p>
        </p:txBody>
      </p:sp>
      <p:sp>
        <p:nvSpPr>
          <p:cNvPr id="11" name="Oval Callout 4"/>
          <p:cNvSpPr/>
          <p:nvPr/>
        </p:nvSpPr>
        <p:spPr>
          <a:xfrm>
            <a:off x="4917631" y="4366739"/>
            <a:ext cx="4815332" cy="1720517"/>
          </a:xfrm>
          <a:prstGeom prst="wedgeEllipseCallout">
            <a:avLst/>
          </a:prstGeom>
          <a:solidFill>
            <a:schemeClr val="accent5">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lvl="1" algn="ctr"/>
            <a:r>
              <a:rPr lang="en-GB" altLang="fr-FR" noProof="1" smtClean="0">
                <a:solidFill>
                  <a:schemeClr val="tx1"/>
                </a:solidFill>
                <a:latin typeface="Century Gothic" pitchFamily="34" charset="0"/>
              </a:rPr>
              <a:t>What about </a:t>
            </a:r>
            <a:r>
              <a:rPr lang="en-GB" altLang="fr-FR" b="1" noProof="1" smtClean="0">
                <a:solidFill>
                  <a:schemeClr val="tx1"/>
                </a:solidFill>
                <a:latin typeface="Century Gothic" pitchFamily="34" charset="0"/>
              </a:rPr>
              <a:t>communication</a:t>
            </a:r>
            <a:r>
              <a:rPr lang="en-GB" altLang="fr-FR" noProof="1" smtClean="0">
                <a:solidFill>
                  <a:schemeClr val="tx1"/>
                </a:solidFill>
                <a:latin typeface="Century Gothic" pitchFamily="34" charset="0"/>
              </a:rPr>
              <a:t> and </a:t>
            </a:r>
            <a:r>
              <a:rPr lang="en-GB" altLang="fr-FR" b="1" noProof="1" smtClean="0">
                <a:solidFill>
                  <a:schemeClr val="tx1"/>
                </a:solidFill>
                <a:latin typeface="Century Gothic" pitchFamily="34" charset="0"/>
              </a:rPr>
              <a:t>management/ coordination</a:t>
            </a:r>
            <a:r>
              <a:rPr lang="en-GB" altLang="fr-FR" noProof="1" smtClean="0">
                <a:solidFill>
                  <a:schemeClr val="tx1"/>
                </a:solidFill>
                <a:latin typeface="Century Gothic" pitchFamily="34" charset="0"/>
              </a:rPr>
              <a:t> ?</a:t>
            </a:r>
            <a:endParaRPr lang="en-GB" altLang="fr-FR" noProof="1">
              <a:solidFill>
                <a:schemeClr val="tx1"/>
              </a:solidFill>
              <a:latin typeface="Century Gothic" pitchFamily="34" charset="0"/>
            </a:endParaRPr>
          </a:p>
        </p:txBody>
      </p:sp>
      <p:sp>
        <p:nvSpPr>
          <p:cNvPr id="10" name="Oval Callout 7"/>
          <p:cNvSpPr/>
          <p:nvPr/>
        </p:nvSpPr>
        <p:spPr>
          <a:xfrm>
            <a:off x="4756323" y="1596421"/>
            <a:ext cx="4047068" cy="1871655"/>
          </a:xfrm>
          <a:prstGeom prst="wedgeEllipseCallout">
            <a:avLst/>
          </a:prstGeom>
          <a:solidFill>
            <a:schemeClr val="tx2">
              <a:lumMod val="20000"/>
              <a:lumOff val="80000"/>
            </a:schemeClr>
          </a:solidFill>
          <a:ln>
            <a:solidFill>
              <a:srgbClr val="660066"/>
            </a:solidFill>
          </a:ln>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GB" dirty="0" smtClean="0">
                <a:solidFill>
                  <a:schemeClr val="tx1"/>
                </a:solidFill>
                <a:latin typeface="Century Gothic" pitchFamily="34" charset="0"/>
              </a:rPr>
              <a:t>Are they </a:t>
            </a:r>
            <a:r>
              <a:rPr lang="en-GB" b="1" dirty="0" smtClean="0">
                <a:solidFill>
                  <a:schemeClr val="tx1"/>
                </a:solidFill>
                <a:latin typeface="Century Gothic" pitchFamily="34" charset="0"/>
              </a:rPr>
              <a:t>eligible</a:t>
            </a:r>
            <a:r>
              <a:rPr lang="en-GB" dirty="0" smtClean="0">
                <a:solidFill>
                  <a:schemeClr val="tx1"/>
                </a:solidFill>
                <a:latin typeface="Century Gothic" pitchFamily="34" charset="0"/>
              </a:rPr>
              <a:t> </a:t>
            </a:r>
            <a:r>
              <a:rPr lang="en-GB" smtClean="0">
                <a:solidFill>
                  <a:schemeClr val="tx1"/>
                </a:solidFill>
                <a:latin typeface="Century Gothic" pitchFamily="34" charset="0"/>
              </a:rPr>
              <a:t>under the CBC </a:t>
            </a:r>
            <a:r>
              <a:rPr lang="en-GB" dirty="0" smtClean="0">
                <a:solidFill>
                  <a:schemeClr val="tx1"/>
                </a:solidFill>
                <a:latin typeface="Century Gothic" pitchFamily="34" charset="0"/>
              </a:rPr>
              <a:t>programme rules?</a:t>
            </a:r>
            <a:endParaRPr lang="en-US" dirty="0">
              <a:solidFill>
                <a:schemeClr val="tx1"/>
              </a:solidFill>
              <a:effectLst/>
              <a:latin typeface="Century Gothic"/>
              <a:ea typeface="Calibri"/>
              <a:cs typeface="Times New Roman"/>
            </a:endParaRPr>
          </a:p>
        </p:txBody>
      </p:sp>
    </p:spTree>
    <p:extLst>
      <p:ext uri="{BB962C8B-B14F-4D97-AF65-F5344CB8AC3E}">
        <p14:creationId xmlns:p14="http://schemas.microsoft.com/office/powerpoint/2010/main" val="50322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SIM COLOURS">
      <a:dk1>
        <a:srgbClr val="07147A"/>
      </a:dk1>
      <a:lt1>
        <a:srgbClr val="FFFFFF"/>
      </a:lt1>
      <a:dk2>
        <a:srgbClr val="751D70"/>
      </a:dk2>
      <a:lt2>
        <a:srgbClr val="FFFFFF"/>
      </a:lt2>
      <a:accent1>
        <a:srgbClr val="5B9BD5"/>
      </a:accent1>
      <a:accent2>
        <a:srgbClr val="5A1BAD"/>
      </a:accent2>
      <a:accent3>
        <a:srgbClr val="A5A5A5"/>
      </a:accent3>
      <a:accent4>
        <a:srgbClr val="9B66E0"/>
      </a:accent4>
      <a:accent5>
        <a:srgbClr val="4472C4"/>
      </a:accent5>
      <a:accent6>
        <a:srgbClr val="07147A"/>
      </a:accent6>
      <a:hlink>
        <a:srgbClr val="4755C6"/>
      </a:hlink>
      <a:folHlink>
        <a:srgbClr val="42103F"/>
      </a:folHlink>
    </a:clrScheme>
    <a:fontScheme name="Century Gothic-Palatino Linotyp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b"/>
      <a:lstStyle>
        <a:defPPr>
          <a:defRPr sz="3600" dirty="0" err="1" smtClean="0">
            <a:solidFill>
              <a:srgbClr val="07147A"/>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5120</TotalTime>
  <Words>2510</Words>
  <Application>Microsoft Office PowerPoint</Application>
  <PresentationFormat>Widescreen</PresentationFormat>
  <Paragraphs>302</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ＭＳ Ｐゴシック</vt:lpstr>
      <vt:lpstr>Arial</vt:lpstr>
      <vt:lpstr>Calibri</vt:lpstr>
      <vt:lpstr>Century Gothic</vt:lpstr>
      <vt:lpstr>Constantia</vt:lpstr>
      <vt:lpstr>Palatino Linotype</vt:lpstr>
      <vt:lpstr>Symbol</vt:lpstr>
      <vt:lpstr>Times New Roman</vt:lpstr>
      <vt:lpstr>Trebuchet MS</vt:lpstr>
      <vt:lpstr>Wingdings</vt:lpstr>
      <vt:lpstr>Office Theme</vt:lpstr>
      <vt:lpstr>Building an ENI CBC project</vt:lpstr>
      <vt:lpstr>PowerPoint Presentation</vt:lpstr>
      <vt:lpstr>What do you want to improve  through your CBC project? </vt:lpstr>
      <vt:lpstr>PowerPoint Presentation</vt:lpstr>
      <vt:lpstr>PowerPoint Presentation</vt:lpstr>
      <vt:lpstr>PowerPoint Presentation</vt:lpstr>
      <vt:lpstr>What will you do?</vt:lpstr>
      <vt:lpstr>PowerPoint Presentation</vt:lpstr>
      <vt:lpstr>PowerPoint Presentation</vt:lpstr>
      <vt:lpstr>Who do you do the project with? How to work in partnership?</vt:lpstr>
      <vt:lpstr>PowerPoint Presentation</vt:lpstr>
      <vt:lpstr>PowerPoint Presentation</vt:lpstr>
      <vt:lpstr>PowerPoint Presentation</vt:lpstr>
      <vt:lpstr>Who do you do the project for? Who do you consult and involve?</vt:lpstr>
      <vt:lpstr>PowerPoint Presentation</vt:lpstr>
      <vt:lpstr>What can you do when you’ve answered these questions? </vt:lpstr>
      <vt:lpstr>PowerPoint Presentation</vt:lpstr>
      <vt:lpstr>Let’s practice with your CBC project idea!</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Walsh</dc:creator>
  <cp:lastModifiedBy>Eugenia Stanciu</cp:lastModifiedBy>
  <cp:revision>686</cp:revision>
  <dcterms:created xsi:type="dcterms:W3CDTF">2016-05-03T14:42:57Z</dcterms:created>
  <dcterms:modified xsi:type="dcterms:W3CDTF">2017-05-10T11:51:44Z</dcterms:modified>
</cp:coreProperties>
</file>