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8"/>
  </p:notesMasterIdLst>
  <p:sldIdLst>
    <p:sldId id="256" r:id="rId2"/>
    <p:sldId id="303" r:id="rId3"/>
    <p:sldId id="305" r:id="rId4"/>
    <p:sldId id="304" r:id="rId5"/>
    <p:sldId id="306" r:id="rId6"/>
    <p:sldId id="307" r:id="rId7"/>
    <p:sldId id="309" r:id="rId8"/>
    <p:sldId id="308" r:id="rId9"/>
    <p:sldId id="311" r:id="rId10"/>
    <p:sldId id="310" r:id="rId11"/>
    <p:sldId id="312" r:id="rId12"/>
    <p:sldId id="314" r:id="rId13"/>
    <p:sldId id="315" r:id="rId14"/>
    <p:sldId id="316" r:id="rId15"/>
    <p:sldId id="317" r:id="rId16"/>
    <p:sldId id="318" r:id="rId17"/>
    <p:sldId id="324" r:id="rId18"/>
    <p:sldId id="319" r:id="rId19"/>
    <p:sldId id="320" r:id="rId20"/>
    <p:sldId id="321" r:id="rId21"/>
    <p:sldId id="322" r:id="rId22"/>
    <p:sldId id="323" r:id="rId23"/>
    <p:sldId id="326" r:id="rId24"/>
    <p:sldId id="325" r:id="rId25"/>
    <p:sldId id="274" r:id="rId26"/>
    <p:sldId id="28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D70"/>
    <a:srgbClr val="0714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92" autoAdjust="0"/>
    <p:restoredTop sz="83072" autoAdjust="0"/>
  </p:normalViewPr>
  <p:slideViewPr>
    <p:cSldViewPr snapToGrid="0" snapToObjects="1">
      <p:cViewPr varScale="1">
        <p:scale>
          <a:sx n="48" d="100"/>
          <a:sy n="48" d="100"/>
        </p:scale>
        <p:origin x="60" y="3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07D3BD-AA89-47E7-93BA-05346CF9549A}" type="doc">
      <dgm:prSet loTypeId="urn:microsoft.com/office/officeart/2005/8/layout/matrix1" loCatId="matrix" qsTypeId="urn:microsoft.com/office/officeart/2005/8/quickstyle/simple2" qsCatId="simple" csTypeId="urn:microsoft.com/office/officeart/2005/8/colors/accent0_2" csCatId="mainScheme" phldr="1"/>
      <dgm:spPr/>
      <dgm:t>
        <a:bodyPr/>
        <a:lstStyle/>
        <a:p>
          <a:endParaRPr lang="es-ES"/>
        </a:p>
      </dgm:t>
    </dgm:pt>
    <dgm:pt modelId="{52FCC58C-1873-4B32-8F25-316841E92FE0}">
      <dgm:prSet phldrT="[Texto]" custT="1"/>
      <dgm:spPr>
        <a:solidFill>
          <a:srgbClr val="07147A"/>
        </a:solidFill>
      </dgm:spPr>
      <dgm:t>
        <a:bodyPr/>
        <a:lstStyle/>
        <a:p>
          <a:r>
            <a:rPr lang="en-GB" sz="2800" b="1" noProof="0" dirty="0" smtClean="0">
              <a:solidFill>
                <a:schemeClr val="bg1"/>
              </a:solidFill>
              <a:latin typeface="+mj-lt"/>
            </a:rPr>
            <a:t>Work plan</a:t>
          </a:r>
          <a:endParaRPr lang="en-GB" sz="2800" b="1" noProof="0" dirty="0">
            <a:solidFill>
              <a:schemeClr val="bg1"/>
            </a:solidFill>
            <a:latin typeface="+mj-lt"/>
          </a:endParaRPr>
        </a:p>
      </dgm:t>
    </dgm:pt>
    <dgm:pt modelId="{737DF6C0-9F4F-4828-841C-1CAB25B0F05D}" type="parTrans" cxnId="{7342AC3A-3813-48ED-A1F7-F94E6C70DB63}">
      <dgm:prSet/>
      <dgm:spPr/>
      <dgm:t>
        <a:bodyPr/>
        <a:lstStyle/>
        <a:p>
          <a:endParaRPr lang="en-GB" noProof="0" dirty="0">
            <a:latin typeface="+mj-lt"/>
          </a:endParaRPr>
        </a:p>
      </dgm:t>
    </dgm:pt>
    <dgm:pt modelId="{D52CE1F9-C904-49C3-B03F-CFEB8629F71C}" type="sibTrans" cxnId="{7342AC3A-3813-48ED-A1F7-F94E6C70DB63}">
      <dgm:prSet/>
      <dgm:spPr/>
      <dgm:t>
        <a:bodyPr/>
        <a:lstStyle/>
        <a:p>
          <a:endParaRPr lang="en-GB" noProof="0" dirty="0">
            <a:latin typeface="+mj-lt"/>
          </a:endParaRPr>
        </a:p>
      </dgm:t>
    </dgm:pt>
    <dgm:pt modelId="{9F18E250-6A5B-432E-8D96-C54FA10F66A9}">
      <dgm:prSet phldrT="[Texto]"/>
      <dgm:spPr/>
      <dgm:t>
        <a:bodyPr/>
        <a:lstStyle/>
        <a:p>
          <a:r>
            <a:rPr lang="en-GB" b="1" i="0" u="none" strike="noStrike" baseline="0" noProof="0" dirty="0" smtClean="0">
              <a:latin typeface="+mj-lt"/>
              <a:ea typeface="+mn-ea"/>
              <a:cs typeface="+mn-cs"/>
            </a:rPr>
            <a:t>Consistent </a:t>
          </a:r>
        </a:p>
        <a:p>
          <a:r>
            <a:rPr lang="en-GB" b="0" i="0" u="none" strike="noStrike" baseline="0" noProof="0" dirty="0" smtClean="0">
              <a:latin typeface="+mj-lt"/>
              <a:ea typeface="+mn-ea"/>
              <a:cs typeface="+mn-cs"/>
            </a:rPr>
            <a:t>It  should be consistent with the planned outputs</a:t>
          </a:r>
          <a:endParaRPr lang="en-GB" noProof="0" dirty="0">
            <a:latin typeface="+mj-lt"/>
          </a:endParaRPr>
        </a:p>
      </dgm:t>
    </dgm:pt>
    <dgm:pt modelId="{051176CE-2BCC-4A2D-BD61-20EDFC57BE57}" type="parTrans" cxnId="{A0A37443-F3CE-45B3-8C23-5298753DE571}">
      <dgm:prSet/>
      <dgm:spPr/>
      <dgm:t>
        <a:bodyPr/>
        <a:lstStyle/>
        <a:p>
          <a:endParaRPr lang="en-GB" noProof="0" dirty="0">
            <a:latin typeface="+mj-lt"/>
          </a:endParaRPr>
        </a:p>
      </dgm:t>
    </dgm:pt>
    <dgm:pt modelId="{A41930C2-A82B-413E-8C66-610D274351AE}" type="sibTrans" cxnId="{A0A37443-F3CE-45B3-8C23-5298753DE571}">
      <dgm:prSet/>
      <dgm:spPr/>
      <dgm:t>
        <a:bodyPr/>
        <a:lstStyle/>
        <a:p>
          <a:endParaRPr lang="en-GB" noProof="0" dirty="0">
            <a:latin typeface="+mj-lt"/>
          </a:endParaRPr>
        </a:p>
      </dgm:t>
    </dgm:pt>
    <dgm:pt modelId="{31DFBC6F-0902-4E57-B91B-705734FFFB60}">
      <dgm:prSet phldrT="[Texto]"/>
      <dgm:spPr>
        <a:solidFill>
          <a:srgbClr val="751D70"/>
        </a:solidFill>
      </dgm:spPr>
      <dgm:t>
        <a:bodyPr/>
        <a:lstStyle/>
        <a:p>
          <a:r>
            <a:rPr lang="en-GB" b="1" i="0" u="none" strike="noStrike" baseline="0" noProof="0" dirty="0" smtClean="0">
              <a:solidFill>
                <a:schemeClr val="bg1"/>
              </a:solidFill>
              <a:latin typeface="+mj-lt"/>
              <a:ea typeface="+mn-ea"/>
              <a:cs typeface="+mn-cs"/>
            </a:rPr>
            <a:t>Transparent </a:t>
          </a:r>
        </a:p>
        <a:p>
          <a:r>
            <a:rPr lang="en-GB" b="0" i="0" u="none" strike="noStrike" baseline="0" noProof="0" dirty="0" smtClean="0">
              <a:solidFill>
                <a:schemeClr val="bg1"/>
              </a:solidFill>
              <a:latin typeface="+mj-lt"/>
              <a:ea typeface="+mn-ea"/>
              <a:cs typeface="+mn-cs"/>
            </a:rPr>
            <a:t>It should provide sufficient information and detail </a:t>
          </a:r>
          <a:endParaRPr lang="en-GB" noProof="0" dirty="0">
            <a:solidFill>
              <a:schemeClr val="bg1"/>
            </a:solidFill>
            <a:latin typeface="+mj-lt"/>
          </a:endParaRPr>
        </a:p>
      </dgm:t>
    </dgm:pt>
    <dgm:pt modelId="{A0F4C711-7FD9-4BCD-86A5-4AAA8C05D5D4}" type="parTrans" cxnId="{537B78BB-F245-4714-BEA2-A5342C2D17E1}">
      <dgm:prSet/>
      <dgm:spPr/>
      <dgm:t>
        <a:bodyPr/>
        <a:lstStyle/>
        <a:p>
          <a:endParaRPr lang="en-GB" noProof="0" dirty="0">
            <a:latin typeface="+mj-lt"/>
          </a:endParaRPr>
        </a:p>
      </dgm:t>
    </dgm:pt>
    <dgm:pt modelId="{1F60D0CD-FA94-4B3D-ADA4-B01B1A2875D4}" type="sibTrans" cxnId="{537B78BB-F245-4714-BEA2-A5342C2D17E1}">
      <dgm:prSet/>
      <dgm:spPr/>
      <dgm:t>
        <a:bodyPr/>
        <a:lstStyle/>
        <a:p>
          <a:endParaRPr lang="en-GB" noProof="0" dirty="0">
            <a:latin typeface="+mj-lt"/>
          </a:endParaRPr>
        </a:p>
      </dgm:t>
    </dgm:pt>
    <dgm:pt modelId="{19D725EF-1445-46CB-BA6D-AF20789C1F9B}">
      <dgm:prSet phldrT="[Texto]"/>
      <dgm:spPr>
        <a:solidFill>
          <a:srgbClr val="D6CCD5"/>
        </a:solidFill>
      </dgm:spPr>
      <dgm:t>
        <a:bodyPr/>
        <a:lstStyle/>
        <a:p>
          <a:r>
            <a:rPr lang="en-GB" b="1" i="0" u="none" strike="noStrike" baseline="0" noProof="0" dirty="0" smtClean="0">
              <a:solidFill>
                <a:schemeClr val="tx2"/>
              </a:solidFill>
              <a:latin typeface="+mj-lt"/>
              <a:ea typeface="+mn-ea"/>
              <a:cs typeface="+mn-cs"/>
            </a:rPr>
            <a:t>Logic </a:t>
          </a:r>
        </a:p>
        <a:p>
          <a:r>
            <a:rPr lang="en-GB" b="0" i="0" u="none" strike="noStrike" baseline="0" noProof="0" dirty="0" smtClean="0">
              <a:solidFill>
                <a:schemeClr val="tx2"/>
              </a:solidFill>
              <a:latin typeface="+mj-lt"/>
              <a:ea typeface="+mn-ea"/>
              <a:cs typeface="+mn-cs"/>
            </a:rPr>
            <a:t>It should demonstrate the work flow and how activities build on each other</a:t>
          </a:r>
        </a:p>
        <a:p>
          <a:endParaRPr lang="en-GB" noProof="0" dirty="0">
            <a:solidFill>
              <a:schemeClr val="tx2"/>
            </a:solidFill>
            <a:latin typeface="+mj-lt"/>
          </a:endParaRPr>
        </a:p>
      </dgm:t>
    </dgm:pt>
    <dgm:pt modelId="{C7D27670-1F18-4EC8-B238-E0E00C239D3D}" type="parTrans" cxnId="{DA5FB38F-567E-430B-B8F0-9A576DB7A959}">
      <dgm:prSet/>
      <dgm:spPr/>
      <dgm:t>
        <a:bodyPr/>
        <a:lstStyle/>
        <a:p>
          <a:endParaRPr lang="en-GB" noProof="0" dirty="0">
            <a:latin typeface="+mj-lt"/>
          </a:endParaRPr>
        </a:p>
      </dgm:t>
    </dgm:pt>
    <dgm:pt modelId="{90CAAD1C-AED8-4D2B-AEC6-63F4E4BE87F2}" type="sibTrans" cxnId="{DA5FB38F-567E-430B-B8F0-9A576DB7A959}">
      <dgm:prSet/>
      <dgm:spPr/>
      <dgm:t>
        <a:bodyPr/>
        <a:lstStyle/>
        <a:p>
          <a:endParaRPr lang="en-GB" noProof="0" dirty="0">
            <a:latin typeface="+mj-lt"/>
          </a:endParaRPr>
        </a:p>
      </dgm:t>
    </dgm:pt>
    <dgm:pt modelId="{FC21FD79-9910-407B-9851-CE4E63AF86C5}">
      <dgm:prSet phldrT="[Texto]" phldr="1"/>
      <dgm:spPr/>
      <dgm:t>
        <a:bodyPr/>
        <a:lstStyle/>
        <a:p>
          <a:endParaRPr lang="en-GB" noProof="0" dirty="0">
            <a:latin typeface="+mj-lt"/>
          </a:endParaRPr>
        </a:p>
      </dgm:t>
    </dgm:pt>
    <dgm:pt modelId="{D737D466-07A8-4E69-A7B1-2AD0030C7EB8}" type="parTrans" cxnId="{2FA53B7A-CC68-47C3-817F-6D8C5F785C37}">
      <dgm:prSet/>
      <dgm:spPr/>
      <dgm:t>
        <a:bodyPr/>
        <a:lstStyle/>
        <a:p>
          <a:endParaRPr lang="en-GB" noProof="0" dirty="0">
            <a:latin typeface="+mj-lt"/>
          </a:endParaRPr>
        </a:p>
      </dgm:t>
    </dgm:pt>
    <dgm:pt modelId="{A62DD573-FFEA-4D8C-8DBA-C7314E6657FA}" type="sibTrans" cxnId="{2FA53B7A-CC68-47C3-817F-6D8C5F785C37}">
      <dgm:prSet/>
      <dgm:spPr/>
      <dgm:t>
        <a:bodyPr/>
        <a:lstStyle/>
        <a:p>
          <a:endParaRPr lang="en-GB" noProof="0" dirty="0">
            <a:latin typeface="+mj-lt"/>
          </a:endParaRPr>
        </a:p>
      </dgm:t>
    </dgm:pt>
    <dgm:pt modelId="{ACE1D688-2175-4673-AE81-E4FCA5AA6EF3}">
      <dgm:prSet/>
      <dgm:spPr/>
      <dgm:t>
        <a:bodyPr/>
        <a:lstStyle/>
        <a:p>
          <a:r>
            <a:rPr lang="en-GB" b="1" i="0" u="none" strike="noStrike" baseline="0" noProof="0" dirty="0" smtClean="0">
              <a:latin typeface="+mj-lt"/>
              <a:ea typeface="+mn-ea"/>
              <a:cs typeface="+mn-cs"/>
            </a:rPr>
            <a:t>Concrete a</a:t>
          </a:r>
          <a:r>
            <a:rPr lang="en-GB" b="1" i="0" u="none" strike="noStrike" baseline="0" noProof="0" dirty="0" smtClean="0">
              <a:solidFill>
                <a:schemeClr val="tx2"/>
              </a:solidFill>
              <a:latin typeface="+mj-lt"/>
              <a:ea typeface="+mn-ea"/>
              <a:cs typeface="+mn-cs"/>
            </a:rPr>
            <a:t>nd</a:t>
          </a:r>
          <a:r>
            <a:rPr lang="en-GB" b="1" i="0" u="none" strike="noStrike" baseline="0" noProof="0" dirty="0" smtClean="0">
              <a:latin typeface="+mj-lt"/>
              <a:ea typeface="+mn-ea"/>
              <a:cs typeface="+mn-cs"/>
            </a:rPr>
            <a:t> sustainable</a:t>
          </a:r>
        </a:p>
        <a:p>
          <a:r>
            <a:rPr lang="en-GB" b="0" i="0" u="none" strike="noStrike" baseline="0" noProof="0" dirty="0" smtClean="0">
              <a:latin typeface="+mj-lt"/>
              <a:ea typeface="+mn-ea"/>
              <a:cs typeface="+mn-cs"/>
            </a:rPr>
            <a:t>It should identify concrete target groups and foresee provisions for sustainability and transferability</a:t>
          </a:r>
          <a:endParaRPr lang="en-GB" b="0" i="0" u="none" strike="noStrike" baseline="0" noProof="0" dirty="0">
            <a:latin typeface="+mj-lt"/>
            <a:ea typeface="+mn-ea"/>
            <a:cs typeface="+mn-cs"/>
          </a:endParaRPr>
        </a:p>
      </dgm:t>
    </dgm:pt>
    <dgm:pt modelId="{7DB6CB71-D82F-459D-8818-E10F5FEE104A}" type="parTrans" cxnId="{BDD00118-FCCE-44FE-9D23-F09E4EAF449D}">
      <dgm:prSet/>
      <dgm:spPr/>
      <dgm:t>
        <a:bodyPr/>
        <a:lstStyle/>
        <a:p>
          <a:endParaRPr lang="en-GB" noProof="0" dirty="0">
            <a:latin typeface="+mj-lt"/>
          </a:endParaRPr>
        </a:p>
      </dgm:t>
    </dgm:pt>
    <dgm:pt modelId="{E8C770D3-0A58-4018-8641-6E780BD424A8}" type="sibTrans" cxnId="{BDD00118-FCCE-44FE-9D23-F09E4EAF449D}">
      <dgm:prSet/>
      <dgm:spPr/>
      <dgm:t>
        <a:bodyPr/>
        <a:lstStyle/>
        <a:p>
          <a:endParaRPr lang="en-GB" noProof="0" dirty="0">
            <a:latin typeface="+mj-lt"/>
          </a:endParaRPr>
        </a:p>
      </dgm:t>
    </dgm:pt>
    <dgm:pt modelId="{D31B7697-B494-472D-984C-9409F92EA8BA}">
      <dgm:prSet/>
      <dgm:spPr/>
      <dgm:t>
        <a:bodyPr/>
        <a:lstStyle/>
        <a:p>
          <a:endParaRPr lang="en-GB" noProof="0" dirty="0"/>
        </a:p>
      </dgm:t>
    </dgm:pt>
    <dgm:pt modelId="{15675F93-EB05-4FB3-B52E-09AE4B7ACD4F}" type="parTrans" cxnId="{E5E77987-262B-4C09-97D3-807DD69434AD}">
      <dgm:prSet/>
      <dgm:spPr/>
      <dgm:t>
        <a:bodyPr/>
        <a:lstStyle/>
        <a:p>
          <a:endParaRPr lang="en-GB" noProof="0" dirty="0">
            <a:latin typeface="+mj-lt"/>
          </a:endParaRPr>
        </a:p>
      </dgm:t>
    </dgm:pt>
    <dgm:pt modelId="{3784D3FE-024E-4D74-9730-5E9148F78060}" type="sibTrans" cxnId="{E5E77987-262B-4C09-97D3-807DD69434AD}">
      <dgm:prSet/>
      <dgm:spPr/>
      <dgm:t>
        <a:bodyPr/>
        <a:lstStyle/>
        <a:p>
          <a:endParaRPr lang="en-GB" noProof="0" dirty="0">
            <a:latin typeface="+mj-lt"/>
          </a:endParaRPr>
        </a:p>
      </dgm:t>
    </dgm:pt>
    <dgm:pt modelId="{2CDCC44D-FD33-40D1-8960-1275653C06F3}">
      <dgm:prSet/>
      <dgm:spPr/>
      <dgm:t>
        <a:bodyPr/>
        <a:lstStyle/>
        <a:p>
          <a:endParaRPr lang="en-GB" b="0" i="0" u="none" strike="noStrike" baseline="0" noProof="0" dirty="0">
            <a:solidFill>
              <a:schemeClr val="tx1"/>
            </a:solidFill>
            <a:latin typeface="+mj-lt"/>
            <a:ea typeface="+mn-ea"/>
            <a:cs typeface="+mn-cs"/>
          </a:endParaRPr>
        </a:p>
      </dgm:t>
    </dgm:pt>
    <dgm:pt modelId="{EFA21FA7-D5C1-45FA-8D8A-1FADC61D36CF}" type="parTrans" cxnId="{C03D6F0C-EBC1-4B9C-9F75-68D14DFE0965}">
      <dgm:prSet/>
      <dgm:spPr/>
      <dgm:t>
        <a:bodyPr/>
        <a:lstStyle/>
        <a:p>
          <a:endParaRPr lang="en-GB" noProof="0" dirty="0">
            <a:latin typeface="+mj-lt"/>
          </a:endParaRPr>
        </a:p>
      </dgm:t>
    </dgm:pt>
    <dgm:pt modelId="{E80B5F5C-5729-4037-8D75-3A78C5554C94}" type="sibTrans" cxnId="{C03D6F0C-EBC1-4B9C-9F75-68D14DFE0965}">
      <dgm:prSet/>
      <dgm:spPr/>
      <dgm:t>
        <a:bodyPr/>
        <a:lstStyle/>
        <a:p>
          <a:endParaRPr lang="en-GB" noProof="0" dirty="0">
            <a:latin typeface="+mj-lt"/>
          </a:endParaRPr>
        </a:p>
      </dgm:t>
    </dgm:pt>
    <dgm:pt modelId="{9651166F-9DF3-4082-AECD-86D046AAA7D8}">
      <dgm:prSet/>
      <dgm:spPr/>
      <dgm:t>
        <a:bodyPr/>
        <a:lstStyle/>
        <a:p>
          <a:endParaRPr lang="en-GB" noProof="0" dirty="0"/>
        </a:p>
      </dgm:t>
    </dgm:pt>
    <dgm:pt modelId="{6ADDDD63-839B-4F9B-B976-526430D4E85E}" type="parTrans" cxnId="{627EF2D6-FE24-4B04-815B-6D465427AE0B}">
      <dgm:prSet/>
      <dgm:spPr/>
      <dgm:t>
        <a:bodyPr/>
        <a:lstStyle/>
        <a:p>
          <a:endParaRPr lang="en-GB" noProof="0" dirty="0">
            <a:latin typeface="+mj-lt"/>
          </a:endParaRPr>
        </a:p>
      </dgm:t>
    </dgm:pt>
    <dgm:pt modelId="{8FFD4C16-0267-4D62-A396-229A28172EE6}" type="sibTrans" cxnId="{627EF2D6-FE24-4B04-815B-6D465427AE0B}">
      <dgm:prSet/>
      <dgm:spPr/>
      <dgm:t>
        <a:bodyPr/>
        <a:lstStyle/>
        <a:p>
          <a:endParaRPr lang="en-GB" noProof="0" dirty="0">
            <a:latin typeface="+mj-lt"/>
          </a:endParaRPr>
        </a:p>
      </dgm:t>
    </dgm:pt>
    <dgm:pt modelId="{6259B327-C1CD-4BA6-9323-9B9BB4DEF6AF}">
      <dgm:prSet/>
      <dgm:spPr/>
      <dgm:t>
        <a:bodyPr/>
        <a:lstStyle/>
        <a:p>
          <a:endParaRPr lang="en-GB" noProof="0" dirty="0"/>
        </a:p>
      </dgm:t>
    </dgm:pt>
    <dgm:pt modelId="{B23D5133-81EA-4173-9399-4AC5C424C2F8}" type="parTrans" cxnId="{D7098C17-5F1A-4F28-8896-5B34FC436E50}">
      <dgm:prSet/>
      <dgm:spPr/>
      <dgm:t>
        <a:bodyPr/>
        <a:lstStyle/>
        <a:p>
          <a:endParaRPr lang="en-GB" noProof="0" dirty="0">
            <a:latin typeface="+mj-lt"/>
          </a:endParaRPr>
        </a:p>
      </dgm:t>
    </dgm:pt>
    <dgm:pt modelId="{B8C7F0AE-20B8-4C6F-B860-018FDDE09C04}" type="sibTrans" cxnId="{D7098C17-5F1A-4F28-8896-5B34FC436E50}">
      <dgm:prSet/>
      <dgm:spPr/>
      <dgm:t>
        <a:bodyPr/>
        <a:lstStyle/>
        <a:p>
          <a:endParaRPr lang="en-GB" noProof="0" dirty="0">
            <a:latin typeface="+mj-lt"/>
          </a:endParaRPr>
        </a:p>
      </dgm:t>
    </dgm:pt>
    <dgm:pt modelId="{C53743B9-8D44-44E0-936F-BB0C37A91454}" type="pres">
      <dgm:prSet presAssocID="{F807D3BD-AA89-47E7-93BA-05346CF9549A}" presName="diagram" presStyleCnt="0">
        <dgm:presLayoutVars>
          <dgm:chMax val="1"/>
          <dgm:dir/>
          <dgm:animLvl val="ctr"/>
          <dgm:resizeHandles val="exact"/>
        </dgm:presLayoutVars>
      </dgm:prSet>
      <dgm:spPr/>
      <dgm:t>
        <a:bodyPr/>
        <a:lstStyle/>
        <a:p>
          <a:endParaRPr lang="es-ES"/>
        </a:p>
      </dgm:t>
    </dgm:pt>
    <dgm:pt modelId="{4E6A9D86-1466-411C-8ADF-981F275DAF87}" type="pres">
      <dgm:prSet presAssocID="{F807D3BD-AA89-47E7-93BA-05346CF9549A}" presName="matrix" presStyleCnt="0"/>
      <dgm:spPr/>
    </dgm:pt>
    <dgm:pt modelId="{7BD83BEB-CFDE-4A90-9F55-49F3F64A320A}" type="pres">
      <dgm:prSet presAssocID="{F807D3BD-AA89-47E7-93BA-05346CF9549A}" presName="tile1" presStyleLbl="node1" presStyleIdx="0" presStyleCnt="4"/>
      <dgm:spPr/>
      <dgm:t>
        <a:bodyPr/>
        <a:lstStyle/>
        <a:p>
          <a:endParaRPr lang="es-ES"/>
        </a:p>
      </dgm:t>
    </dgm:pt>
    <dgm:pt modelId="{F5C7313F-8267-4265-BB9A-85D4203F6AE0}" type="pres">
      <dgm:prSet presAssocID="{F807D3BD-AA89-47E7-93BA-05346CF9549A}" presName="tile1text" presStyleLbl="node1" presStyleIdx="0" presStyleCnt="4">
        <dgm:presLayoutVars>
          <dgm:chMax val="0"/>
          <dgm:chPref val="0"/>
          <dgm:bulletEnabled val="1"/>
        </dgm:presLayoutVars>
      </dgm:prSet>
      <dgm:spPr/>
      <dgm:t>
        <a:bodyPr/>
        <a:lstStyle/>
        <a:p>
          <a:endParaRPr lang="es-ES"/>
        </a:p>
      </dgm:t>
    </dgm:pt>
    <dgm:pt modelId="{8824B07A-9C55-4DEF-AADE-18A9E38CE56C}" type="pres">
      <dgm:prSet presAssocID="{F807D3BD-AA89-47E7-93BA-05346CF9549A}" presName="tile2" presStyleLbl="node1" presStyleIdx="1" presStyleCnt="4"/>
      <dgm:spPr/>
      <dgm:t>
        <a:bodyPr/>
        <a:lstStyle/>
        <a:p>
          <a:endParaRPr lang="es-ES"/>
        </a:p>
      </dgm:t>
    </dgm:pt>
    <dgm:pt modelId="{8310CF9F-3C40-434A-A2BD-0A89CAF6D9A1}" type="pres">
      <dgm:prSet presAssocID="{F807D3BD-AA89-47E7-93BA-05346CF9549A}" presName="tile2text" presStyleLbl="node1" presStyleIdx="1" presStyleCnt="4">
        <dgm:presLayoutVars>
          <dgm:chMax val="0"/>
          <dgm:chPref val="0"/>
          <dgm:bulletEnabled val="1"/>
        </dgm:presLayoutVars>
      </dgm:prSet>
      <dgm:spPr/>
      <dgm:t>
        <a:bodyPr/>
        <a:lstStyle/>
        <a:p>
          <a:endParaRPr lang="es-ES"/>
        </a:p>
      </dgm:t>
    </dgm:pt>
    <dgm:pt modelId="{615652C5-BDEE-4A4C-BD8C-7F4331CF3BCE}" type="pres">
      <dgm:prSet presAssocID="{F807D3BD-AA89-47E7-93BA-05346CF9549A}" presName="tile3" presStyleLbl="node1" presStyleIdx="2" presStyleCnt="4"/>
      <dgm:spPr/>
      <dgm:t>
        <a:bodyPr/>
        <a:lstStyle/>
        <a:p>
          <a:endParaRPr lang="es-ES"/>
        </a:p>
      </dgm:t>
    </dgm:pt>
    <dgm:pt modelId="{7843B350-4742-4356-B1CB-84F4D0098DCD}" type="pres">
      <dgm:prSet presAssocID="{F807D3BD-AA89-47E7-93BA-05346CF9549A}" presName="tile3text" presStyleLbl="node1" presStyleIdx="2" presStyleCnt="4">
        <dgm:presLayoutVars>
          <dgm:chMax val="0"/>
          <dgm:chPref val="0"/>
          <dgm:bulletEnabled val="1"/>
        </dgm:presLayoutVars>
      </dgm:prSet>
      <dgm:spPr/>
      <dgm:t>
        <a:bodyPr/>
        <a:lstStyle/>
        <a:p>
          <a:endParaRPr lang="es-ES"/>
        </a:p>
      </dgm:t>
    </dgm:pt>
    <dgm:pt modelId="{74579544-4B1E-4A3E-BEE4-EFCA30AA9316}" type="pres">
      <dgm:prSet presAssocID="{F807D3BD-AA89-47E7-93BA-05346CF9549A}" presName="tile4" presStyleLbl="node1" presStyleIdx="3" presStyleCnt="4"/>
      <dgm:spPr/>
      <dgm:t>
        <a:bodyPr/>
        <a:lstStyle/>
        <a:p>
          <a:endParaRPr lang="es-ES"/>
        </a:p>
      </dgm:t>
    </dgm:pt>
    <dgm:pt modelId="{3F3CD9B7-961E-4002-B954-CF54035605B7}" type="pres">
      <dgm:prSet presAssocID="{F807D3BD-AA89-47E7-93BA-05346CF9549A}" presName="tile4text" presStyleLbl="node1" presStyleIdx="3" presStyleCnt="4">
        <dgm:presLayoutVars>
          <dgm:chMax val="0"/>
          <dgm:chPref val="0"/>
          <dgm:bulletEnabled val="1"/>
        </dgm:presLayoutVars>
      </dgm:prSet>
      <dgm:spPr/>
      <dgm:t>
        <a:bodyPr/>
        <a:lstStyle/>
        <a:p>
          <a:endParaRPr lang="es-ES"/>
        </a:p>
      </dgm:t>
    </dgm:pt>
    <dgm:pt modelId="{1F6D6AB6-BCA0-43F5-9DC0-7F29656E7914}" type="pres">
      <dgm:prSet presAssocID="{F807D3BD-AA89-47E7-93BA-05346CF9549A}" presName="centerTile" presStyleLbl="fgShp" presStyleIdx="0" presStyleCnt="1">
        <dgm:presLayoutVars>
          <dgm:chMax val="0"/>
          <dgm:chPref val="0"/>
        </dgm:presLayoutVars>
      </dgm:prSet>
      <dgm:spPr/>
      <dgm:t>
        <a:bodyPr/>
        <a:lstStyle/>
        <a:p>
          <a:endParaRPr lang="es-ES"/>
        </a:p>
      </dgm:t>
    </dgm:pt>
  </dgm:ptLst>
  <dgm:cxnLst>
    <dgm:cxn modelId="{A877692B-D7F0-7840-8140-29C1B76C2835}" type="presOf" srcId="{52FCC58C-1873-4B32-8F25-316841E92FE0}" destId="{1F6D6AB6-BCA0-43F5-9DC0-7F29656E7914}" srcOrd="0" destOrd="0" presId="urn:microsoft.com/office/officeart/2005/8/layout/matrix1"/>
    <dgm:cxn modelId="{CFE22185-9373-D849-8333-632A257AB7AE}" type="presOf" srcId="{F807D3BD-AA89-47E7-93BA-05346CF9549A}" destId="{C53743B9-8D44-44E0-936F-BB0C37A91454}" srcOrd="0" destOrd="0" presId="urn:microsoft.com/office/officeart/2005/8/layout/matrix1"/>
    <dgm:cxn modelId="{D704CC99-30A1-6D46-A02F-DA17139FDB2D}" type="presOf" srcId="{31DFBC6F-0902-4E57-B91B-705734FFFB60}" destId="{8824B07A-9C55-4DEF-AADE-18A9E38CE56C}" srcOrd="0" destOrd="0" presId="urn:microsoft.com/office/officeart/2005/8/layout/matrix1"/>
    <dgm:cxn modelId="{D7098C17-5F1A-4F28-8896-5B34FC436E50}" srcId="{52FCC58C-1873-4B32-8F25-316841E92FE0}" destId="{6259B327-C1CD-4BA6-9323-9B9BB4DEF6AF}" srcOrd="5" destOrd="0" parTransId="{B23D5133-81EA-4173-9399-4AC5C424C2F8}" sibTransId="{B8C7F0AE-20B8-4C6F-B860-018FDDE09C04}"/>
    <dgm:cxn modelId="{E5E77987-262B-4C09-97D3-807DD69434AD}" srcId="{52FCC58C-1873-4B32-8F25-316841E92FE0}" destId="{D31B7697-B494-472D-984C-9409F92EA8BA}" srcOrd="6" destOrd="0" parTransId="{15675F93-EB05-4FB3-B52E-09AE4B7ACD4F}" sibTransId="{3784D3FE-024E-4D74-9730-5E9148F78060}"/>
    <dgm:cxn modelId="{6CE3F909-E601-DF4C-8E26-1405372339C9}" type="presOf" srcId="{9F18E250-6A5B-432E-8D96-C54FA10F66A9}" destId="{7BD83BEB-CFDE-4A90-9F55-49F3F64A320A}" srcOrd="0" destOrd="0" presId="urn:microsoft.com/office/officeart/2005/8/layout/matrix1"/>
    <dgm:cxn modelId="{537B78BB-F245-4714-BEA2-A5342C2D17E1}" srcId="{52FCC58C-1873-4B32-8F25-316841E92FE0}" destId="{31DFBC6F-0902-4E57-B91B-705734FFFB60}" srcOrd="1" destOrd="0" parTransId="{A0F4C711-7FD9-4BCD-86A5-4AAA8C05D5D4}" sibTransId="{1F60D0CD-FA94-4B3D-ADA4-B01B1A2875D4}"/>
    <dgm:cxn modelId="{BDD00118-FCCE-44FE-9D23-F09E4EAF449D}" srcId="{52FCC58C-1873-4B32-8F25-316841E92FE0}" destId="{ACE1D688-2175-4673-AE81-E4FCA5AA6EF3}" srcOrd="3" destOrd="0" parTransId="{7DB6CB71-D82F-459D-8818-E10F5FEE104A}" sibTransId="{E8C770D3-0A58-4018-8641-6E780BD424A8}"/>
    <dgm:cxn modelId="{627EF2D6-FE24-4B04-815B-6D465427AE0B}" srcId="{52FCC58C-1873-4B32-8F25-316841E92FE0}" destId="{9651166F-9DF3-4082-AECD-86D046AAA7D8}" srcOrd="4" destOrd="0" parTransId="{6ADDDD63-839B-4F9B-B976-526430D4E85E}" sibTransId="{8FFD4C16-0267-4D62-A396-229A28172EE6}"/>
    <dgm:cxn modelId="{8A2A4CF0-1A42-724D-BE97-80CA3F81FBC5}" type="presOf" srcId="{ACE1D688-2175-4673-AE81-E4FCA5AA6EF3}" destId="{74579544-4B1E-4A3E-BEE4-EFCA30AA9316}" srcOrd="0" destOrd="0" presId="urn:microsoft.com/office/officeart/2005/8/layout/matrix1"/>
    <dgm:cxn modelId="{93AF6969-6E48-5946-A0E8-860CA130AF42}" type="presOf" srcId="{ACE1D688-2175-4673-AE81-E4FCA5AA6EF3}" destId="{3F3CD9B7-961E-4002-B954-CF54035605B7}" srcOrd="1" destOrd="0" presId="urn:microsoft.com/office/officeart/2005/8/layout/matrix1"/>
    <dgm:cxn modelId="{C03D6F0C-EBC1-4B9C-9F75-68D14DFE0965}" srcId="{52FCC58C-1873-4B32-8F25-316841E92FE0}" destId="{2CDCC44D-FD33-40D1-8960-1275653C06F3}" srcOrd="7" destOrd="0" parTransId="{EFA21FA7-D5C1-45FA-8D8A-1FADC61D36CF}" sibTransId="{E80B5F5C-5729-4037-8D75-3A78C5554C94}"/>
    <dgm:cxn modelId="{A17FAD21-A48D-3B45-B6EC-47F5095F4E43}" type="presOf" srcId="{19D725EF-1445-46CB-BA6D-AF20789C1F9B}" destId="{615652C5-BDEE-4A4C-BD8C-7F4331CF3BCE}" srcOrd="0" destOrd="0" presId="urn:microsoft.com/office/officeart/2005/8/layout/matrix1"/>
    <dgm:cxn modelId="{AF41E9A7-6456-7E42-8A0C-86E9C17F1E31}" type="presOf" srcId="{9F18E250-6A5B-432E-8D96-C54FA10F66A9}" destId="{F5C7313F-8267-4265-BB9A-85D4203F6AE0}" srcOrd="1" destOrd="0" presId="urn:microsoft.com/office/officeart/2005/8/layout/matrix1"/>
    <dgm:cxn modelId="{F55D5D18-9B33-B24F-ADD0-5EFF5ACE994C}" type="presOf" srcId="{31DFBC6F-0902-4E57-B91B-705734FFFB60}" destId="{8310CF9F-3C40-434A-A2BD-0A89CAF6D9A1}" srcOrd="1" destOrd="0" presId="urn:microsoft.com/office/officeart/2005/8/layout/matrix1"/>
    <dgm:cxn modelId="{A0A37443-F3CE-45B3-8C23-5298753DE571}" srcId="{52FCC58C-1873-4B32-8F25-316841E92FE0}" destId="{9F18E250-6A5B-432E-8D96-C54FA10F66A9}" srcOrd="0" destOrd="0" parTransId="{051176CE-2BCC-4A2D-BD61-20EDFC57BE57}" sibTransId="{A41930C2-A82B-413E-8C66-610D274351AE}"/>
    <dgm:cxn modelId="{EB1A4544-8133-3945-ACBE-BFD7FBCD0198}" type="presOf" srcId="{19D725EF-1445-46CB-BA6D-AF20789C1F9B}" destId="{7843B350-4742-4356-B1CB-84F4D0098DCD}" srcOrd="1" destOrd="0" presId="urn:microsoft.com/office/officeart/2005/8/layout/matrix1"/>
    <dgm:cxn modelId="{DA5FB38F-567E-430B-B8F0-9A576DB7A959}" srcId="{52FCC58C-1873-4B32-8F25-316841E92FE0}" destId="{19D725EF-1445-46CB-BA6D-AF20789C1F9B}" srcOrd="2" destOrd="0" parTransId="{C7D27670-1F18-4EC8-B238-E0E00C239D3D}" sibTransId="{90CAAD1C-AED8-4D2B-AEC6-63F4E4BE87F2}"/>
    <dgm:cxn modelId="{7342AC3A-3813-48ED-A1F7-F94E6C70DB63}" srcId="{F807D3BD-AA89-47E7-93BA-05346CF9549A}" destId="{52FCC58C-1873-4B32-8F25-316841E92FE0}" srcOrd="0" destOrd="0" parTransId="{737DF6C0-9F4F-4828-841C-1CAB25B0F05D}" sibTransId="{D52CE1F9-C904-49C3-B03F-CFEB8629F71C}"/>
    <dgm:cxn modelId="{2FA53B7A-CC68-47C3-817F-6D8C5F785C37}" srcId="{52FCC58C-1873-4B32-8F25-316841E92FE0}" destId="{FC21FD79-9910-407B-9851-CE4E63AF86C5}" srcOrd="8" destOrd="0" parTransId="{D737D466-07A8-4E69-A7B1-2AD0030C7EB8}" sibTransId="{A62DD573-FFEA-4D8C-8DBA-C7314E6657FA}"/>
    <dgm:cxn modelId="{FF57D1D4-8676-8948-A2C2-A39AEA81F516}" type="presParOf" srcId="{C53743B9-8D44-44E0-936F-BB0C37A91454}" destId="{4E6A9D86-1466-411C-8ADF-981F275DAF87}" srcOrd="0" destOrd="0" presId="urn:microsoft.com/office/officeart/2005/8/layout/matrix1"/>
    <dgm:cxn modelId="{C65B50B3-BEB1-354D-9084-BBD64D8866A0}" type="presParOf" srcId="{4E6A9D86-1466-411C-8ADF-981F275DAF87}" destId="{7BD83BEB-CFDE-4A90-9F55-49F3F64A320A}" srcOrd="0" destOrd="0" presId="urn:microsoft.com/office/officeart/2005/8/layout/matrix1"/>
    <dgm:cxn modelId="{838307DC-0912-334C-825B-B1A47EA37CD7}" type="presParOf" srcId="{4E6A9D86-1466-411C-8ADF-981F275DAF87}" destId="{F5C7313F-8267-4265-BB9A-85D4203F6AE0}" srcOrd="1" destOrd="0" presId="urn:microsoft.com/office/officeart/2005/8/layout/matrix1"/>
    <dgm:cxn modelId="{B9A94ACC-59BF-184F-B27D-1989B47AAA4C}" type="presParOf" srcId="{4E6A9D86-1466-411C-8ADF-981F275DAF87}" destId="{8824B07A-9C55-4DEF-AADE-18A9E38CE56C}" srcOrd="2" destOrd="0" presId="urn:microsoft.com/office/officeart/2005/8/layout/matrix1"/>
    <dgm:cxn modelId="{DA1E8E33-8E8E-934C-A62C-4BABBBDB68D7}" type="presParOf" srcId="{4E6A9D86-1466-411C-8ADF-981F275DAF87}" destId="{8310CF9F-3C40-434A-A2BD-0A89CAF6D9A1}" srcOrd="3" destOrd="0" presId="urn:microsoft.com/office/officeart/2005/8/layout/matrix1"/>
    <dgm:cxn modelId="{292BC161-4812-3D4E-A874-D8B65389E121}" type="presParOf" srcId="{4E6A9D86-1466-411C-8ADF-981F275DAF87}" destId="{615652C5-BDEE-4A4C-BD8C-7F4331CF3BCE}" srcOrd="4" destOrd="0" presId="urn:microsoft.com/office/officeart/2005/8/layout/matrix1"/>
    <dgm:cxn modelId="{ADD07533-1D5F-C145-A9D8-84861AF0718A}" type="presParOf" srcId="{4E6A9D86-1466-411C-8ADF-981F275DAF87}" destId="{7843B350-4742-4356-B1CB-84F4D0098DCD}" srcOrd="5" destOrd="0" presId="urn:microsoft.com/office/officeart/2005/8/layout/matrix1"/>
    <dgm:cxn modelId="{8FF86960-4C60-3C40-8056-CDAABBFB5B5F}" type="presParOf" srcId="{4E6A9D86-1466-411C-8ADF-981F275DAF87}" destId="{74579544-4B1E-4A3E-BEE4-EFCA30AA9316}" srcOrd="6" destOrd="0" presId="urn:microsoft.com/office/officeart/2005/8/layout/matrix1"/>
    <dgm:cxn modelId="{2BA32475-04FC-ED4F-B27B-9407541C9617}" type="presParOf" srcId="{4E6A9D86-1466-411C-8ADF-981F275DAF87}" destId="{3F3CD9B7-961E-4002-B954-CF54035605B7}" srcOrd="7" destOrd="0" presId="urn:microsoft.com/office/officeart/2005/8/layout/matrix1"/>
    <dgm:cxn modelId="{54176B9C-1681-9245-B221-113EEAFA317A}" type="presParOf" srcId="{C53743B9-8D44-44E0-936F-BB0C37A91454}" destId="{1F6D6AB6-BCA0-43F5-9DC0-7F29656E791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600CD8-44C5-004D-A8D1-63DF7AFFA6D6}"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C439FB4F-45FC-6B41-885B-E3C6354EE515}">
      <dgm:prSet custT="1"/>
      <dgm:spPr/>
      <dgm:t>
        <a:bodyPr/>
        <a:lstStyle/>
        <a:p>
          <a:pPr rtl="0"/>
          <a:r>
            <a:rPr lang="en-US" sz="3200" b="1" dirty="0" smtClean="0">
              <a:latin typeface="+mj-lt"/>
            </a:rPr>
            <a:t>External</a:t>
          </a:r>
          <a:r>
            <a:rPr lang="en-US" sz="3200" b="1" baseline="0" dirty="0" smtClean="0">
              <a:latin typeface="+mj-lt"/>
            </a:rPr>
            <a:t> c</a:t>
          </a:r>
          <a:r>
            <a:rPr lang="en-US" sz="3200" b="1" dirty="0" smtClean="0">
              <a:latin typeface="+mj-lt"/>
            </a:rPr>
            <a:t>ommunication with the target groups, project stakeholders and the wider public</a:t>
          </a:r>
          <a:endParaRPr lang="en-US" sz="3200" dirty="0">
            <a:latin typeface="+mj-lt"/>
          </a:endParaRPr>
        </a:p>
      </dgm:t>
    </dgm:pt>
    <dgm:pt modelId="{1E2B34B2-A500-3147-AAF2-CFEF198A6804}" type="parTrans" cxnId="{D4CAE5CF-86BC-A249-A59E-DAEC61C1178A}">
      <dgm:prSet/>
      <dgm:spPr/>
      <dgm:t>
        <a:bodyPr/>
        <a:lstStyle/>
        <a:p>
          <a:endParaRPr lang="en-US"/>
        </a:p>
      </dgm:t>
    </dgm:pt>
    <dgm:pt modelId="{F962D2E0-AEA6-1640-AF93-41EC10A1C186}" type="sibTrans" cxnId="{D4CAE5CF-86BC-A249-A59E-DAEC61C1178A}">
      <dgm:prSet/>
      <dgm:spPr/>
      <dgm:t>
        <a:bodyPr/>
        <a:lstStyle/>
        <a:p>
          <a:endParaRPr lang="en-US"/>
        </a:p>
      </dgm:t>
    </dgm:pt>
    <dgm:pt modelId="{E42961FF-C860-BB40-B1A6-898227F1F8A2}">
      <dgm:prSet custT="1"/>
      <dgm:spPr/>
      <dgm:t>
        <a:bodyPr/>
        <a:lstStyle/>
        <a:p>
          <a:pPr rtl="0"/>
          <a:r>
            <a:rPr lang="en-US" sz="2000" b="1" dirty="0" smtClean="0">
              <a:latin typeface="+mj-lt"/>
            </a:rPr>
            <a:t>Building a common understanding</a:t>
          </a:r>
          <a:endParaRPr lang="en-US" sz="2000" b="1" dirty="0">
            <a:latin typeface="+mj-lt"/>
          </a:endParaRPr>
        </a:p>
      </dgm:t>
    </dgm:pt>
    <dgm:pt modelId="{FA7AFBBF-A26C-6740-821A-54935D797D07}" type="parTrans" cxnId="{87ABC00C-86FA-B044-AAFB-C23D1EFE7847}">
      <dgm:prSet/>
      <dgm:spPr/>
      <dgm:t>
        <a:bodyPr/>
        <a:lstStyle/>
        <a:p>
          <a:endParaRPr lang="en-US"/>
        </a:p>
      </dgm:t>
    </dgm:pt>
    <dgm:pt modelId="{E8B16B71-567B-BE49-997E-8DEAE6E830A3}" type="sibTrans" cxnId="{87ABC00C-86FA-B044-AAFB-C23D1EFE7847}">
      <dgm:prSet/>
      <dgm:spPr/>
      <dgm:t>
        <a:bodyPr/>
        <a:lstStyle/>
        <a:p>
          <a:endParaRPr lang="en-US"/>
        </a:p>
      </dgm:t>
    </dgm:pt>
    <dgm:pt modelId="{FAE20D59-C720-4647-869A-2760927037F7}">
      <dgm:prSet custT="1"/>
      <dgm:spPr/>
      <dgm:t>
        <a:bodyPr/>
        <a:lstStyle/>
        <a:p>
          <a:pPr rtl="0"/>
          <a:r>
            <a:rPr lang="en-US" sz="2000" b="1" dirty="0" smtClean="0">
              <a:latin typeface="+mj-lt"/>
            </a:rPr>
            <a:t>Raising awareness</a:t>
          </a:r>
          <a:endParaRPr lang="en-US" sz="2000" b="1" dirty="0">
            <a:latin typeface="+mj-lt"/>
          </a:endParaRPr>
        </a:p>
      </dgm:t>
    </dgm:pt>
    <dgm:pt modelId="{77C601EB-FBD8-9A4A-BD6B-9500F3DFA438}" type="parTrans" cxnId="{EA75066D-5617-2746-87E5-663F28FDAB9E}">
      <dgm:prSet/>
      <dgm:spPr/>
      <dgm:t>
        <a:bodyPr/>
        <a:lstStyle/>
        <a:p>
          <a:endParaRPr lang="en-US"/>
        </a:p>
      </dgm:t>
    </dgm:pt>
    <dgm:pt modelId="{830BB754-4DA6-BF42-A507-420E22249B1B}" type="sibTrans" cxnId="{EA75066D-5617-2746-87E5-663F28FDAB9E}">
      <dgm:prSet/>
      <dgm:spPr/>
      <dgm:t>
        <a:bodyPr/>
        <a:lstStyle/>
        <a:p>
          <a:endParaRPr lang="en-US"/>
        </a:p>
      </dgm:t>
    </dgm:pt>
    <dgm:pt modelId="{38C4CDD2-85FA-264F-9EBE-44ACAE493993}">
      <dgm:prSet custT="1"/>
      <dgm:spPr/>
      <dgm:t>
        <a:bodyPr/>
        <a:lstStyle/>
        <a:p>
          <a:pPr rtl="0"/>
          <a:r>
            <a:rPr lang="en-US" sz="2000" b="1" dirty="0" smtClean="0">
              <a:latin typeface="+mj-lt"/>
            </a:rPr>
            <a:t>Information about the achievements</a:t>
          </a:r>
          <a:endParaRPr lang="en-US" sz="2000" b="1" dirty="0">
            <a:latin typeface="+mj-lt"/>
          </a:endParaRPr>
        </a:p>
      </dgm:t>
    </dgm:pt>
    <dgm:pt modelId="{FDDA7B88-ABF0-3847-99BA-58D945AA566D}" type="parTrans" cxnId="{3CF97205-6BD1-024F-973B-8E73EDD0E395}">
      <dgm:prSet/>
      <dgm:spPr/>
      <dgm:t>
        <a:bodyPr/>
        <a:lstStyle/>
        <a:p>
          <a:endParaRPr lang="en-US"/>
        </a:p>
      </dgm:t>
    </dgm:pt>
    <dgm:pt modelId="{D944E213-CB19-FA46-85F3-2B29D063A2D2}" type="sibTrans" cxnId="{3CF97205-6BD1-024F-973B-8E73EDD0E395}">
      <dgm:prSet/>
      <dgm:spPr/>
      <dgm:t>
        <a:bodyPr/>
        <a:lstStyle/>
        <a:p>
          <a:endParaRPr lang="en-US"/>
        </a:p>
      </dgm:t>
    </dgm:pt>
    <dgm:pt modelId="{39BC5A35-104A-F647-8DE5-58398FADCB45}">
      <dgm:prSet custT="1"/>
      <dgm:spPr/>
      <dgm:t>
        <a:bodyPr/>
        <a:lstStyle/>
        <a:p>
          <a:pPr rtl="0"/>
          <a:r>
            <a:rPr lang="en-US" sz="2000" b="1" dirty="0" smtClean="0">
              <a:latin typeface="+mj-lt"/>
            </a:rPr>
            <a:t>Accountability</a:t>
          </a:r>
          <a:endParaRPr lang="en-US" sz="2000" b="1" dirty="0">
            <a:latin typeface="+mj-lt"/>
          </a:endParaRPr>
        </a:p>
      </dgm:t>
    </dgm:pt>
    <dgm:pt modelId="{BB27B130-7017-7B41-B6FE-A9FB1F012504}" type="parTrans" cxnId="{803265EE-6F22-FF40-BD8A-7703D88987B5}">
      <dgm:prSet/>
      <dgm:spPr/>
      <dgm:t>
        <a:bodyPr/>
        <a:lstStyle/>
        <a:p>
          <a:endParaRPr lang="en-US"/>
        </a:p>
      </dgm:t>
    </dgm:pt>
    <dgm:pt modelId="{BBC44E84-BFED-5B40-BE24-F0C001C4A7A9}" type="sibTrans" cxnId="{803265EE-6F22-FF40-BD8A-7703D88987B5}">
      <dgm:prSet/>
      <dgm:spPr/>
      <dgm:t>
        <a:bodyPr/>
        <a:lstStyle/>
        <a:p>
          <a:endParaRPr lang="en-US"/>
        </a:p>
      </dgm:t>
    </dgm:pt>
    <dgm:pt modelId="{F8921810-E631-AF43-B748-3D2002489CF4}">
      <dgm:prSet custT="1"/>
      <dgm:spPr/>
      <dgm:t>
        <a:bodyPr/>
        <a:lstStyle/>
        <a:p>
          <a:pPr rtl="0"/>
          <a:r>
            <a:rPr lang="en-US" sz="2000" b="1" dirty="0" smtClean="0">
              <a:latin typeface="+mj-lt"/>
            </a:rPr>
            <a:t>Involvement of target groups</a:t>
          </a:r>
          <a:endParaRPr lang="en-US" sz="2000" b="1" dirty="0">
            <a:latin typeface="+mj-lt"/>
          </a:endParaRPr>
        </a:p>
      </dgm:t>
    </dgm:pt>
    <dgm:pt modelId="{9C5478DB-FAFF-AD49-BDE4-10EDD4ED3425}" type="parTrans" cxnId="{714BBACC-ADD3-6043-ABBB-54AAFEB24DDC}">
      <dgm:prSet/>
      <dgm:spPr/>
      <dgm:t>
        <a:bodyPr/>
        <a:lstStyle/>
        <a:p>
          <a:endParaRPr lang="en-US"/>
        </a:p>
      </dgm:t>
    </dgm:pt>
    <dgm:pt modelId="{4F813B11-6426-EA48-ABFE-A591FBA85145}" type="sibTrans" cxnId="{714BBACC-ADD3-6043-ABBB-54AAFEB24DDC}">
      <dgm:prSet/>
      <dgm:spPr/>
      <dgm:t>
        <a:bodyPr/>
        <a:lstStyle/>
        <a:p>
          <a:endParaRPr lang="en-US"/>
        </a:p>
      </dgm:t>
    </dgm:pt>
    <dgm:pt modelId="{DB46A808-CE13-E343-8FED-D4E9FBDC76F7}" type="pres">
      <dgm:prSet presAssocID="{DD600CD8-44C5-004D-A8D1-63DF7AFFA6D6}" presName="Name0" presStyleCnt="0">
        <dgm:presLayoutVars>
          <dgm:chPref val="1"/>
          <dgm:dir/>
          <dgm:animOne val="branch"/>
          <dgm:animLvl val="lvl"/>
          <dgm:resizeHandles/>
        </dgm:presLayoutVars>
      </dgm:prSet>
      <dgm:spPr/>
      <dgm:t>
        <a:bodyPr/>
        <a:lstStyle/>
        <a:p>
          <a:endParaRPr lang="en-US"/>
        </a:p>
      </dgm:t>
    </dgm:pt>
    <dgm:pt modelId="{30310D18-675D-CA48-BAA7-5194307F1F17}" type="pres">
      <dgm:prSet presAssocID="{C439FB4F-45FC-6B41-885B-E3C6354EE515}" presName="vertOne" presStyleCnt="0"/>
      <dgm:spPr/>
    </dgm:pt>
    <dgm:pt modelId="{FD7EDB16-0B7C-A643-940D-051C85F4A971}" type="pres">
      <dgm:prSet presAssocID="{C439FB4F-45FC-6B41-885B-E3C6354EE515}" presName="txOne" presStyleLbl="node0" presStyleIdx="0" presStyleCnt="1">
        <dgm:presLayoutVars>
          <dgm:chPref val="3"/>
        </dgm:presLayoutVars>
      </dgm:prSet>
      <dgm:spPr/>
      <dgm:t>
        <a:bodyPr/>
        <a:lstStyle/>
        <a:p>
          <a:endParaRPr lang="en-US"/>
        </a:p>
      </dgm:t>
    </dgm:pt>
    <dgm:pt modelId="{350B5E0B-7006-0941-9FEA-835B5171C5C7}" type="pres">
      <dgm:prSet presAssocID="{C439FB4F-45FC-6B41-885B-E3C6354EE515}" presName="parTransOne" presStyleCnt="0"/>
      <dgm:spPr/>
    </dgm:pt>
    <dgm:pt modelId="{BCC55356-E61E-B349-9653-A0D60C5656AB}" type="pres">
      <dgm:prSet presAssocID="{C439FB4F-45FC-6B41-885B-E3C6354EE515}" presName="horzOne" presStyleCnt="0"/>
      <dgm:spPr/>
    </dgm:pt>
    <dgm:pt modelId="{3050F996-F56E-7846-B891-E632401DED1D}" type="pres">
      <dgm:prSet presAssocID="{E42961FF-C860-BB40-B1A6-898227F1F8A2}" presName="vertTwo" presStyleCnt="0"/>
      <dgm:spPr/>
    </dgm:pt>
    <dgm:pt modelId="{CAFD26FD-347E-1841-9520-F7F1A4C2AAFD}" type="pres">
      <dgm:prSet presAssocID="{E42961FF-C860-BB40-B1A6-898227F1F8A2}" presName="txTwo" presStyleLbl="node2" presStyleIdx="0" presStyleCnt="5">
        <dgm:presLayoutVars>
          <dgm:chPref val="3"/>
        </dgm:presLayoutVars>
      </dgm:prSet>
      <dgm:spPr/>
      <dgm:t>
        <a:bodyPr/>
        <a:lstStyle/>
        <a:p>
          <a:endParaRPr lang="en-US"/>
        </a:p>
      </dgm:t>
    </dgm:pt>
    <dgm:pt modelId="{9BD8F0C8-DFF3-7F47-9AE2-E62DAA444E77}" type="pres">
      <dgm:prSet presAssocID="{E42961FF-C860-BB40-B1A6-898227F1F8A2}" presName="horzTwo" presStyleCnt="0"/>
      <dgm:spPr/>
    </dgm:pt>
    <dgm:pt modelId="{FD8A6016-0C45-8B4B-9EDC-6E5D15C1A9B8}" type="pres">
      <dgm:prSet presAssocID="{E8B16B71-567B-BE49-997E-8DEAE6E830A3}" presName="sibSpaceTwo" presStyleCnt="0"/>
      <dgm:spPr/>
    </dgm:pt>
    <dgm:pt modelId="{02D5F272-4C24-3A4B-B0A4-7E98E877C403}" type="pres">
      <dgm:prSet presAssocID="{F8921810-E631-AF43-B748-3D2002489CF4}" presName="vertTwo" presStyleCnt="0"/>
      <dgm:spPr/>
    </dgm:pt>
    <dgm:pt modelId="{019327A7-3075-C644-A537-BCE494780527}" type="pres">
      <dgm:prSet presAssocID="{F8921810-E631-AF43-B748-3D2002489CF4}" presName="txTwo" presStyleLbl="node2" presStyleIdx="1" presStyleCnt="5">
        <dgm:presLayoutVars>
          <dgm:chPref val="3"/>
        </dgm:presLayoutVars>
      </dgm:prSet>
      <dgm:spPr/>
      <dgm:t>
        <a:bodyPr/>
        <a:lstStyle/>
        <a:p>
          <a:endParaRPr lang="en-US"/>
        </a:p>
      </dgm:t>
    </dgm:pt>
    <dgm:pt modelId="{3D7DC59F-D7CF-1F4B-BF1E-66734C81F632}" type="pres">
      <dgm:prSet presAssocID="{F8921810-E631-AF43-B748-3D2002489CF4}" presName="horzTwo" presStyleCnt="0"/>
      <dgm:spPr/>
    </dgm:pt>
    <dgm:pt modelId="{CB6FEA55-40EA-FE4D-B312-F96419532FA5}" type="pres">
      <dgm:prSet presAssocID="{4F813B11-6426-EA48-ABFE-A591FBA85145}" presName="sibSpaceTwo" presStyleCnt="0"/>
      <dgm:spPr/>
    </dgm:pt>
    <dgm:pt modelId="{BB6945C4-23D4-F14A-9451-705F34414EB9}" type="pres">
      <dgm:prSet presAssocID="{FAE20D59-C720-4647-869A-2760927037F7}" presName="vertTwo" presStyleCnt="0"/>
      <dgm:spPr/>
    </dgm:pt>
    <dgm:pt modelId="{008B5042-6086-A04A-998F-D6DD49C98599}" type="pres">
      <dgm:prSet presAssocID="{FAE20D59-C720-4647-869A-2760927037F7}" presName="txTwo" presStyleLbl="node2" presStyleIdx="2" presStyleCnt="5">
        <dgm:presLayoutVars>
          <dgm:chPref val="3"/>
        </dgm:presLayoutVars>
      </dgm:prSet>
      <dgm:spPr/>
      <dgm:t>
        <a:bodyPr/>
        <a:lstStyle/>
        <a:p>
          <a:endParaRPr lang="en-US"/>
        </a:p>
      </dgm:t>
    </dgm:pt>
    <dgm:pt modelId="{8F7D3258-BC76-224A-98C3-848C21CC35DA}" type="pres">
      <dgm:prSet presAssocID="{FAE20D59-C720-4647-869A-2760927037F7}" presName="horzTwo" presStyleCnt="0"/>
      <dgm:spPr/>
    </dgm:pt>
    <dgm:pt modelId="{131D397D-A607-7948-9FEC-4ED01630A6E2}" type="pres">
      <dgm:prSet presAssocID="{830BB754-4DA6-BF42-A507-420E22249B1B}" presName="sibSpaceTwo" presStyleCnt="0"/>
      <dgm:spPr/>
    </dgm:pt>
    <dgm:pt modelId="{ED5EA740-8D88-D74B-8B1F-7008470F21F0}" type="pres">
      <dgm:prSet presAssocID="{38C4CDD2-85FA-264F-9EBE-44ACAE493993}" presName="vertTwo" presStyleCnt="0"/>
      <dgm:spPr/>
    </dgm:pt>
    <dgm:pt modelId="{7BFEEAB2-AB6A-0B43-AD3E-C372450C22A8}" type="pres">
      <dgm:prSet presAssocID="{38C4CDD2-85FA-264F-9EBE-44ACAE493993}" presName="txTwo" presStyleLbl="node2" presStyleIdx="3" presStyleCnt="5">
        <dgm:presLayoutVars>
          <dgm:chPref val="3"/>
        </dgm:presLayoutVars>
      </dgm:prSet>
      <dgm:spPr/>
      <dgm:t>
        <a:bodyPr/>
        <a:lstStyle/>
        <a:p>
          <a:endParaRPr lang="en-US"/>
        </a:p>
      </dgm:t>
    </dgm:pt>
    <dgm:pt modelId="{A0616829-B378-B64E-9D35-C5E02156EFA5}" type="pres">
      <dgm:prSet presAssocID="{38C4CDD2-85FA-264F-9EBE-44ACAE493993}" presName="horzTwo" presStyleCnt="0"/>
      <dgm:spPr/>
    </dgm:pt>
    <dgm:pt modelId="{0678DE40-CF4A-254C-B289-5BD401954382}" type="pres">
      <dgm:prSet presAssocID="{D944E213-CB19-FA46-85F3-2B29D063A2D2}" presName="sibSpaceTwo" presStyleCnt="0"/>
      <dgm:spPr/>
    </dgm:pt>
    <dgm:pt modelId="{91E16E3B-3D66-384F-90C4-2C59D50426C8}" type="pres">
      <dgm:prSet presAssocID="{39BC5A35-104A-F647-8DE5-58398FADCB45}" presName="vertTwo" presStyleCnt="0"/>
      <dgm:spPr/>
    </dgm:pt>
    <dgm:pt modelId="{B1D602E9-6DC1-C140-8CEC-5E56C6082909}" type="pres">
      <dgm:prSet presAssocID="{39BC5A35-104A-F647-8DE5-58398FADCB45}" presName="txTwo" presStyleLbl="node2" presStyleIdx="4" presStyleCnt="5">
        <dgm:presLayoutVars>
          <dgm:chPref val="3"/>
        </dgm:presLayoutVars>
      </dgm:prSet>
      <dgm:spPr/>
      <dgm:t>
        <a:bodyPr/>
        <a:lstStyle/>
        <a:p>
          <a:endParaRPr lang="en-US"/>
        </a:p>
      </dgm:t>
    </dgm:pt>
    <dgm:pt modelId="{FA1B0386-2B03-404E-9C97-749947F29781}" type="pres">
      <dgm:prSet presAssocID="{39BC5A35-104A-F647-8DE5-58398FADCB45}" presName="horzTwo" presStyleCnt="0"/>
      <dgm:spPr/>
    </dgm:pt>
  </dgm:ptLst>
  <dgm:cxnLst>
    <dgm:cxn modelId="{714BBACC-ADD3-6043-ABBB-54AAFEB24DDC}" srcId="{C439FB4F-45FC-6B41-885B-E3C6354EE515}" destId="{F8921810-E631-AF43-B748-3D2002489CF4}" srcOrd="1" destOrd="0" parTransId="{9C5478DB-FAFF-AD49-BDE4-10EDD4ED3425}" sibTransId="{4F813B11-6426-EA48-ABFE-A591FBA85145}"/>
    <dgm:cxn modelId="{87ABC00C-86FA-B044-AAFB-C23D1EFE7847}" srcId="{C439FB4F-45FC-6B41-885B-E3C6354EE515}" destId="{E42961FF-C860-BB40-B1A6-898227F1F8A2}" srcOrd="0" destOrd="0" parTransId="{FA7AFBBF-A26C-6740-821A-54935D797D07}" sibTransId="{E8B16B71-567B-BE49-997E-8DEAE6E830A3}"/>
    <dgm:cxn modelId="{3B80C2C0-C0AF-7148-9A82-98B60F58D0C8}" type="presOf" srcId="{38C4CDD2-85FA-264F-9EBE-44ACAE493993}" destId="{7BFEEAB2-AB6A-0B43-AD3E-C372450C22A8}" srcOrd="0" destOrd="0" presId="urn:microsoft.com/office/officeart/2005/8/layout/hierarchy4"/>
    <dgm:cxn modelId="{6C6FBBA5-FCA0-984E-81D3-AFE8DC6E20E8}" type="presOf" srcId="{C439FB4F-45FC-6B41-885B-E3C6354EE515}" destId="{FD7EDB16-0B7C-A643-940D-051C85F4A971}" srcOrd="0" destOrd="0" presId="urn:microsoft.com/office/officeart/2005/8/layout/hierarchy4"/>
    <dgm:cxn modelId="{3F068F62-70FF-7347-805C-6F10F2B78207}" type="presOf" srcId="{DD600CD8-44C5-004D-A8D1-63DF7AFFA6D6}" destId="{DB46A808-CE13-E343-8FED-D4E9FBDC76F7}" srcOrd="0" destOrd="0" presId="urn:microsoft.com/office/officeart/2005/8/layout/hierarchy4"/>
    <dgm:cxn modelId="{EFD08E89-99E2-BA45-B1F8-8D2424AF8926}" type="presOf" srcId="{39BC5A35-104A-F647-8DE5-58398FADCB45}" destId="{B1D602E9-6DC1-C140-8CEC-5E56C6082909}" srcOrd="0" destOrd="0" presId="urn:microsoft.com/office/officeart/2005/8/layout/hierarchy4"/>
    <dgm:cxn modelId="{D4CAE5CF-86BC-A249-A59E-DAEC61C1178A}" srcId="{DD600CD8-44C5-004D-A8D1-63DF7AFFA6D6}" destId="{C439FB4F-45FC-6B41-885B-E3C6354EE515}" srcOrd="0" destOrd="0" parTransId="{1E2B34B2-A500-3147-AAF2-CFEF198A6804}" sibTransId="{F962D2E0-AEA6-1640-AF93-41EC10A1C186}"/>
    <dgm:cxn modelId="{0BE26993-2077-EA45-9FBF-96D127EC07A6}" type="presOf" srcId="{E42961FF-C860-BB40-B1A6-898227F1F8A2}" destId="{CAFD26FD-347E-1841-9520-F7F1A4C2AAFD}" srcOrd="0" destOrd="0" presId="urn:microsoft.com/office/officeart/2005/8/layout/hierarchy4"/>
    <dgm:cxn modelId="{EA75066D-5617-2746-87E5-663F28FDAB9E}" srcId="{C439FB4F-45FC-6B41-885B-E3C6354EE515}" destId="{FAE20D59-C720-4647-869A-2760927037F7}" srcOrd="2" destOrd="0" parTransId="{77C601EB-FBD8-9A4A-BD6B-9500F3DFA438}" sibTransId="{830BB754-4DA6-BF42-A507-420E22249B1B}"/>
    <dgm:cxn modelId="{803265EE-6F22-FF40-BD8A-7703D88987B5}" srcId="{C439FB4F-45FC-6B41-885B-E3C6354EE515}" destId="{39BC5A35-104A-F647-8DE5-58398FADCB45}" srcOrd="4" destOrd="0" parTransId="{BB27B130-7017-7B41-B6FE-A9FB1F012504}" sibTransId="{BBC44E84-BFED-5B40-BE24-F0C001C4A7A9}"/>
    <dgm:cxn modelId="{3CF97205-6BD1-024F-973B-8E73EDD0E395}" srcId="{C439FB4F-45FC-6B41-885B-E3C6354EE515}" destId="{38C4CDD2-85FA-264F-9EBE-44ACAE493993}" srcOrd="3" destOrd="0" parTransId="{FDDA7B88-ABF0-3847-99BA-58D945AA566D}" sibTransId="{D944E213-CB19-FA46-85F3-2B29D063A2D2}"/>
    <dgm:cxn modelId="{722B5250-20F7-994E-8E2F-660D4D4328FA}" type="presOf" srcId="{F8921810-E631-AF43-B748-3D2002489CF4}" destId="{019327A7-3075-C644-A537-BCE494780527}" srcOrd="0" destOrd="0" presId="urn:microsoft.com/office/officeart/2005/8/layout/hierarchy4"/>
    <dgm:cxn modelId="{0F59ACBF-9ADC-454F-8960-7B0B05746039}" type="presOf" srcId="{FAE20D59-C720-4647-869A-2760927037F7}" destId="{008B5042-6086-A04A-998F-D6DD49C98599}" srcOrd="0" destOrd="0" presId="urn:microsoft.com/office/officeart/2005/8/layout/hierarchy4"/>
    <dgm:cxn modelId="{0E9F291F-335D-794E-ABB6-958BB583872D}" type="presParOf" srcId="{DB46A808-CE13-E343-8FED-D4E9FBDC76F7}" destId="{30310D18-675D-CA48-BAA7-5194307F1F17}" srcOrd="0" destOrd="0" presId="urn:microsoft.com/office/officeart/2005/8/layout/hierarchy4"/>
    <dgm:cxn modelId="{570296DC-5C4D-1543-9E8A-42E4522B82C9}" type="presParOf" srcId="{30310D18-675D-CA48-BAA7-5194307F1F17}" destId="{FD7EDB16-0B7C-A643-940D-051C85F4A971}" srcOrd="0" destOrd="0" presId="urn:microsoft.com/office/officeart/2005/8/layout/hierarchy4"/>
    <dgm:cxn modelId="{97D677EC-16C8-A648-B5E7-4EAC56E573B7}" type="presParOf" srcId="{30310D18-675D-CA48-BAA7-5194307F1F17}" destId="{350B5E0B-7006-0941-9FEA-835B5171C5C7}" srcOrd="1" destOrd="0" presId="urn:microsoft.com/office/officeart/2005/8/layout/hierarchy4"/>
    <dgm:cxn modelId="{9CA0A237-88A5-B143-96C6-4E20488CAE20}" type="presParOf" srcId="{30310D18-675D-CA48-BAA7-5194307F1F17}" destId="{BCC55356-E61E-B349-9653-A0D60C5656AB}" srcOrd="2" destOrd="0" presId="urn:microsoft.com/office/officeart/2005/8/layout/hierarchy4"/>
    <dgm:cxn modelId="{46CEE1E3-2102-2447-A566-61ADBE686C40}" type="presParOf" srcId="{BCC55356-E61E-B349-9653-A0D60C5656AB}" destId="{3050F996-F56E-7846-B891-E632401DED1D}" srcOrd="0" destOrd="0" presId="urn:microsoft.com/office/officeart/2005/8/layout/hierarchy4"/>
    <dgm:cxn modelId="{6B2B3CF1-62F5-8449-8307-F14FF595905F}" type="presParOf" srcId="{3050F996-F56E-7846-B891-E632401DED1D}" destId="{CAFD26FD-347E-1841-9520-F7F1A4C2AAFD}" srcOrd="0" destOrd="0" presId="urn:microsoft.com/office/officeart/2005/8/layout/hierarchy4"/>
    <dgm:cxn modelId="{5A1C5665-CCC2-754D-96F9-C5DB14CC9E19}" type="presParOf" srcId="{3050F996-F56E-7846-B891-E632401DED1D}" destId="{9BD8F0C8-DFF3-7F47-9AE2-E62DAA444E77}" srcOrd="1" destOrd="0" presId="urn:microsoft.com/office/officeart/2005/8/layout/hierarchy4"/>
    <dgm:cxn modelId="{AF16444D-309C-CF48-B61B-8B56AA728BE5}" type="presParOf" srcId="{BCC55356-E61E-B349-9653-A0D60C5656AB}" destId="{FD8A6016-0C45-8B4B-9EDC-6E5D15C1A9B8}" srcOrd="1" destOrd="0" presId="urn:microsoft.com/office/officeart/2005/8/layout/hierarchy4"/>
    <dgm:cxn modelId="{BAD78B37-10EA-F047-8A27-1144E7F7DA01}" type="presParOf" srcId="{BCC55356-E61E-B349-9653-A0D60C5656AB}" destId="{02D5F272-4C24-3A4B-B0A4-7E98E877C403}" srcOrd="2" destOrd="0" presId="urn:microsoft.com/office/officeart/2005/8/layout/hierarchy4"/>
    <dgm:cxn modelId="{04F4F173-4334-204F-B555-484F390A7A19}" type="presParOf" srcId="{02D5F272-4C24-3A4B-B0A4-7E98E877C403}" destId="{019327A7-3075-C644-A537-BCE494780527}" srcOrd="0" destOrd="0" presId="urn:microsoft.com/office/officeart/2005/8/layout/hierarchy4"/>
    <dgm:cxn modelId="{12AE4400-8B3B-8F4C-9283-37530C7AA1FE}" type="presParOf" srcId="{02D5F272-4C24-3A4B-B0A4-7E98E877C403}" destId="{3D7DC59F-D7CF-1F4B-BF1E-66734C81F632}" srcOrd="1" destOrd="0" presId="urn:microsoft.com/office/officeart/2005/8/layout/hierarchy4"/>
    <dgm:cxn modelId="{F5A0BF5D-F338-9040-B8A7-1EBC867F6CB2}" type="presParOf" srcId="{BCC55356-E61E-B349-9653-A0D60C5656AB}" destId="{CB6FEA55-40EA-FE4D-B312-F96419532FA5}" srcOrd="3" destOrd="0" presId="urn:microsoft.com/office/officeart/2005/8/layout/hierarchy4"/>
    <dgm:cxn modelId="{48A4B423-EB4C-814D-B957-A92ED7ABA57B}" type="presParOf" srcId="{BCC55356-E61E-B349-9653-A0D60C5656AB}" destId="{BB6945C4-23D4-F14A-9451-705F34414EB9}" srcOrd="4" destOrd="0" presId="urn:microsoft.com/office/officeart/2005/8/layout/hierarchy4"/>
    <dgm:cxn modelId="{BBE093BC-500C-2440-9F99-76FEB8AC628B}" type="presParOf" srcId="{BB6945C4-23D4-F14A-9451-705F34414EB9}" destId="{008B5042-6086-A04A-998F-D6DD49C98599}" srcOrd="0" destOrd="0" presId="urn:microsoft.com/office/officeart/2005/8/layout/hierarchy4"/>
    <dgm:cxn modelId="{46C64074-17C6-4A41-BA7E-12F504BC29CE}" type="presParOf" srcId="{BB6945C4-23D4-F14A-9451-705F34414EB9}" destId="{8F7D3258-BC76-224A-98C3-848C21CC35DA}" srcOrd="1" destOrd="0" presId="urn:microsoft.com/office/officeart/2005/8/layout/hierarchy4"/>
    <dgm:cxn modelId="{D7597BA0-A7AF-AE42-A027-CFDB5C987842}" type="presParOf" srcId="{BCC55356-E61E-B349-9653-A0D60C5656AB}" destId="{131D397D-A607-7948-9FEC-4ED01630A6E2}" srcOrd="5" destOrd="0" presId="urn:microsoft.com/office/officeart/2005/8/layout/hierarchy4"/>
    <dgm:cxn modelId="{112CEEF8-854B-2E45-9F6E-83BA9B962367}" type="presParOf" srcId="{BCC55356-E61E-B349-9653-A0D60C5656AB}" destId="{ED5EA740-8D88-D74B-8B1F-7008470F21F0}" srcOrd="6" destOrd="0" presId="urn:microsoft.com/office/officeart/2005/8/layout/hierarchy4"/>
    <dgm:cxn modelId="{B2E0071C-7125-D747-A434-E9B970788CD5}" type="presParOf" srcId="{ED5EA740-8D88-D74B-8B1F-7008470F21F0}" destId="{7BFEEAB2-AB6A-0B43-AD3E-C372450C22A8}" srcOrd="0" destOrd="0" presId="urn:microsoft.com/office/officeart/2005/8/layout/hierarchy4"/>
    <dgm:cxn modelId="{340BD2AE-771B-7841-84B6-E0C8ED0F278E}" type="presParOf" srcId="{ED5EA740-8D88-D74B-8B1F-7008470F21F0}" destId="{A0616829-B378-B64E-9D35-C5E02156EFA5}" srcOrd="1" destOrd="0" presId="urn:microsoft.com/office/officeart/2005/8/layout/hierarchy4"/>
    <dgm:cxn modelId="{1BC904C7-64B5-674F-BFFC-13030A7DAED4}" type="presParOf" srcId="{BCC55356-E61E-B349-9653-A0D60C5656AB}" destId="{0678DE40-CF4A-254C-B289-5BD401954382}" srcOrd="7" destOrd="0" presId="urn:microsoft.com/office/officeart/2005/8/layout/hierarchy4"/>
    <dgm:cxn modelId="{95CF46A3-8371-9A46-A27E-28D265F28518}" type="presParOf" srcId="{BCC55356-E61E-B349-9653-A0D60C5656AB}" destId="{91E16E3B-3D66-384F-90C4-2C59D50426C8}" srcOrd="8" destOrd="0" presId="urn:microsoft.com/office/officeart/2005/8/layout/hierarchy4"/>
    <dgm:cxn modelId="{31E516FD-3A36-AC4E-961D-241E53CD3D02}" type="presParOf" srcId="{91E16E3B-3D66-384F-90C4-2C59D50426C8}" destId="{B1D602E9-6DC1-C140-8CEC-5E56C6082909}" srcOrd="0" destOrd="0" presId="urn:microsoft.com/office/officeart/2005/8/layout/hierarchy4"/>
    <dgm:cxn modelId="{6EFCDFAE-8006-0B47-AA4D-434DA8F28823}" type="presParOf" srcId="{91E16E3B-3D66-384F-90C4-2C59D50426C8}" destId="{FA1B0386-2B03-404E-9C97-749947F2978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942D5A-BAB6-4411-AD83-463BF219D5E9}"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s-ES"/>
        </a:p>
      </dgm:t>
    </dgm:pt>
    <dgm:pt modelId="{BBBC6126-C2DA-4170-B316-F4DB5D9283D7}">
      <dgm:prSet phldrT="[Texto]" custT="1"/>
      <dgm:spPr/>
      <dgm:t>
        <a:bodyPr/>
        <a:lstStyle/>
        <a:p>
          <a:pPr algn="ctr"/>
          <a:r>
            <a:rPr lang="en-GB" sz="2800" b="1" noProof="0" dirty="0" smtClean="0">
              <a:latin typeface="+mj-lt"/>
            </a:rPr>
            <a:t>Capitalisation</a:t>
          </a:r>
          <a:endParaRPr lang="en-GB" sz="2800" b="1" noProof="0" dirty="0">
            <a:latin typeface="+mj-lt"/>
          </a:endParaRPr>
        </a:p>
      </dgm:t>
    </dgm:pt>
    <dgm:pt modelId="{1E6BEA24-81A9-4AA6-862C-8AAD87D16820}" type="parTrans" cxnId="{E111D790-EAA3-42FA-A7E8-3CC13680A2F0}">
      <dgm:prSet/>
      <dgm:spPr/>
      <dgm:t>
        <a:bodyPr/>
        <a:lstStyle/>
        <a:p>
          <a:pPr algn="ctr"/>
          <a:endParaRPr lang="es-ES" b="1"/>
        </a:p>
      </dgm:t>
    </dgm:pt>
    <dgm:pt modelId="{8D1844F0-B7ED-4737-B058-9FDF95485748}" type="sibTrans" cxnId="{E111D790-EAA3-42FA-A7E8-3CC13680A2F0}">
      <dgm:prSet/>
      <dgm:spPr/>
      <dgm:t>
        <a:bodyPr/>
        <a:lstStyle/>
        <a:p>
          <a:pPr algn="ctr"/>
          <a:endParaRPr lang="es-ES" b="1"/>
        </a:p>
      </dgm:t>
    </dgm:pt>
    <dgm:pt modelId="{48D735C9-EC37-4A74-AFE4-556F6D330997}">
      <dgm:prSet phldrT="[Texto]" custT="1"/>
      <dgm:spPr/>
      <dgm:t>
        <a:bodyPr/>
        <a:lstStyle/>
        <a:p>
          <a:pPr algn="ctr"/>
          <a:r>
            <a:rPr lang="en-GB" sz="2000" b="1" i="0" dirty="0" smtClean="0">
              <a:latin typeface="+mj-lt"/>
              <a:cs typeface="Century Gothic"/>
            </a:rPr>
            <a:t>(Re</a:t>
          </a:r>
          <a:r>
            <a:rPr lang="en-GB" sz="2000" b="1" i="0" dirty="0">
              <a:latin typeface="+mj-lt"/>
              <a:cs typeface="Century Gothic"/>
            </a:rPr>
            <a:t>)use of </a:t>
          </a:r>
          <a:r>
            <a:rPr lang="en-GB" sz="2000" b="1" i="0" dirty="0" smtClean="0">
              <a:latin typeface="+mj-lt"/>
              <a:cs typeface="Century Gothic"/>
            </a:rPr>
            <a:t>knowledge gained and of the project results</a:t>
          </a:r>
          <a:endParaRPr lang="es-ES" sz="2000" b="1" i="0" dirty="0">
            <a:latin typeface="+mj-lt"/>
            <a:cs typeface="Century Gothic"/>
          </a:endParaRPr>
        </a:p>
      </dgm:t>
    </dgm:pt>
    <dgm:pt modelId="{289B2AE3-0A81-4709-A95A-76D92BAFBCB7}" type="parTrans" cxnId="{FA89E83C-A30B-4030-92C9-C54C2D0B9395}">
      <dgm:prSet/>
      <dgm:spPr/>
      <dgm:t>
        <a:bodyPr/>
        <a:lstStyle/>
        <a:p>
          <a:pPr algn="ctr"/>
          <a:endParaRPr lang="es-ES" b="1"/>
        </a:p>
      </dgm:t>
    </dgm:pt>
    <dgm:pt modelId="{00ECC685-8F76-468B-BCE9-0B18957217AF}" type="sibTrans" cxnId="{FA89E83C-A30B-4030-92C9-C54C2D0B9395}">
      <dgm:prSet/>
      <dgm:spPr/>
      <dgm:t>
        <a:bodyPr/>
        <a:lstStyle/>
        <a:p>
          <a:pPr algn="ctr"/>
          <a:endParaRPr lang="es-ES" b="1"/>
        </a:p>
      </dgm:t>
    </dgm:pt>
    <dgm:pt modelId="{15A766FA-23F6-4CAC-AAD7-6C7F3281715B}">
      <dgm:prSet phldrT="[Texto]" custT="1"/>
      <dgm:spPr/>
      <dgm:t>
        <a:bodyPr/>
        <a:lstStyle/>
        <a:p>
          <a:pPr algn="ctr"/>
          <a:r>
            <a:rPr lang="en-GB" sz="2000" b="1" i="0" dirty="0">
              <a:latin typeface="+mj-lt"/>
              <a:cs typeface="Century Gothic"/>
            </a:rPr>
            <a:t>Deliver inputs to </a:t>
          </a:r>
          <a:r>
            <a:rPr lang="en-GB" sz="2000" b="1" i="0" dirty="0" smtClean="0">
              <a:latin typeface="+mj-lt"/>
              <a:cs typeface="Century Gothic"/>
            </a:rPr>
            <a:t>future strategy and project </a:t>
          </a:r>
          <a:r>
            <a:rPr lang="en-GB" sz="2000" b="1" i="0" dirty="0">
              <a:latin typeface="+mj-lt"/>
              <a:cs typeface="Century Gothic"/>
            </a:rPr>
            <a:t>development</a:t>
          </a:r>
          <a:endParaRPr lang="es-ES" sz="2000" b="1" i="0" dirty="0">
            <a:latin typeface="+mj-lt"/>
            <a:cs typeface="Century Gothic"/>
          </a:endParaRPr>
        </a:p>
      </dgm:t>
    </dgm:pt>
    <dgm:pt modelId="{681E8758-0C97-423B-B45E-7CF90D81659C}" type="parTrans" cxnId="{D9CF4F4C-4107-4C59-8F5E-426247ABC095}">
      <dgm:prSet/>
      <dgm:spPr/>
      <dgm:t>
        <a:bodyPr/>
        <a:lstStyle/>
        <a:p>
          <a:pPr algn="ctr"/>
          <a:endParaRPr lang="es-ES" b="1"/>
        </a:p>
      </dgm:t>
    </dgm:pt>
    <dgm:pt modelId="{794A1E88-4AFA-4FDA-83B1-EF7E02236838}" type="sibTrans" cxnId="{D9CF4F4C-4107-4C59-8F5E-426247ABC095}">
      <dgm:prSet/>
      <dgm:spPr/>
      <dgm:t>
        <a:bodyPr/>
        <a:lstStyle/>
        <a:p>
          <a:pPr algn="ctr"/>
          <a:endParaRPr lang="es-ES" b="1"/>
        </a:p>
      </dgm:t>
    </dgm:pt>
    <dgm:pt modelId="{9FB6C9B1-B4E3-480F-B4E8-C6348AFBE639}">
      <dgm:prSet custT="1"/>
      <dgm:spPr/>
      <dgm:t>
        <a:bodyPr/>
        <a:lstStyle/>
        <a:p>
          <a:pPr algn="ctr"/>
          <a:r>
            <a:rPr lang="en-GB" sz="2000" b="1" i="0" dirty="0" smtClean="0">
              <a:latin typeface="+mj-lt"/>
              <a:cs typeface="Century Gothic"/>
            </a:rPr>
            <a:t>Transfer </a:t>
          </a:r>
          <a:r>
            <a:rPr lang="en-GB" sz="2000" b="1" i="0" dirty="0">
              <a:latin typeface="+mj-lt"/>
              <a:cs typeface="Century Gothic"/>
            </a:rPr>
            <a:t>of the thematic knowledge generated by </a:t>
          </a:r>
          <a:r>
            <a:rPr lang="en-GB" sz="2000" b="1" i="0" dirty="0" smtClean="0">
              <a:latin typeface="+mj-lt"/>
              <a:cs typeface="Century Gothic"/>
            </a:rPr>
            <a:t>the project </a:t>
          </a:r>
          <a:r>
            <a:rPr lang="en-GB" sz="2000" b="1" i="0" dirty="0">
              <a:latin typeface="+mj-lt"/>
              <a:cs typeface="Century Gothic"/>
            </a:rPr>
            <a:t>to </a:t>
          </a:r>
          <a:r>
            <a:rPr lang="en-GB" sz="2000" b="1" i="0" dirty="0" smtClean="0">
              <a:latin typeface="+mj-lt"/>
              <a:cs typeface="Century Gothic"/>
            </a:rPr>
            <a:t>the </a:t>
          </a:r>
          <a:r>
            <a:rPr lang="en-GB" sz="2000" b="1" i="0" dirty="0">
              <a:latin typeface="+mj-lt"/>
              <a:cs typeface="Century Gothic"/>
            </a:rPr>
            <a:t>policy-</a:t>
          </a:r>
          <a:r>
            <a:rPr lang="en-GB" sz="2000" b="1" i="0" dirty="0" smtClean="0">
              <a:latin typeface="+mj-lt"/>
              <a:cs typeface="Century Gothic"/>
            </a:rPr>
            <a:t>makers</a:t>
          </a:r>
          <a:endParaRPr lang="es-ES" sz="2000" b="1" i="0" dirty="0">
            <a:latin typeface="+mj-lt"/>
            <a:cs typeface="Century Gothic"/>
          </a:endParaRPr>
        </a:p>
      </dgm:t>
    </dgm:pt>
    <dgm:pt modelId="{646D4593-8D27-4A2A-9D64-7760FD06F636}" type="parTrans" cxnId="{ACCEDF05-8C86-4BBA-866A-FB1FDE7C4BBC}">
      <dgm:prSet/>
      <dgm:spPr/>
      <dgm:t>
        <a:bodyPr/>
        <a:lstStyle/>
        <a:p>
          <a:pPr algn="ctr"/>
          <a:endParaRPr lang="es-ES" b="1"/>
        </a:p>
      </dgm:t>
    </dgm:pt>
    <dgm:pt modelId="{98CDEEEC-3219-4A5C-A34B-25F4715A7E81}" type="sibTrans" cxnId="{ACCEDF05-8C86-4BBA-866A-FB1FDE7C4BBC}">
      <dgm:prSet/>
      <dgm:spPr/>
      <dgm:t>
        <a:bodyPr/>
        <a:lstStyle/>
        <a:p>
          <a:pPr algn="ctr"/>
          <a:endParaRPr lang="es-ES" b="1"/>
        </a:p>
      </dgm:t>
    </dgm:pt>
    <dgm:pt modelId="{736C45A4-3142-2E40-8AB2-209913DE28C4}">
      <dgm:prSet custT="1"/>
      <dgm:spPr/>
      <dgm:t>
        <a:bodyPr/>
        <a:lstStyle/>
        <a:p>
          <a:pPr algn="ctr"/>
          <a:r>
            <a:rPr lang="en-GB" sz="2000" b="1" i="0" noProof="0" dirty="0" smtClean="0">
              <a:latin typeface="+mj-lt"/>
              <a:cs typeface="Century Gothic"/>
            </a:rPr>
            <a:t>Use of available knowledge to improve project practices</a:t>
          </a:r>
          <a:endParaRPr lang="en-GB" sz="2000" b="1" i="0" noProof="0" dirty="0">
            <a:latin typeface="+mj-lt"/>
            <a:cs typeface="Century Gothic"/>
          </a:endParaRPr>
        </a:p>
      </dgm:t>
    </dgm:pt>
    <dgm:pt modelId="{7A527FEE-EEB5-2C4E-AC7D-E9FEFA28F142}" type="parTrans" cxnId="{BB34893D-5649-1048-A67A-5BE65B6670A5}">
      <dgm:prSet/>
      <dgm:spPr/>
      <dgm:t>
        <a:bodyPr/>
        <a:lstStyle/>
        <a:p>
          <a:endParaRPr lang="en-US"/>
        </a:p>
      </dgm:t>
    </dgm:pt>
    <dgm:pt modelId="{837CAB5D-DFCC-1348-8174-41CEFB45D96D}" type="sibTrans" cxnId="{BB34893D-5649-1048-A67A-5BE65B6670A5}">
      <dgm:prSet/>
      <dgm:spPr/>
      <dgm:t>
        <a:bodyPr/>
        <a:lstStyle/>
        <a:p>
          <a:endParaRPr lang="en-US"/>
        </a:p>
      </dgm:t>
    </dgm:pt>
    <dgm:pt modelId="{2CABD5CF-2110-47CD-9884-DC160D737188}" type="pres">
      <dgm:prSet presAssocID="{EA942D5A-BAB6-4411-AD83-463BF219D5E9}" presName="Name0" presStyleCnt="0">
        <dgm:presLayoutVars>
          <dgm:chPref val="1"/>
          <dgm:dir/>
          <dgm:animOne val="branch"/>
          <dgm:animLvl val="lvl"/>
          <dgm:resizeHandles val="exact"/>
        </dgm:presLayoutVars>
      </dgm:prSet>
      <dgm:spPr/>
      <dgm:t>
        <a:bodyPr/>
        <a:lstStyle/>
        <a:p>
          <a:endParaRPr lang="it-IT"/>
        </a:p>
      </dgm:t>
    </dgm:pt>
    <dgm:pt modelId="{CDFE3154-47D7-458F-ADE3-6AFFBF50FB9C}" type="pres">
      <dgm:prSet presAssocID="{BBBC6126-C2DA-4170-B316-F4DB5D9283D7}" presName="root1" presStyleCnt="0"/>
      <dgm:spPr/>
      <dgm:t>
        <a:bodyPr/>
        <a:lstStyle/>
        <a:p>
          <a:endParaRPr lang="en-US"/>
        </a:p>
      </dgm:t>
    </dgm:pt>
    <dgm:pt modelId="{D66FDA80-D9EA-4B9E-8005-4A97EC182DF9}" type="pres">
      <dgm:prSet presAssocID="{BBBC6126-C2DA-4170-B316-F4DB5D9283D7}" presName="LevelOneTextNode" presStyleLbl="node0" presStyleIdx="0" presStyleCnt="1">
        <dgm:presLayoutVars>
          <dgm:chPref val="3"/>
        </dgm:presLayoutVars>
      </dgm:prSet>
      <dgm:spPr/>
      <dgm:t>
        <a:bodyPr/>
        <a:lstStyle/>
        <a:p>
          <a:endParaRPr lang="it-IT"/>
        </a:p>
      </dgm:t>
    </dgm:pt>
    <dgm:pt modelId="{443A405C-398B-4091-A838-C36B60167853}" type="pres">
      <dgm:prSet presAssocID="{BBBC6126-C2DA-4170-B316-F4DB5D9283D7}" presName="level2hierChild" presStyleCnt="0"/>
      <dgm:spPr/>
      <dgm:t>
        <a:bodyPr/>
        <a:lstStyle/>
        <a:p>
          <a:endParaRPr lang="en-US"/>
        </a:p>
      </dgm:t>
    </dgm:pt>
    <dgm:pt modelId="{ACBBBC1F-5E60-0243-892B-D571BFF343B6}" type="pres">
      <dgm:prSet presAssocID="{7A527FEE-EEB5-2C4E-AC7D-E9FEFA28F142}" presName="conn2-1" presStyleLbl="parChTrans1D2" presStyleIdx="0" presStyleCnt="4"/>
      <dgm:spPr/>
      <dgm:t>
        <a:bodyPr/>
        <a:lstStyle/>
        <a:p>
          <a:endParaRPr lang="en-US"/>
        </a:p>
      </dgm:t>
    </dgm:pt>
    <dgm:pt modelId="{5F97B233-582A-0347-B620-B87F4E40FD92}" type="pres">
      <dgm:prSet presAssocID="{7A527FEE-EEB5-2C4E-AC7D-E9FEFA28F142}" presName="connTx" presStyleLbl="parChTrans1D2" presStyleIdx="0" presStyleCnt="4"/>
      <dgm:spPr/>
      <dgm:t>
        <a:bodyPr/>
        <a:lstStyle/>
        <a:p>
          <a:endParaRPr lang="en-US"/>
        </a:p>
      </dgm:t>
    </dgm:pt>
    <dgm:pt modelId="{3ACD5BED-3E3B-BD43-9FBC-741994BC8F82}" type="pres">
      <dgm:prSet presAssocID="{736C45A4-3142-2E40-8AB2-209913DE28C4}" presName="root2" presStyleCnt="0"/>
      <dgm:spPr/>
      <dgm:t>
        <a:bodyPr/>
        <a:lstStyle/>
        <a:p>
          <a:endParaRPr lang="en-US"/>
        </a:p>
      </dgm:t>
    </dgm:pt>
    <dgm:pt modelId="{7FA2E6E4-E25E-C34C-A150-D2A7D4241486}" type="pres">
      <dgm:prSet presAssocID="{736C45A4-3142-2E40-8AB2-209913DE28C4}" presName="LevelTwoTextNode" presStyleLbl="node2" presStyleIdx="0" presStyleCnt="4" custScaleX="332919">
        <dgm:presLayoutVars>
          <dgm:chPref val="3"/>
        </dgm:presLayoutVars>
      </dgm:prSet>
      <dgm:spPr/>
      <dgm:t>
        <a:bodyPr/>
        <a:lstStyle/>
        <a:p>
          <a:endParaRPr lang="en-US"/>
        </a:p>
      </dgm:t>
    </dgm:pt>
    <dgm:pt modelId="{507683F6-3FAF-6A47-A144-3E4E675B6ED3}" type="pres">
      <dgm:prSet presAssocID="{736C45A4-3142-2E40-8AB2-209913DE28C4}" presName="level3hierChild" presStyleCnt="0"/>
      <dgm:spPr/>
      <dgm:t>
        <a:bodyPr/>
        <a:lstStyle/>
        <a:p>
          <a:endParaRPr lang="en-US"/>
        </a:p>
      </dgm:t>
    </dgm:pt>
    <dgm:pt modelId="{FCF73B36-5F11-41BD-8096-5552664664DE}" type="pres">
      <dgm:prSet presAssocID="{646D4593-8D27-4A2A-9D64-7760FD06F636}" presName="conn2-1" presStyleLbl="parChTrans1D2" presStyleIdx="1" presStyleCnt="4"/>
      <dgm:spPr/>
      <dgm:t>
        <a:bodyPr/>
        <a:lstStyle/>
        <a:p>
          <a:endParaRPr lang="it-IT"/>
        </a:p>
      </dgm:t>
    </dgm:pt>
    <dgm:pt modelId="{CC29B96B-AFD7-4686-B847-7B52EB9DDEA9}" type="pres">
      <dgm:prSet presAssocID="{646D4593-8D27-4A2A-9D64-7760FD06F636}" presName="connTx" presStyleLbl="parChTrans1D2" presStyleIdx="1" presStyleCnt="4"/>
      <dgm:spPr/>
      <dgm:t>
        <a:bodyPr/>
        <a:lstStyle/>
        <a:p>
          <a:endParaRPr lang="it-IT"/>
        </a:p>
      </dgm:t>
    </dgm:pt>
    <dgm:pt modelId="{CBA40D13-8B46-4F39-B6BB-929B65418E91}" type="pres">
      <dgm:prSet presAssocID="{9FB6C9B1-B4E3-480F-B4E8-C6348AFBE639}" presName="root2" presStyleCnt="0"/>
      <dgm:spPr/>
      <dgm:t>
        <a:bodyPr/>
        <a:lstStyle/>
        <a:p>
          <a:endParaRPr lang="en-US"/>
        </a:p>
      </dgm:t>
    </dgm:pt>
    <dgm:pt modelId="{E1BAE0A2-7198-464F-9809-C10186A3F614}" type="pres">
      <dgm:prSet presAssocID="{9FB6C9B1-B4E3-480F-B4E8-C6348AFBE639}" presName="LevelTwoTextNode" presStyleLbl="node2" presStyleIdx="1" presStyleCnt="4" custScaleX="331039" custScaleY="92226">
        <dgm:presLayoutVars>
          <dgm:chPref val="3"/>
        </dgm:presLayoutVars>
      </dgm:prSet>
      <dgm:spPr/>
      <dgm:t>
        <a:bodyPr/>
        <a:lstStyle/>
        <a:p>
          <a:endParaRPr lang="es-ES"/>
        </a:p>
      </dgm:t>
    </dgm:pt>
    <dgm:pt modelId="{CF906618-F01C-4059-B494-116736634102}" type="pres">
      <dgm:prSet presAssocID="{9FB6C9B1-B4E3-480F-B4E8-C6348AFBE639}" presName="level3hierChild" presStyleCnt="0"/>
      <dgm:spPr/>
      <dgm:t>
        <a:bodyPr/>
        <a:lstStyle/>
        <a:p>
          <a:endParaRPr lang="en-US"/>
        </a:p>
      </dgm:t>
    </dgm:pt>
    <dgm:pt modelId="{57CB47AC-82BA-4E62-AA50-B737DD935408}" type="pres">
      <dgm:prSet presAssocID="{289B2AE3-0A81-4709-A95A-76D92BAFBCB7}" presName="conn2-1" presStyleLbl="parChTrans1D2" presStyleIdx="2" presStyleCnt="4"/>
      <dgm:spPr/>
      <dgm:t>
        <a:bodyPr/>
        <a:lstStyle/>
        <a:p>
          <a:endParaRPr lang="it-IT"/>
        </a:p>
      </dgm:t>
    </dgm:pt>
    <dgm:pt modelId="{0226ACC8-1904-4008-B475-99C0DD505E6A}" type="pres">
      <dgm:prSet presAssocID="{289B2AE3-0A81-4709-A95A-76D92BAFBCB7}" presName="connTx" presStyleLbl="parChTrans1D2" presStyleIdx="2" presStyleCnt="4"/>
      <dgm:spPr/>
      <dgm:t>
        <a:bodyPr/>
        <a:lstStyle/>
        <a:p>
          <a:endParaRPr lang="it-IT"/>
        </a:p>
      </dgm:t>
    </dgm:pt>
    <dgm:pt modelId="{8B8E1F0F-8483-4CED-9DFA-7C8DE6D6BE8E}" type="pres">
      <dgm:prSet presAssocID="{48D735C9-EC37-4A74-AFE4-556F6D330997}" presName="root2" presStyleCnt="0"/>
      <dgm:spPr/>
      <dgm:t>
        <a:bodyPr/>
        <a:lstStyle/>
        <a:p>
          <a:endParaRPr lang="en-US"/>
        </a:p>
      </dgm:t>
    </dgm:pt>
    <dgm:pt modelId="{8073ED01-974C-4DD0-B582-78532479A84B}" type="pres">
      <dgm:prSet presAssocID="{48D735C9-EC37-4A74-AFE4-556F6D330997}" presName="LevelTwoTextNode" presStyleLbl="node2" presStyleIdx="2" presStyleCnt="4" custScaleX="330784" custScaleY="85589">
        <dgm:presLayoutVars>
          <dgm:chPref val="3"/>
        </dgm:presLayoutVars>
      </dgm:prSet>
      <dgm:spPr/>
      <dgm:t>
        <a:bodyPr/>
        <a:lstStyle/>
        <a:p>
          <a:endParaRPr lang="es-ES"/>
        </a:p>
      </dgm:t>
    </dgm:pt>
    <dgm:pt modelId="{C16741DC-33C7-41A0-901B-756510FE7E96}" type="pres">
      <dgm:prSet presAssocID="{48D735C9-EC37-4A74-AFE4-556F6D330997}" presName="level3hierChild" presStyleCnt="0"/>
      <dgm:spPr/>
      <dgm:t>
        <a:bodyPr/>
        <a:lstStyle/>
        <a:p>
          <a:endParaRPr lang="en-US"/>
        </a:p>
      </dgm:t>
    </dgm:pt>
    <dgm:pt modelId="{2B12B5FE-8617-4F60-98CB-9F526154703B}" type="pres">
      <dgm:prSet presAssocID="{681E8758-0C97-423B-B45E-7CF90D81659C}" presName="conn2-1" presStyleLbl="parChTrans1D2" presStyleIdx="3" presStyleCnt="4"/>
      <dgm:spPr/>
      <dgm:t>
        <a:bodyPr/>
        <a:lstStyle/>
        <a:p>
          <a:endParaRPr lang="it-IT"/>
        </a:p>
      </dgm:t>
    </dgm:pt>
    <dgm:pt modelId="{870B0FAA-F632-4B46-974B-E2B0950E6B8E}" type="pres">
      <dgm:prSet presAssocID="{681E8758-0C97-423B-B45E-7CF90D81659C}" presName="connTx" presStyleLbl="parChTrans1D2" presStyleIdx="3" presStyleCnt="4"/>
      <dgm:spPr/>
      <dgm:t>
        <a:bodyPr/>
        <a:lstStyle/>
        <a:p>
          <a:endParaRPr lang="it-IT"/>
        </a:p>
      </dgm:t>
    </dgm:pt>
    <dgm:pt modelId="{BE929590-C0E7-4175-A4CD-D31A42B838C1}" type="pres">
      <dgm:prSet presAssocID="{15A766FA-23F6-4CAC-AAD7-6C7F3281715B}" presName="root2" presStyleCnt="0"/>
      <dgm:spPr/>
      <dgm:t>
        <a:bodyPr/>
        <a:lstStyle/>
        <a:p>
          <a:endParaRPr lang="en-US"/>
        </a:p>
      </dgm:t>
    </dgm:pt>
    <dgm:pt modelId="{22AF2D4D-BB7C-4C8B-9F45-F15DA0D97BD4}" type="pres">
      <dgm:prSet presAssocID="{15A766FA-23F6-4CAC-AAD7-6C7F3281715B}" presName="LevelTwoTextNode" presStyleLbl="node2" presStyleIdx="3" presStyleCnt="4" custScaleX="333525" custScaleY="98120">
        <dgm:presLayoutVars>
          <dgm:chPref val="3"/>
        </dgm:presLayoutVars>
      </dgm:prSet>
      <dgm:spPr/>
      <dgm:t>
        <a:bodyPr/>
        <a:lstStyle/>
        <a:p>
          <a:endParaRPr lang="es-ES"/>
        </a:p>
      </dgm:t>
    </dgm:pt>
    <dgm:pt modelId="{5AF05642-147F-45C3-8113-E77121640A07}" type="pres">
      <dgm:prSet presAssocID="{15A766FA-23F6-4CAC-AAD7-6C7F3281715B}" presName="level3hierChild" presStyleCnt="0"/>
      <dgm:spPr/>
      <dgm:t>
        <a:bodyPr/>
        <a:lstStyle/>
        <a:p>
          <a:endParaRPr lang="en-US"/>
        </a:p>
      </dgm:t>
    </dgm:pt>
  </dgm:ptLst>
  <dgm:cxnLst>
    <dgm:cxn modelId="{7FD4DF62-A48F-2D4A-A05C-ED589FB4787A}" type="presOf" srcId="{9FB6C9B1-B4E3-480F-B4E8-C6348AFBE639}" destId="{E1BAE0A2-7198-464F-9809-C10186A3F614}" srcOrd="0" destOrd="0" presId="urn:microsoft.com/office/officeart/2008/layout/HorizontalMultiLevelHierarchy"/>
    <dgm:cxn modelId="{5FA27BE7-09AF-E94B-A054-2CD36A224A4F}" type="presOf" srcId="{681E8758-0C97-423B-B45E-7CF90D81659C}" destId="{2B12B5FE-8617-4F60-98CB-9F526154703B}" srcOrd="0" destOrd="0" presId="urn:microsoft.com/office/officeart/2008/layout/HorizontalMultiLevelHierarchy"/>
    <dgm:cxn modelId="{E111D790-EAA3-42FA-A7E8-3CC13680A2F0}" srcId="{EA942D5A-BAB6-4411-AD83-463BF219D5E9}" destId="{BBBC6126-C2DA-4170-B316-F4DB5D9283D7}" srcOrd="0" destOrd="0" parTransId="{1E6BEA24-81A9-4AA6-862C-8AAD87D16820}" sibTransId="{8D1844F0-B7ED-4737-B058-9FDF95485748}"/>
    <dgm:cxn modelId="{BB34893D-5649-1048-A67A-5BE65B6670A5}" srcId="{BBBC6126-C2DA-4170-B316-F4DB5D9283D7}" destId="{736C45A4-3142-2E40-8AB2-209913DE28C4}" srcOrd="0" destOrd="0" parTransId="{7A527FEE-EEB5-2C4E-AC7D-E9FEFA28F142}" sibTransId="{837CAB5D-DFCC-1348-8174-41CEFB45D96D}"/>
    <dgm:cxn modelId="{8EB78723-4B69-8746-A400-3E7B7A5B0186}" type="presOf" srcId="{BBBC6126-C2DA-4170-B316-F4DB5D9283D7}" destId="{D66FDA80-D9EA-4B9E-8005-4A97EC182DF9}" srcOrd="0" destOrd="0" presId="urn:microsoft.com/office/officeart/2008/layout/HorizontalMultiLevelHierarchy"/>
    <dgm:cxn modelId="{9294EBC5-1CD1-9046-9089-D241717B78FB}" type="presOf" srcId="{289B2AE3-0A81-4709-A95A-76D92BAFBCB7}" destId="{0226ACC8-1904-4008-B475-99C0DD505E6A}" srcOrd="1" destOrd="0" presId="urn:microsoft.com/office/officeart/2008/layout/HorizontalMultiLevelHierarchy"/>
    <dgm:cxn modelId="{E4AF105F-7AA5-C841-9DBA-3CDB1187B6FE}" type="presOf" srcId="{736C45A4-3142-2E40-8AB2-209913DE28C4}" destId="{7FA2E6E4-E25E-C34C-A150-D2A7D4241486}" srcOrd="0" destOrd="0" presId="urn:microsoft.com/office/officeart/2008/layout/HorizontalMultiLevelHierarchy"/>
    <dgm:cxn modelId="{E3CF57E6-6BB4-5A4F-B7FF-BC65C4D58CEC}" type="presOf" srcId="{48D735C9-EC37-4A74-AFE4-556F6D330997}" destId="{8073ED01-974C-4DD0-B582-78532479A84B}" srcOrd="0" destOrd="0" presId="urn:microsoft.com/office/officeart/2008/layout/HorizontalMultiLevelHierarchy"/>
    <dgm:cxn modelId="{89E96F3A-037D-424E-B26C-2D60C3E09E73}" type="presOf" srcId="{7A527FEE-EEB5-2C4E-AC7D-E9FEFA28F142}" destId="{ACBBBC1F-5E60-0243-892B-D571BFF343B6}" srcOrd="0" destOrd="0" presId="urn:microsoft.com/office/officeart/2008/layout/HorizontalMultiLevelHierarchy"/>
    <dgm:cxn modelId="{4EA2BE51-9DC8-1444-AA97-2EB894617534}" type="presOf" srcId="{646D4593-8D27-4A2A-9D64-7760FD06F636}" destId="{CC29B96B-AFD7-4686-B847-7B52EB9DDEA9}" srcOrd="1" destOrd="0" presId="urn:microsoft.com/office/officeart/2008/layout/HorizontalMultiLevelHierarchy"/>
    <dgm:cxn modelId="{A6DD557D-807C-364C-9661-172AE4951E3B}" type="presOf" srcId="{681E8758-0C97-423B-B45E-7CF90D81659C}" destId="{870B0FAA-F632-4B46-974B-E2B0950E6B8E}" srcOrd="1" destOrd="0" presId="urn:microsoft.com/office/officeart/2008/layout/HorizontalMultiLevelHierarchy"/>
    <dgm:cxn modelId="{696BE173-18AD-E846-BEB9-C32CA45665E1}" type="presOf" srcId="{7A527FEE-EEB5-2C4E-AC7D-E9FEFA28F142}" destId="{5F97B233-582A-0347-B620-B87F4E40FD92}" srcOrd="1" destOrd="0" presId="urn:microsoft.com/office/officeart/2008/layout/HorizontalMultiLevelHierarchy"/>
    <dgm:cxn modelId="{6E7C2539-095F-C240-962D-2B185C675960}" type="presOf" srcId="{EA942D5A-BAB6-4411-AD83-463BF219D5E9}" destId="{2CABD5CF-2110-47CD-9884-DC160D737188}" srcOrd="0" destOrd="0" presId="urn:microsoft.com/office/officeart/2008/layout/HorizontalMultiLevelHierarchy"/>
    <dgm:cxn modelId="{7B534787-2637-C745-8E14-5566AB9D7F0B}" type="presOf" srcId="{15A766FA-23F6-4CAC-AAD7-6C7F3281715B}" destId="{22AF2D4D-BB7C-4C8B-9F45-F15DA0D97BD4}" srcOrd="0" destOrd="0" presId="urn:microsoft.com/office/officeart/2008/layout/HorizontalMultiLevelHierarchy"/>
    <dgm:cxn modelId="{FA89E83C-A30B-4030-92C9-C54C2D0B9395}" srcId="{BBBC6126-C2DA-4170-B316-F4DB5D9283D7}" destId="{48D735C9-EC37-4A74-AFE4-556F6D330997}" srcOrd="2" destOrd="0" parTransId="{289B2AE3-0A81-4709-A95A-76D92BAFBCB7}" sibTransId="{00ECC685-8F76-468B-BCE9-0B18957217AF}"/>
    <dgm:cxn modelId="{647448D7-9FB9-BE41-9DD2-B789D5058182}" type="presOf" srcId="{289B2AE3-0A81-4709-A95A-76D92BAFBCB7}" destId="{57CB47AC-82BA-4E62-AA50-B737DD935408}" srcOrd="0" destOrd="0" presId="urn:microsoft.com/office/officeart/2008/layout/HorizontalMultiLevelHierarchy"/>
    <dgm:cxn modelId="{F0F16D33-08DE-1B4B-B385-D1CE9A5F4B43}" type="presOf" srcId="{646D4593-8D27-4A2A-9D64-7760FD06F636}" destId="{FCF73B36-5F11-41BD-8096-5552664664DE}" srcOrd="0" destOrd="0" presId="urn:microsoft.com/office/officeart/2008/layout/HorizontalMultiLevelHierarchy"/>
    <dgm:cxn modelId="{ACCEDF05-8C86-4BBA-866A-FB1FDE7C4BBC}" srcId="{BBBC6126-C2DA-4170-B316-F4DB5D9283D7}" destId="{9FB6C9B1-B4E3-480F-B4E8-C6348AFBE639}" srcOrd="1" destOrd="0" parTransId="{646D4593-8D27-4A2A-9D64-7760FD06F636}" sibTransId="{98CDEEEC-3219-4A5C-A34B-25F4715A7E81}"/>
    <dgm:cxn modelId="{D9CF4F4C-4107-4C59-8F5E-426247ABC095}" srcId="{BBBC6126-C2DA-4170-B316-F4DB5D9283D7}" destId="{15A766FA-23F6-4CAC-AAD7-6C7F3281715B}" srcOrd="3" destOrd="0" parTransId="{681E8758-0C97-423B-B45E-7CF90D81659C}" sibTransId="{794A1E88-4AFA-4FDA-83B1-EF7E02236838}"/>
    <dgm:cxn modelId="{B3B26CB4-998A-E344-B978-E9F219763C2B}" type="presParOf" srcId="{2CABD5CF-2110-47CD-9884-DC160D737188}" destId="{CDFE3154-47D7-458F-ADE3-6AFFBF50FB9C}" srcOrd="0" destOrd="0" presId="urn:microsoft.com/office/officeart/2008/layout/HorizontalMultiLevelHierarchy"/>
    <dgm:cxn modelId="{0AE55451-6AD1-DF42-A68F-A8CF5CAC8FF7}" type="presParOf" srcId="{CDFE3154-47D7-458F-ADE3-6AFFBF50FB9C}" destId="{D66FDA80-D9EA-4B9E-8005-4A97EC182DF9}" srcOrd="0" destOrd="0" presId="urn:microsoft.com/office/officeart/2008/layout/HorizontalMultiLevelHierarchy"/>
    <dgm:cxn modelId="{83F761C6-7A74-B842-ADB9-A0AFF4D3FF75}" type="presParOf" srcId="{CDFE3154-47D7-458F-ADE3-6AFFBF50FB9C}" destId="{443A405C-398B-4091-A838-C36B60167853}" srcOrd="1" destOrd="0" presId="urn:microsoft.com/office/officeart/2008/layout/HorizontalMultiLevelHierarchy"/>
    <dgm:cxn modelId="{66B37869-E406-5F47-ABBB-C7AB6FCEC808}" type="presParOf" srcId="{443A405C-398B-4091-A838-C36B60167853}" destId="{ACBBBC1F-5E60-0243-892B-D571BFF343B6}" srcOrd="0" destOrd="0" presId="urn:microsoft.com/office/officeart/2008/layout/HorizontalMultiLevelHierarchy"/>
    <dgm:cxn modelId="{2D31997D-36E6-DD43-9C76-F7AE508446F3}" type="presParOf" srcId="{ACBBBC1F-5E60-0243-892B-D571BFF343B6}" destId="{5F97B233-582A-0347-B620-B87F4E40FD92}" srcOrd="0" destOrd="0" presId="urn:microsoft.com/office/officeart/2008/layout/HorizontalMultiLevelHierarchy"/>
    <dgm:cxn modelId="{DD91C9F6-8D8E-7945-8FBD-B134D7FE64B4}" type="presParOf" srcId="{443A405C-398B-4091-A838-C36B60167853}" destId="{3ACD5BED-3E3B-BD43-9FBC-741994BC8F82}" srcOrd="1" destOrd="0" presId="urn:microsoft.com/office/officeart/2008/layout/HorizontalMultiLevelHierarchy"/>
    <dgm:cxn modelId="{8F54BAC8-6F8E-0A4B-8908-4BD39784EAA2}" type="presParOf" srcId="{3ACD5BED-3E3B-BD43-9FBC-741994BC8F82}" destId="{7FA2E6E4-E25E-C34C-A150-D2A7D4241486}" srcOrd="0" destOrd="0" presId="urn:microsoft.com/office/officeart/2008/layout/HorizontalMultiLevelHierarchy"/>
    <dgm:cxn modelId="{285AE01E-6E05-104E-B3AC-81D15816A28C}" type="presParOf" srcId="{3ACD5BED-3E3B-BD43-9FBC-741994BC8F82}" destId="{507683F6-3FAF-6A47-A144-3E4E675B6ED3}" srcOrd="1" destOrd="0" presId="urn:microsoft.com/office/officeart/2008/layout/HorizontalMultiLevelHierarchy"/>
    <dgm:cxn modelId="{2E0B3BF1-9CB6-9A4D-90CF-18246313F03A}" type="presParOf" srcId="{443A405C-398B-4091-A838-C36B60167853}" destId="{FCF73B36-5F11-41BD-8096-5552664664DE}" srcOrd="2" destOrd="0" presId="urn:microsoft.com/office/officeart/2008/layout/HorizontalMultiLevelHierarchy"/>
    <dgm:cxn modelId="{DD9A3656-0383-5E45-86D9-B17A7BC9D241}" type="presParOf" srcId="{FCF73B36-5F11-41BD-8096-5552664664DE}" destId="{CC29B96B-AFD7-4686-B847-7B52EB9DDEA9}" srcOrd="0" destOrd="0" presId="urn:microsoft.com/office/officeart/2008/layout/HorizontalMultiLevelHierarchy"/>
    <dgm:cxn modelId="{21B68336-F6F8-E546-82BE-0F7470C2A22A}" type="presParOf" srcId="{443A405C-398B-4091-A838-C36B60167853}" destId="{CBA40D13-8B46-4F39-B6BB-929B65418E91}" srcOrd="3" destOrd="0" presId="urn:microsoft.com/office/officeart/2008/layout/HorizontalMultiLevelHierarchy"/>
    <dgm:cxn modelId="{E6B11FFD-7040-C344-BB2D-20099A1FDE02}" type="presParOf" srcId="{CBA40D13-8B46-4F39-B6BB-929B65418E91}" destId="{E1BAE0A2-7198-464F-9809-C10186A3F614}" srcOrd="0" destOrd="0" presId="urn:microsoft.com/office/officeart/2008/layout/HorizontalMultiLevelHierarchy"/>
    <dgm:cxn modelId="{E2C7C9C6-176D-3741-A109-8B604B5A8C31}" type="presParOf" srcId="{CBA40D13-8B46-4F39-B6BB-929B65418E91}" destId="{CF906618-F01C-4059-B494-116736634102}" srcOrd="1" destOrd="0" presId="urn:microsoft.com/office/officeart/2008/layout/HorizontalMultiLevelHierarchy"/>
    <dgm:cxn modelId="{A7DD8400-C821-6D47-A0D6-47D2F419FD0C}" type="presParOf" srcId="{443A405C-398B-4091-A838-C36B60167853}" destId="{57CB47AC-82BA-4E62-AA50-B737DD935408}" srcOrd="4" destOrd="0" presId="urn:microsoft.com/office/officeart/2008/layout/HorizontalMultiLevelHierarchy"/>
    <dgm:cxn modelId="{46568BC8-16F1-D446-81FC-F8C3CDCDCD25}" type="presParOf" srcId="{57CB47AC-82BA-4E62-AA50-B737DD935408}" destId="{0226ACC8-1904-4008-B475-99C0DD505E6A}" srcOrd="0" destOrd="0" presId="urn:microsoft.com/office/officeart/2008/layout/HorizontalMultiLevelHierarchy"/>
    <dgm:cxn modelId="{6A2F84E2-D8CF-EF42-87D2-64CD25A56C55}" type="presParOf" srcId="{443A405C-398B-4091-A838-C36B60167853}" destId="{8B8E1F0F-8483-4CED-9DFA-7C8DE6D6BE8E}" srcOrd="5" destOrd="0" presId="urn:microsoft.com/office/officeart/2008/layout/HorizontalMultiLevelHierarchy"/>
    <dgm:cxn modelId="{65CE6314-B7EE-3040-9FF3-568748D0C10A}" type="presParOf" srcId="{8B8E1F0F-8483-4CED-9DFA-7C8DE6D6BE8E}" destId="{8073ED01-974C-4DD0-B582-78532479A84B}" srcOrd="0" destOrd="0" presId="urn:microsoft.com/office/officeart/2008/layout/HorizontalMultiLevelHierarchy"/>
    <dgm:cxn modelId="{A1B77898-66BD-A54A-B1FD-CB2E98976BB5}" type="presParOf" srcId="{8B8E1F0F-8483-4CED-9DFA-7C8DE6D6BE8E}" destId="{C16741DC-33C7-41A0-901B-756510FE7E96}" srcOrd="1" destOrd="0" presId="urn:microsoft.com/office/officeart/2008/layout/HorizontalMultiLevelHierarchy"/>
    <dgm:cxn modelId="{F9552A7F-75F2-B842-93CE-4FDBA6A3D4F9}" type="presParOf" srcId="{443A405C-398B-4091-A838-C36B60167853}" destId="{2B12B5FE-8617-4F60-98CB-9F526154703B}" srcOrd="6" destOrd="0" presId="urn:microsoft.com/office/officeart/2008/layout/HorizontalMultiLevelHierarchy"/>
    <dgm:cxn modelId="{2210708B-AD2F-8C40-9ECA-B54D6981CEFE}" type="presParOf" srcId="{2B12B5FE-8617-4F60-98CB-9F526154703B}" destId="{870B0FAA-F632-4B46-974B-E2B0950E6B8E}" srcOrd="0" destOrd="0" presId="urn:microsoft.com/office/officeart/2008/layout/HorizontalMultiLevelHierarchy"/>
    <dgm:cxn modelId="{8434B7B8-6803-C14A-863F-904727D5C4C9}" type="presParOf" srcId="{443A405C-398B-4091-A838-C36B60167853}" destId="{BE929590-C0E7-4175-A4CD-D31A42B838C1}" srcOrd="7" destOrd="0" presId="urn:microsoft.com/office/officeart/2008/layout/HorizontalMultiLevelHierarchy"/>
    <dgm:cxn modelId="{C3847806-7E42-B946-B0DC-1C480001113E}" type="presParOf" srcId="{BE929590-C0E7-4175-A4CD-D31A42B838C1}" destId="{22AF2D4D-BB7C-4C8B-9F45-F15DA0D97BD4}" srcOrd="0" destOrd="0" presId="urn:microsoft.com/office/officeart/2008/layout/HorizontalMultiLevelHierarchy"/>
    <dgm:cxn modelId="{0A167EAA-12DE-C846-B060-67D293BDE90D}" type="presParOf" srcId="{BE929590-C0E7-4175-A4CD-D31A42B838C1}" destId="{5AF05642-147F-45C3-8113-E77121640A07}" srcOrd="1" destOrd="0" presId="urn:microsoft.com/office/officeart/2008/layout/HorizontalMultiLevelHierarchy"/>
  </dgm:cxnLst>
  <dgm:bg>
    <a:solidFill>
      <a:schemeClr val="accent1">
        <a:lumMod val="20000"/>
        <a:lumOff val="80000"/>
      </a:schemeClr>
    </a:solidFill>
    <a:effectLst>
      <a:outerShdw blurRad="50800" dist="50800" dir="5400000" algn="ctr" rotWithShape="0">
        <a:schemeClr val="bg1">
          <a:lumMod val="95000"/>
        </a:schemeClr>
      </a:outerShdw>
    </a:effectLst>
  </dgm:bg>
  <dgm:whole>
    <a:ln>
      <a:solidFill>
        <a:schemeClr val="accent2">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F968FE-C2A0-4053-911B-18F62F052DFA}" type="doc">
      <dgm:prSet loTypeId="urn:microsoft.com/office/officeart/2005/8/layout/hList3" loCatId="list" qsTypeId="urn:microsoft.com/office/officeart/2005/8/quickstyle/3d5" qsCatId="3D" csTypeId="urn:microsoft.com/office/officeart/2005/8/colors/accent0_3" csCatId="mainScheme" phldr="1"/>
      <dgm:spPr/>
      <dgm:t>
        <a:bodyPr/>
        <a:lstStyle/>
        <a:p>
          <a:endParaRPr lang="es-ES"/>
        </a:p>
      </dgm:t>
    </dgm:pt>
    <dgm:pt modelId="{3A4A6C98-2384-4DCD-B4E9-94479E41A08E}">
      <dgm:prSet phldrT="[Texto]" custT="1"/>
      <dgm:spPr>
        <a:solidFill>
          <a:srgbClr val="751D70"/>
        </a:solidFill>
      </dgm:spPr>
      <dgm:t>
        <a:bodyPr/>
        <a:lstStyle/>
        <a:p>
          <a:r>
            <a:rPr lang="en-GB" sz="2000" b="1" dirty="0">
              <a:latin typeface="+mj-lt"/>
            </a:rPr>
            <a:t>3 Minimum </a:t>
          </a:r>
          <a:r>
            <a:rPr lang="en-GB" sz="2000" b="1" dirty="0" smtClean="0">
              <a:latin typeface="+mj-lt"/>
            </a:rPr>
            <a:t>GAs</a:t>
          </a:r>
          <a:endParaRPr lang="en-GB" sz="2000" b="1" dirty="0">
            <a:latin typeface="+mj-lt"/>
          </a:endParaRPr>
        </a:p>
      </dgm:t>
    </dgm:pt>
    <dgm:pt modelId="{CCD85B04-5401-49D2-AE98-1C6FE21AE7F6}" type="parTrans" cxnId="{657A824A-8078-487B-9218-C6DA643B38B7}">
      <dgm:prSet/>
      <dgm:spPr/>
      <dgm:t>
        <a:bodyPr/>
        <a:lstStyle/>
        <a:p>
          <a:endParaRPr lang="es-ES" sz="2000" b="1">
            <a:latin typeface="+mj-lt"/>
          </a:endParaRPr>
        </a:p>
      </dgm:t>
    </dgm:pt>
    <dgm:pt modelId="{31317D78-0E92-4643-83FD-8B0430229D49}" type="sibTrans" cxnId="{657A824A-8078-487B-9218-C6DA643B38B7}">
      <dgm:prSet/>
      <dgm:spPr/>
      <dgm:t>
        <a:bodyPr/>
        <a:lstStyle/>
        <a:p>
          <a:endParaRPr lang="es-ES" sz="2000" b="1">
            <a:latin typeface="+mj-lt"/>
          </a:endParaRPr>
        </a:p>
      </dgm:t>
    </dgm:pt>
    <dgm:pt modelId="{DFBD1F9A-2D98-4F4D-B7E9-BC6F4CFA40F4}">
      <dgm:prSet phldrT="[Texto]" custT="1"/>
      <dgm:spPr/>
      <dgm:t>
        <a:bodyPr/>
        <a:lstStyle/>
        <a:p>
          <a:r>
            <a:rPr lang="en-GB" sz="2000" b="1" dirty="0">
              <a:latin typeface="+mj-lt"/>
            </a:rPr>
            <a:t>Project </a:t>
          </a:r>
          <a:r>
            <a:rPr lang="en-GB" sz="2000" b="1" dirty="0" smtClean="0">
              <a:latin typeface="+mj-lt"/>
            </a:rPr>
            <a:t>management </a:t>
          </a:r>
        </a:p>
        <a:p>
          <a:r>
            <a:rPr lang="en-GB" sz="2000" b="1" dirty="0" smtClean="0">
              <a:latin typeface="+mj-lt"/>
            </a:rPr>
            <a:t>(1 GA)</a:t>
          </a:r>
          <a:endParaRPr lang="es-ES" sz="2000" b="1" dirty="0">
            <a:latin typeface="+mj-lt"/>
          </a:endParaRPr>
        </a:p>
      </dgm:t>
    </dgm:pt>
    <dgm:pt modelId="{27966FDA-8DFF-4734-848E-0D49EF5B702C}" type="parTrans" cxnId="{7F4399DD-D33A-45E9-AA08-AAB9022643F5}">
      <dgm:prSet/>
      <dgm:spPr/>
      <dgm:t>
        <a:bodyPr/>
        <a:lstStyle/>
        <a:p>
          <a:endParaRPr lang="es-ES" sz="2000" b="1">
            <a:latin typeface="+mj-lt"/>
          </a:endParaRPr>
        </a:p>
      </dgm:t>
    </dgm:pt>
    <dgm:pt modelId="{0B8A4117-9DD5-45AE-8C01-02142143ED0C}" type="sibTrans" cxnId="{7F4399DD-D33A-45E9-AA08-AAB9022643F5}">
      <dgm:prSet/>
      <dgm:spPr/>
      <dgm:t>
        <a:bodyPr/>
        <a:lstStyle/>
        <a:p>
          <a:endParaRPr lang="es-ES" sz="2000" b="1">
            <a:latin typeface="+mj-lt"/>
          </a:endParaRPr>
        </a:p>
      </dgm:t>
    </dgm:pt>
    <dgm:pt modelId="{BCF09DB4-0550-4ABD-9797-4ECF1C345152}">
      <dgm:prSet phldrT="[Texto]" custT="1"/>
      <dgm:spPr>
        <a:solidFill>
          <a:srgbClr val="D6CCCB"/>
        </a:solidFill>
      </dgm:spPr>
      <dgm:t>
        <a:bodyPr/>
        <a:lstStyle/>
        <a:p>
          <a:r>
            <a:rPr lang="en-GB" sz="2000" b="1" dirty="0" smtClean="0">
              <a:solidFill>
                <a:srgbClr val="751D70"/>
              </a:solidFill>
              <a:latin typeface="+mj-lt"/>
            </a:rPr>
            <a:t>Communication</a:t>
          </a:r>
        </a:p>
        <a:p>
          <a:r>
            <a:rPr lang="en-GB" sz="2000" b="1" dirty="0" smtClean="0">
              <a:solidFill>
                <a:srgbClr val="751D70"/>
              </a:solidFill>
              <a:latin typeface="+mj-lt"/>
            </a:rPr>
            <a:t>(1 GA) </a:t>
          </a:r>
          <a:endParaRPr lang="es-ES" sz="2000" b="1" dirty="0">
            <a:solidFill>
              <a:srgbClr val="751D70"/>
            </a:solidFill>
            <a:latin typeface="+mj-lt"/>
          </a:endParaRPr>
        </a:p>
      </dgm:t>
    </dgm:pt>
    <dgm:pt modelId="{6D3EB7DB-3D56-46E6-B5BE-76C823AEFD6E}" type="parTrans" cxnId="{EF9E4264-80B8-4894-B19F-0634950CAE95}">
      <dgm:prSet/>
      <dgm:spPr/>
      <dgm:t>
        <a:bodyPr/>
        <a:lstStyle/>
        <a:p>
          <a:endParaRPr lang="es-ES" sz="2000" b="1">
            <a:latin typeface="+mj-lt"/>
          </a:endParaRPr>
        </a:p>
      </dgm:t>
    </dgm:pt>
    <dgm:pt modelId="{8E52731F-042C-4696-8EC1-715197FB77CB}" type="sibTrans" cxnId="{EF9E4264-80B8-4894-B19F-0634950CAE95}">
      <dgm:prSet/>
      <dgm:spPr/>
      <dgm:t>
        <a:bodyPr/>
        <a:lstStyle/>
        <a:p>
          <a:endParaRPr lang="es-ES" sz="2000" b="1">
            <a:latin typeface="+mj-lt"/>
          </a:endParaRPr>
        </a:p>
      </dgm:t>
    </dgm:pt>
    <dgm:pt modelId="{EE109D65-D96B-42BF-88E5-1FC12F5A6FD7}">
      <dgm:prSet phldrT="[Texto]" custT="1"/>
      <dgm:spPr/>
      <dgm:t>
        <a:bodyPr/>
        <a:lstStyle/>
        <a:p>
          <a:r>
            <a:rPr lang="en-GB" sz="2000" b="1" dirty="0">
              <a:latin typeface="+mj-lt"/>
            </a:rPr>
            <a:t> </a:t>
          </a:r>
          <a:r>
            <a:rPr lang="en-GB" sz="2000" b="1" dirty="0" smtClean="0">
              <a:latin typeface="+mj-lt"/>
            </a:rPr>
            <a:t>Implementation</a:t>
          </a:r>
        </a:p>
        <a:p>
          <a:r>
            <a:rPr lang="en-GB" sz="2000" b="1" dirty="0" smtClean="0">
              <a:latin typeface="+mj-lt"/>
            </a:rPr>
            <a:t>(1 or several GAs based on number of outputs/results)</a:t>
          </a:r>
          <a:endParaRPr lang="es-ES" sz="2000" b="1" dirty="0">
            <a:latin typeface="+mj-lt"/>
          </a:endParaRPr>
        </a:p>
      </dgm:t>
    </dgm:pt>
    <dgm:pt modelId="{57D86A0F-17DC-4D2B-94B5-C356F0479B22}" type="parTrans" cxnId="{48B43BEB-D7C0-4646-BFCA-3F03FA4C5C30}">
      <dgm:prSet/>
      <dgm:spPr/>
      <dgm:t>
        <a:bodyPr/>
        <a:lstStyle/>
        <a:p>
          <a:endParaRPr lang="es-ES" sz="2000" b="1">
            <a:latin typeface="+mj-lt"/>
          </a:endParaRPr>
        </a:p>
      </dgm:t>
    </dgm:pt>
    <dgm:pt modelId="{88B25522-5043-4D3E-97E2-B89D4A13F378}" type="sibTrans" cxnId="{48B43BEB-D7C0-4646-BFCA-3F03FA4C5C30}">
      <dgm:prSet/>
      <dgm:spPr/>
      <dgm:t>
        <a:bodyPr/>
        <a:lstStyle/>
        <a:p>
          <a:endParaRPr lang="es-ES" sz="2000" b="1">
            <a:latin typeface="+mj-lt"/>
          </a:endParaRPr>
        </a:p>
      </dgm:t>
    </dgm:pt>
    <dgm:pt modelId="{447EF512-87AE-9645-9B6A-DB309F279FEF}">
      <dgm:prSet phldrT="[Texto]" custT="1"/>
      <dgm:spPr/>
      <dgm:t>
        <a:bodyPr/>
        <a:lstStyle/>
        <a:p>
          <a:r>
            <a:rPr lang="en-GB" sz="2000" b="1" noProof="0" dirty="0" smtClean="0">
              <a:latin typeface="+mj-lt"/>
            </a:rPr>
            <a:t>Investment </a:t>
          </a:r>
        </a:p>
        <a:p>
          <a:r>
            <a:rPr lang="en-GB" sz="2000" b="1" noProof="0" dirty="0" smtClean="0">
              <a:latin typeface="+mj-lt"/>
            </a:rPr>
            <a:t>(0 or 1 GA)</a:t>
          </a:r>
          <a:endParaRPr lang="en-GB" sz="2000" b="1" noProof="0" dirty="0">
            <a:latin typeface="+mj-lt"/>
          </a:endParaRPr>
        </a:p>
      </dgm:t>
    </dgm:pt>
    <dgm:pt modelId="{773FDF01-1DC9-3A4A-B82A-1F18AB7767D2}" type="parTrans" cxnId="{4489D3EF-FFC1-8A4A-B8DF-EA985482D69B}">
      <dgm:prSet/>
      <dgm:spPr/>
      <dgm:t>
        <a:bodyPr/>
        <a:lstStyle/>
        <a:p>
          <a:endParaRPr lang="fr-FR" sz="2000"/>
        </a:p>
      </dgm:t>
    </dgm:pt>
    <dgm:pt modelId="{FC6AED68-AEBB-8545-86FD-FD69351BA8F9}" type="sibTrans" cxnId="{4489D3EF-FFC1-8A4A-B8DF-EA985482D69B}">
      <dgm:prSet/>
      <dgm:spPr/>
      <dgm:t>
        <a:bodyPr/>
        <a:lstStyle/>
        <a:p>
          <a:endParaRPr lang="fr-FR" sz="2000"/>
        </a:p>
      </dgm:t>
    </dgm:pt>
    <dgm:pt modelId="{CDB80DD7-8F54-4DAA-A8C8-BD57174A8596}" type="pres">
      <dgm:prSet presAssocID="{A5F968FE-C2A0-4053-911B-18F62F052DFA}" presName="composite" presStyleCnt="0">
        <dgm:presLayoutVars>
          <dgm:chMax val="1"/>
          <dgm:dir/>
          <dgm:resizeHandles val="exact"/>
        </dgm:presLayoutVars>
      </dgm:prSet>
      <dgm:spPr/>
      <dgm:t>
        <a:bodyPr/>
        <a:lstStyle/>
        <a:p>
          <a:endParaRPr lang="es-ES"/>
        </a:p>
      </dgm:t>
    </dgm:pt>
    <dgm:pt modelId="{DAC36CEA-0CA7-47BD-A2C7-707A085A7780}" type="pres">
      <dgm:prSet presAssocID="{3A4A6C98-2384-4DCD-B4E9-94479E41A08E}" presName="roof" presStyleLbl="dkBgShp" presStyleIdx="0" presStyleCnt="2" custLinFactNeighborY="-18631"/>
      <dgm:spPr/>
      <dgm:t>
        <a:bodyPr/>
        <a:lstStyle/>
        <a:p>
          <a:endParaRPr lang="es-ES"/>
        </a:p>
      </dgm:t>
    </dgm:pt>
    <dgm:pt modelId="{96CFDEE3-694B-4E5F-93C9-9A2691E0D6D0}" type="pres">
      <dgm:prSet presAssocID="{3A4A6C98-2384-4DCD-B4E9-94479E41A08E}" presName="pillars" presStyleCnt="0"/>
      <dgm:spPr/>
    </dgm:pt>
    <dgm:pt modelId="{2D44ADF5-9F6C-4D3D-AF09-527F069CEEC1}" type="pres">
      <dgm:prSet presAssocID="{3A4A6C98-2384-4DCD-B4E9-94479E41A08E}" presName="pillar1" presStyleLbl="node1" presStyleIdx="0" presStyleCnt="4">
        <dgm:presLayoutVars>
          <dgm:bulletEnabled val="1"/>
        </dgm:presLayoutVars>
      </dgm:prSet>
      <dgm:spPr/>
      <dgm:t>
        <a:bodyPr/>
        <a:lstStyle/>
        <a:p>
          <a:endParaRPr lang="es-ES"/>
        </a:p>
      </dgm:t>
    </dgm:pt>
    <dgm:pt modelId="{A0D246EA-1021-4F31-9AC0-A15DA5D4B0C7}" type="pres">
      <dgm:prSet presAssocID="{BCF09DB4-0550-4ABD-9797-4ECF1C345152}" presName="pillarX" presStyleLbl="node1" presStyleIdx="1" presStyleCnt="4">
        <dgm:presLayoutVars>
          <dgm:bulletEnabled val="1"/>
        </dgm:presLayoutVars>
      </dgm:prSet>
      <dgm:spPr/>
      <dgm:t>
        <a:bodyPr/>
        <a:lstStyle/>
        <a:p>
          <a:endParaRPr lang="es-ES"/>
        </a:p>
      </dgm:t>
    </dgm:pt>
    <dgm:pt modelId="{49C1EE18-59C8-4E7B-9729-6CE9494EB7AB}" type="pres">
      <dgm:prSet presAssocID="{EE109D65-D96B-42BF-88E5-1FC12F5A6FD7}" presName="pillarX" presStyleLbl="node1" presStyleIdx="2" presStyleCnt="4">
        <dgm:presLayoutVars>
          <dgm:bulletEnabled val="1"/>
        </dgm:presLayoutVars>
      </dgm:prSet>
      <dgm:spPr/>
      <dgm:t>
        <a:bodyPr/>
        <a:lstStyle/>
        <a:p>
          <a:endParaRPr lang="es-ES"/>
        </a:p>
      </dgm:t>
    </dgm:pt>
    <dgm:pt modelId="{53303B89-45AF-9241-BBD3-8D8F06A99DDB}" type="pres">
      <dgm:prSet presAssocID="{447EF512-87AE-9645-9B6A-DB309F279FEF}" presName="pillarX" presStyleLbl="node1" presStyleIdx="3" presStyleCnt="4">
        <dgm:presLayoutVars>
          <dgm:bulletEnabled val="1"/>
        </dgm:presLayoutVars>
      </dgm:prSet>
      <dgm:spPr/>
      <dgm:t>
        <a:bodyPr/>
        <a:lstStyle/>
        <a:p>
          <a:endParaRPr lang="fr-FR"/>
        </a:p>
      </dgm:t>
    </dgm:pt>
    <dgm:pt modelId="{7A9EB4C2-783A-457C-BD89-B2C6EC6AD50E}" type="pres">
      <dgm:prSet presAssocID="{3A4A6C98-2384-4DCD-B4E9-94479E41A08E}" presName="base" presStyleLbl="dkBgShp" presStyleIdx="1" presStyleCnt="2"/>
      <dgm:spPr/>
    </dgm:pt>
  </dgm:ptLst>
  <dgm:cxnLst>
    <dgm:cxn modelId="{48B43BEB-D7C0-4646-BFCA-3F03FA4C5C30}" srcId="{3A4A6C98-2384-4DCD-B4E9-94479E41A08E}" destId="{EE109D65-D96B-42BF-88E5-1FC12F5A6FD7}" srcOrd="2" destOrd="0" parTransId="{57D86A0F-17DC-4D2B-94B5-C356F0479B22}" sibTransId="{88B25522-5043-4D3E-97E2-B89D4A13F378}"/>
    <dgm:cxn modelId="{8FB01AC6-7CB4-3146-A0B6-4571FBE9AF82}" type="presOf" srcId="{447EF512-87AE-9645-9B6A-DB309F279FEF}" destId="{53303B89-45AF-9241-BBD3-8D8F06A99DDB}" srcOrd="0" destOrd="0" presId="urn:microsoft.com/office/officeart/2005/8/layout/hList3"/>
    <dgm:cxn modelId="{657A824A-8078-487B-9218-C6DA643B38B7}" srcId="{A5F968FE-C2A0-4053-911B-18F62F052DFA}" destId="{3A4A6C98-2384-4DCD-B4E9-94479E41A08E}" srcOrd="0" destOrd="0" parTransId="{CCD85B04-5401-49D2-AE98-1C6FE21AE7F6}" sibTransId="{31317D78-0E92-4643-83FD-8B0430229D49}"/>
    <dgm:cxn modelId="{1CFA3F90-164F-F74B-B045-0470F8E49A01}" type="presOf" srcId="{DFBD1F9A-2D98-4F4D-B7E9-BC6F4CFA40F4}" destId="{2D44ADF5-9F6C-4D3D-AF09-527F069CEEC1}" srcOrd="0" destOrd="0" presId="urn:microsoft.com/office/officeart/2005/8/layout/hList3"/>
    <dgm:cxn modelId="{EF9E4264-80B8-4894-B19F-0634950CAE95}" srcId="{3A4A6C98-2384-4DCD-B4E9-94479E41A08E}" destId="{BCF09DB4-0550-4ABD-9797-4ECF1C345152}" srcOrd="1" destOrd="0" parTransId="{6D3EB7DB-3D56-46E6-B5BE-76C823AEFD6E}" sibTransId="{8E52731F-042C-4696-8EC1-715197FB77CB}"/>
    <dgm:cxn modelId="{0AF1D47C-38DE-4044-B618-EDBDC165D0F1}" type="presOf" srcId="{A5F968FE-C2A0-4053-911B-18F62F052DFA}" destId="{CDB80DD7-8F54-4DAA-A8C8-BD57174A8596}" srcOrd="0" destOrd="0" presId="urn:microsoft.com/office/officeart/2005/8/layout/hList3"/>
    <dgm:cxn modelId="{A840DAAE-AF37-EC44-8F46-C192D6E2947E}" type="presOf" srcId="{BCF09DB4-0550-4ABD-9797-4ECF1C345152}" destId="{A0D246EA-1021-4F31-9AC0-A15DA5D4B0C7}" srcOrd="0" destOrd="0" presId="urn:microsoft.com/office/officeart/2005/8/layout/hList3"/>
    <dgm:cxn modelId="{DEE57936-8C7C-AA4A-90D0-63797EA6759C}" type="presOf" srcId="{3A4A6C98-2384-4DCD-B4E9-94479E41A08E}" destId="{DAC36CEA-0CA7-47BD-A2C7-707A085A7780}" srcOrd="0" destOrd="0" presId="urn:microsoft.com/office/officeart/2005/8/layout/hList3"/>
    <dgm:cxn modelId="{7F4399DD-D33A-45E9-AA08-AAB9022643F5}" srcId="{3A4A6C98-2384-4DCD-B4E9-94479E41A08E}" destId="{DFBD1F9A-2D98-4F4D-B7E9-BC6F4CFA40F4}" srcOrd="0" destOrd="0" parTransId="{27966FDA-8DFF-4734-848E-0D49EF5B702C}" sibTransId="{0B8A4117-9DD5-45AE-8C01-02142143ED0C}"/>
    <dgm:cxn modelId="{26ABA89C-C4FD-2E4D-8A60-C40F2DE78ED8}" type="presOf" srcId="{EE109D65-D96B-42BF-88E5-1FC12F5A6FD7}" destId="{49C1EE18-59C8-4E7B-9729-6CE9494EB7AB}" srcOrd="0" destOrd="0" presId="urn:microsoft.com/office/officeart/2005/8/layout/hList3"/>
    <dgm:cxn modelId="{4489D3EF-FFC1-8A4A-B8DF-EA985482D69B}" srcId="{3A4A6C98-2384-4DCD-B4E9-94479E41A08E}" destId="{447EF512-87AE-9645-9B6A-DB309F279FEF}" srcOrd="3" destOrd="0" parTransId="{773FDF01-1DC9-3A4A-B82A-1F18AB7767D2}" sibTransId="{FC6AED68-AEBB-8545-86FD-FD69351BA8F9}"/>
    <dgm:cxn modelId="{EDBD446A-D88A-334D-B3EF-74C9DF5C5F14}" type="presParOf" srcId="{CDB80DD7-8F54-4DAA-A8C8-BD57174A8596}" destId="{DAC36CEA-0CA7-47BD-A2C7-707A085A7780}" srcOrd="0" destOrd="0" presId="urn:microsoft.com/office/officeart/2005/8/layout/hList3"/>
    <dgm:cxn modelId="{C77F211E-71DA-4343-B438-2F75BC2C867C}" type="presParOf" srcId="{CDB80DD7-8F54-4DAA-A8C8-BD57174A8596}" destId="{96CFDEE3-694B-4E5F-93C9-9A2691E0D6D0}" srcOrd="1" destOrd="0" presId="urn:microsoft.com/office/officeart/2005/8/layout/hList3"/>
    <dgm:cxn modelId="{A224EE2E-A5A9-CB46-9D67-93C84F78EB9F}" type="presParOf" srcId="{96CFDEE3-694B-4E5F-93C9-9A2691E0D6D0}" destId="{2D44ADF5-9F6C-4D3D-AF09-527F069CEEC1}" srcOrd="0" destOrd="0" presId="urn:microsoft.com/office/officeart/2005/8/layout/hList3"/>
    <dgm:cxn modelId="{237DD1D8-8A69-F245-A771-A08CB5F4A6AB}" type="presParOf" srcId="{96CFDEE3-694B-4E5F-93C9-9A2691E0D6D0}" destId="{A0D246EA-1021-4F31-9AC0-A15DA5D4B0C7}" srcOrd="1" destOrd="0" presId="urn:microsoft.com/office/officeart/2005/8/layout/hList3"/>
    <dgm:cxn modelId="{8FF54D71-DA0F-224F-A74E-B7B0170B7722}" type="presParOf" srcId="{96CFDEE3-694B-4E5F-93C9-9A2691E0D6D0}" destId="{49C1EE18-59C8-4E7B-9729-6CE9494EB7AB}" srcOrd="2" destOrd="0" presId="urn:microsoft.com/office/officeart/2005/8/layout/hList3"/>
    <dgm:cxn modelId="{FCC58A1B-0040-D445-952B-106C3FB39ADE}" type="presParOf" srcId="{96CFDEE3-694B-4E5F-93C9-9A2691E0D6D0}" destId="{53303B89-45AF-9241-BBD3-8D8F06A99DDB}" srcOrd="3" destOrd="0" presId="urn:microsoft.com/office/officeart/2005/8/layout/hList3"/>
    <dgm:cxn modelId="{C8F52E08-11D2-4F4C-AB63-67C4B37FE61F}" type="presParOf" srcId="{CDB80DD7-8F54-4DAA-A8C8-BD57174A8596}" destId="{7A9EB4C2-783A-457C-BD89-B2C6EC6AD50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3DF58-58A7-412F-9495-F220B9866076}" type="doc">
      <dgm:prSet loTypeId="urn:microsoft.com/office/officeart/2005/8/layout/hProcess9" loCatId="process" qsTypeId="urn:microsoft.com/office/officeart/2005/8/quickstyle/simple3" qsCatId="simple" csTypeId="urn:microsoft.com/office/officeart/2005/8/colors/accent0_3" csCatId="mainScheme" phldr="1"/>
      <dgm:spPr/>
      <dgm:t>
        <a:bodyPr/>
        <a:lstStyle/>
        <a:p>
          <a:endParaRPr lang="es-ES"/>
        </a:p>
      </dgm:t>
    </dgm:pt>
    <dgm:pt modelId="{FD804442-9A6D-4446-AEC6-C21759FFDF4A}">
      <dgm:prSet phldrT="[Texto]" custT="1"/>
      <dgm:spPr/>
      <dgm:t>
        <a:bodyPr/>
        <a:lstStyle/>
        <a:p>
          <a:r>
            <a:rPr lang="en-GB" sz="1600" b="1" noProof="0" dirty="0" smtClean="0">
              <a:latin typeface="+mj-lt"/>
            </a:rPr>
            <a:t>Step 1: transfer the</a:t>
          </a:r>
          <a:r>
            <a:rPr lang="en-GB" sz="1600" b="1" baseline="0" noProof="0" dirty="0" smtClean="0">
              <a:latin typeface="+mj-lt"/>
            </a:rPr>
            <a:t> </a:t>
          </a:r>
          <a:r>
            <a:rPr lang="en-GB" sz="1600" b="1" noProof="0" dirty="0" smtClean="0">
              <a:latin typeface="+mj-lt"/>
            </a:rPr>
            <a:t>main activities, related deliverables</a:t>
          </a:r>
          <a:r>
            <a:rPr lang="en-GB" sz="1600" b="1" baseline="0" noProof="0" dirty="0" smtClean="0">
              <a:latin typeface="+mj-lt"/>
            </a:rPr>
            <a:t> and outputs</a:t>
          </a:r>
          <a:r>
            <a:rPr lang="en-GB" sz="1600" b="1" noProof="0" dirty="0" smtClean="0">
              <a:latin typeface="+mj-lt"/>
            </a:rPr>
            <a:t>  from project logic</a:t>
          </a:r>
          <a:r>
            <a:rPr lang="en-GB" sz="1600" b="1" baseline="0" noProof="0" dirty="0" smtClean="0">
              <a:latin typeface="+mj-lt"/>
            </a:rPr>
            <a:t> of intervention</a:t>
          </a:r>
          <a:endParaRPr lang="en-GB" sz="1600" noProof="0" dirty="0">
            <a:latin typeface="+mj-lt"/>
          </a:endParaRPr>
        </a:p>
      </dgm:t>
    </dgm:pt>
    <dgm:pt modelId="{721D3ACA-E991-4EB6-9E4A-50286DCD4FAB}" type="parTrans" cxnId="{C1D6E759-9B0C-409C-9977-8A1978346F25}">
      <dgm:prSet/>
      <dgm:spPr/>
      <dgm:t>
        <a:bodyPr/>
        <a:lstStyle/>
        <a:p>
          <a:endParaRPr lang="en-GB" sz="2000" noProof="0" dirty="0">
            <a:latin typeface="+mj-lt"/>
          </a:endParaRPr>
        </a:p>
      </dgm:t>
    </dgm:pt>
    <dgm:pt modelId="{D322F94B-B8D4-4097-A6D4-539D11DC9DCF}" type="sibTrans" cxnId="{C1D6E759-9B0C-409C-9977-8A1978346F25}">
      <dgm:prSet/>
      <dgm:spPr/>
      <dgm:t>
        <a:bodyPr/>
        <a:lstStyle/>
        <a:p>
          <a:endParaRPr lang="en-GB" sz="2000" noProof="0" dirty="0">
            <a:latin typeface="+mj-lt"/>
          </a:endParaRPr>
        </a:p>
      </dgm:t>
    </dgm:pt>
    <dgm:pt modelId="{CC5466EF-7633-4961-BC19-6E5EAA242B00}">
      <dgm:prSet phldrT="[Texto]" custT="1"/>
      <dgm:spPr/>
      <dgm:t>
        <a:bodyPr/>
        <a:lstStyle/>
        <a:p>
          <a:r>
            <a:rPr lang="en-GB" sz="1600" b="1" noProof="0" dirty="0" smtClean="0">
              <a:latin typeface="+mj-lt"/>
            </a:rPr>
            <a:t>Step 3: estimate the duration, start and end date of each activity</a:t>
          </a:r>
          <a:endParaRPr lang="en-GB" sz="1600" noProof="0" dirty="0">
            <a:latin typeface="+mj-lt"/>
          </a:endParaRPr>
        </a:p>
      </dgm:t>
    </dgm:pt>
    <dgm:pt modelId="{9B2CD0B0-36F8-427F-B98D-C8D2C0199CBE}" type="parTrans" cxnId="{5690D12A-E3F4-41E0-86BA-ACD6C1FF145D}">
      <dgm:prSet/>
      <dgm:spPr/>
      <dgm:t>
        <a:bodyPr/>
        <a:lstStyle/>
        <a:p>
          <a:endParaRPr lang="en-GB" sz="2000" noProof="0" dirty="0">
            <a:latin typeface="+mj-lt"/>
          </a:endParaRPr>
        </a:p>
      </dgm:t>
    </dgm:pt>
    <dgm:pt modelId="{824D09E9-F017-4EFF-94B0-D2CEB80F8810}" type="sibTrans" cxnId="{5690D12A-E3F4-41E0-86BA-ACD6C1FF145D}">
      <dgm:prSet/>
      <dgm:spPr/>
      <dgm:t>
        <a:bodyPr/>
        <a:lstStyle/>
        <a:p>
          <a:endParaRPr lang="en-GB" sz="2000" noProof="0" dirty="0">
            <a:latin typeface="+mj-lt"/>
          </a:endParaRPr>
        </a:p>
      </dgm:t>
    </dgm:pt>
    <dgm:pt modelId="{43E597DF-8A10-4EBB-B47B-38B53B796613}">
      <dgm:prSet phldrT="[Texto]" custT="1"/>
      <dgm:spPr/>
      <dgm:t>
        <a:bodyPr/>
        <a:lstStyle/>
        <a:p>
          <a:r>
            <a:rPr lang="en-GB" sz="1600" b="1" noProof="0" smtClean="0">
              <a:latin typeface="+mj-lt"/>
            </a:rPr>
            <a:t>Step 4: </a:t>
          </a:r>
          <a:r>
            <a:rPr lang="en-GB" sz="1600" b="1" noProof="0" dirty="0" smtClean="0">
              <a:latin typeface="+mj-lt"/>
            </a:rPr>
            <a:t>coordinate all activities within the timeline and develop a final schedule </a:t>
          </a:r>
          <a:endParaRPr lang="en-GB" sz="1600" noProof="0" dirty="0">
            <a:latin typeface="+mj-lt"/>
          </a:endParaRPr>
        </a:p>
      </dgm:t>
    </dgm:pt>
    <dgm:pt modelId="{E6716398-CE69-44B4-AFB5-23EB493CBE82}" type="parTrans" cxnId="{E28CF308-555B-4228-A0B7-2071E509F914}">
      <dgm:prSet/>
      <dgm:spPr/>
      <dgm:t>
        <a:bodyPr/>
        <a:lstStyle/>
        <a:p>
          <a:endParaRPr lang="en-GB" sz="2000" noProof="0" dirty="0">
            <a:latin typeface="+mj-lt"/>
          </a:endParaRPr>
        </a:p>
      </dgm:t>
    </dgm:pt>
    <dgm:pt modelId="{F9C7831C-C1C8-4CD3-8B66-25FB8CE6C8A8}" type="sibTrans" cxnId="{E28CF308-555B-4228-A0B7-2071E509F914}">
      <dgm:prSet/>
      <dgm:spPr/>
      <dgm:t>
        <a:bodyPr/>
        <a:lstStyle/>
        <a:p>
          <a:endParaRPr lang="en-GB" sz="2000" noProof="0" dirty="0">
            <a:latin typeface="+mj-lt"/>
          </a:endParaRPr>
        </a:p>
      </dgm:t>
    </dgm:pt>
    <dgm:pt modelId="{2A5510F6-5810-4FB1-9293-8265F3308A29}">
      <dgm:prSet phldrT="[Texto]" custT="1"/>
      <dgm:spPr/>
      <dgm:t>
        <a:bodyPr/>
        <a:lstStyle/>
        <a:p>
          <a:r>
            <a:rPr lang="en-GB" sz="1600" b="1" noProof="0" dirty="0" smtClean="0">
              <a:latin typeface="+mj-lt"/>
            </a:rPr>
            <a:t>Step 5: identify partners and staff responsible for implementing activities </a:t>
          </a:r>
          <a:endParaRPr lang="en-GB" sz="1600" noProof="0" dirty="0">
            <a:latin typeface="+mj-lt"/>
          </a:endParaRPr>
        </a:p>
      </dgm:t>
    </dgm:pt>
    <dgm:pt modelId="{C5E20820-BA5F-4C0C-A623-4430E0218A4C}" type="parTrans" cxnId="{44F4942E-5120-4C00-BFBB-D8FB36C1A5EE}">
      <dgm:prSet/>
      <dgm:spPr/>
      <dgm:t>
        <a:bodyPr/>
        <a:lstStyle/>
        <a:p>
          <a:endParaRPr lang="en-GB" sz="2000" noProof="0" dirty="0">
            <a:latin typeface="+mj-lt"/>
          </a:endParaRPr>
        </a:p>
      </dgm:t>
    </dgm:pt>
    <dgm:pt modelId="{78CE1AD4-5BED-431E-8812-BB4753C9C64B}" type="sibTrans" cxnId="{44F4942E-5120-4C00-BFBB-D8FB36C1A5EE}">
      <dgm:prSet/>
      <dgm:spPr/>
      <dgm:t>
        <a:bodyPr/>
        <a:lstStyle/>
        <a:p>
          <a:endParaRPr lang="en-GB" sz="2000" noProof="0" dirty="0">
            <a:latin typeface="+mj-lt"/>
          </a:endParaRPr>
        </a:p>
      </dgm:t>
    </dgm:pt>
    <dgm:pt modelId="{D15C39C1-5281-4FA4-BA14-3CB7B0C294B6}">
      <dgm:prSet phldrT="[Texto]" custT="1"/>
      <dgm:spPr/>
      <dgm:t>
        <a:bodyPr/>
        <a:lstStyle/>
        <a:p>
          <a:r>
            <a:rPr lang="en-GB" sz="1600" b="1" noProof="0" dirty="0" smtClean="0">
              <a:latin typeface="+mj-lt"/>
            </a:rPr>
            <a:t>Step 2: detail further the activities as needed</a:t>
          </a:r>
          <a:endParaRPr lang="en-GB" sz="1600" noProof="0" dirty="0">
            <a:latin typeface="+mj-lt"/>
          </a:endParaRPr>
        </a:p>
      </dgm:t>
    </dgm:pt>
    <dgm:pt modelId="{DBD599A4-8C99-4029-94F4-916FD806A20D}" type="sibTrans" cxnId="{775DC8BA-D784-4D54-83C7-F0920EB1DA28}">
      <dgm:prSet/>
      <dgm:spPr/>
      <dgm:t>
        <a:bodyPr/>
        <a:lstStyle/>
        <a:p>
          <a:endParaRPr lang="en-GB" sz="2000" noProof="0" dirty="0">
            <a:latin typeface="+mj-lt"/>
          </a:endParaRPr>
        </a:p>
      </dgm:t>
    </dgm:pt>
    <dgm:pt modelId="{3E58C6A9-E97D-4ED8-844B-8390909A6E40}" type="parTrans" cxnId="{775DC8BA-D784-4D54-83C7-F0920EB1DA28}">
      <dgm:prSet/>
      <dgm:spPr/>
      <dgm:t>
        <a:bodyPr/>
        <a:lstStyle/>
        <a:p>
          <a:endParaRPr lang="en-GB" sz="2000" noProof="0" dirty="0">
            <a:latin typeface="+mj-lt"/>
          </a:endParaRPr>
        </a:p>
      </dgm:t>
    </dgm:pt>
    <dgm:pt modelId="{BC6CF5C1-2AF8-48EA-A991-46F191378C78}" type="pres">
      <dgm:prSet presAssocID="{3733DF58-58A7-412F-9495-F220B9866076}" presName="CompostProcess" presStyleCnt="0">
        <dgm:presLayoutVars>
          <dgm:dir/>
          <dgm:resizeHandles val="exact"/>
        </dgm:presLayoutVars>
      </dgm:prSet>
      <dgm:spPr/>
      <dgm:t>
        <a:bodyPr/>
        <a:lstStyle/>
        <a:p>
          <a:endParaRPr lang="es-ES"/>
        </a:p>
      </dgm:t>
    </dgm:pt>
    <dgm:pt modelId="{D565746A-878F-42B7-BEC3-9DA8842BCA91}" type="pres">
      <dgm:prSet presAssocID="{3733DF58-58A7-412F-9495-F220B9866076}" presName="arrow" presStyleLbl="bgShp" presStyleIdx="0" presStyleCnt="1"/>
      <dgm:spPr/>
    </dgm:pt>
    <dgm:pt modelId="{6E93051A-F69F-4427-9DD0-36495895876A}" type="pres">
      <dgm:prSet presAssocID="{3733DF58-58A7-412F-9495-F220B9866076}" presName="linearProcess" presStyleCnt="0"/>
      <dgm:spPr/>
    </dgm:pt>
    <dgm:pt modelId="{F0F78CA4-4A8C-4C2F-BED5-1AF52AD927FA}" type="pres">
      <dgm:prSet presAssocID="{FD804442-9A6D-4446-AEC6-C21759FFDF4A}" presName="textNode" presStyleLbl="node1" presStyleIdx="0" presStyleCnt="5" custScaleX="153512">
        <dgm:presLayoutVars>
          <dgm:bulletEnabled val="1"/>
        </dgm:presLayoutVars>
      </dgm:prSet>
      <dgm:spPr/>
      <dgm:t>
        <a:bodyPr/>
        <a:lstStyle/>
        <a:p>
          <a:endParaRPr lang="es-ES"/>
        </a:p>
      </dgm:t>
    </dgm:pt>
    <dgm:pt modelId="{DC1C531D-9E76-460E-B380-126A1203DE90}" type="pres">
      <dgm:prSet presAssocID="{D322F94B-B8D4-4097-A6D4-539D11DC9DCF}" presName="sibTrans" presStyleCnt="0"/>
      <dgm:spPr/>
    </dgm:pt>
    <dgm:pt modelId="{B1627991-AA05-4306-B826-36473A789F3F}" type="pres">
      <dgm:prSet presAssocID="{D15C39C1-5281-4FA4-BA14-3CB7B0C294B6}" presName="textNode" presStyleLbl="node1" presStyleIdx="1" presStyleCnt="5">
        <dgm:presLayoutVars>
          <dgm:bulletEnabled val="1"/>
        </dgm:presLayoutVars>
      </dgm:prSet>
      <dgm:spPr/>
      <dgm:t>
        <a:bodyPr/>
        <a:lstStyle/>
        <a:p>
          <a:endParaRPr lang="es-ES"/>
        </a:p>
      </dgm:t>
    </dgm:pt>
    <dgm:pt modelId="{08F3E8C8-2C20-4C1B-AFF4-0ADF8F827BBA}" type="pres">
      <dgm:prSet presAssocID="{DBD599A4-8C99-4029-94F4-916FD806A20D}" presName="sibTrans" presStyleCnt="0"/>
      <dgm:spPr/>
    </dgm:pt>
    <dgm:pt modelId="{866FF8A5-9B79-4091-BF8B-FFCC3D0543CF}" type="pres">
      <dgm:prSet presAssocID="{CC5466EF-7633-4961-BC19-6E5EAA242B00}" presName="textNode" presStyleLbl="node1" presStyleIdx="2" presStyleCnt="5">
        <dgm:presLayoutVars>
          <dgm:bulletEnabled val="1"/>
        </dgm:presLayoutVars>
      </dgm:prSet>
      <dgm:spPr/>
      <dgm:t>
        <a:bodyPr/>
        <a:lstStyle/>
        <a:p>
          <a:endParaRPr lang="es-ES"/>
        </a:p>
      </dgm:t>
    </dgm:pt>
    <dgm:pt modelId="{AF05E0F6-D40B-4F82-8928-79750970129E}" type="pres">
      <dgm:prSet presAssocID="{824D09E9-F017-4EFF-94B0-D2CEB80F8810}" presName="sibTrans" presStyleCnt="0"/>
      <dgm:spPr/>
    </dgm:pt>
    <dgm:pt modelId="{7AD8338B-F1CA-4CD8-8369-A52914B174C3}" type="pres">
      <dgm:prSet presAssocID="{43E597DF-8A10-4EBB-B47B-38B53B796613}" presName="textNode" presStyleLbl="node1" presStyleIdx="3" presStyleCnt="5">
        <dgm:presLayoutVars>
          <dgm:bulletEnabled val="1"/>
        </dgm:presLayoutVars>
      </dgm:prSet>
      <dgm:spPr/>
      <dgm:t>
        <a:bodyPr/>
        <a:lstStyle/>
        <a:p>
          <a:endParaRPr lang="es-ES"/>
        </a:p>
      </dgm:t>
    </dgm:pt>
    <dgm:pt modelId="{2D0F70F8-92A2-43E4-ABDE-41211298A4D1}" type="pres">
      <dgm:prSet presAssocID="{F9C7831C-C1C8-4CD3-8B66-25FB8CE6C8A8}" presName="sibTrans" presStyleCnt="0"/>
      <dgm:spPr/>
    </dgm:pt>
    <dgm:pt modelId="{971A13D7-D8BD-44B1-9D32-F289260E468A}" type="pres">
      <dgm:prSet presAssocID="{2A5510F6-5810-4FB1-9293-8265F3308A29}" presName="textNode" presStyleLbl="node1" presStyleIdx="4" presStyleCnt="5">
        <dgm:presLayoutVars>
          <dgm:bulletEnabled val="1"/>
        </dgm:presLayoutVars>
      </dgm:prSet>
      <dgm:spPr/>
      <dgm:t>
        <a:bodyPr/>
        <a:lstStyle/>
        <a:p>
          <a:endParaRPr lang="es-ES"/>
        </a:p>
      </dgm:t>
    </dgm:pt>
  </dgm:ptLst>
  <dgm:cxnLst>
    <dgm:cxn modelId="{FA444CB0-432A-EB4C-973C-120DE6C2E1A1}" type="presOf" srcId="{2A5510F6-5810-4FB1-9293-8265F3308A29}" destId="{971A13D7-D8BD-44B1-9D32-F289260E468A}" srcOrd="0" destOrd="0" presId="urn:microsoft.com/office/officeart/2005/8/layout/hProcess9"/>
    <dgm:cxn modelId="{4889F016-2C94-014B-8610-C3671B1FD6CD}" type="presOf" srcId="{43E597DF-8A10-4EBB-B47B-38B53B796613}" destId="{7AD8338B-F1CA-4CD8-8369-A52914B174C3}" srcOrd="0" destOrd="0" presId="urn:microsoft.com/office/officeart/2005/8/layout/hProcess9"/>
    <dgm:cxn modelId="{775DC8BA-D784-4D54-83C7-F0920EB1DA28}" srcId="{3733DF58-58A7-412F-9495-F220B9866076}" destId="{D15C39C1-5281-4FA4-BA14-3CB7B0C294B6}" srcOrd="1" destOrd="0" parTransId="{3E58C6A9-E97D-4ED8-844B-8390909A6E40}" sibTransId="{DBD599A4-8C99-4029-94F4-916FD806A20D}"/>
    <dgm:cxn modelId="{44F4942E-5120-4C00-BFBB-D8FB36C1A5EE}" srcId="{3733DF58-58A7-412F-9495-F220B9866076}" destId="{2A5510F6-5810-4FB1-9293-8265F3308A29}" srcOrd="4" destOrd="0" parTransId="{C5E20820-BA5F-4C0C-A623-4430E0218A4C}" sibTransId="{78CE1AD4-5BED-431E-8812-BB4753C9C64B}"/>
    <dgm:cxn modelId="{74B5DA8F-E874-DE49-A74E-4416033DB510}" type="presOf" srcId="{CC5466EF-7633-4961-BC19-6E5EAA242B00}" destId="{866FF8A5-9B79-4091-BF8B-FFCC3D0543CF}" srcOrd="0" destOrd="0" presId="urn:microsoft.com/office/officeart/2005/8/layout/hProcess9"/>
    <dgm:cxn modelId="{36A21147-0279-F94E-8701-B702B4F3511F}" type="presOf" srcId="{D15C39C1-5281-4FA4-BA14-3CB7B0C294B6}" destId="{B1627991-AA05-4306-B826-36473A789F3F}" srcOrd="0" destOrd="0" presId="urn:microsoft.com/office/officeart/2005/8/layout/hProcess9"/>
    <dgm:cxn modelId="{025A0218-D6A9-2F48-A66C-6438C22585E6}" type="presOf" srcId="{3733DF58-58A7-412F-9495-F220B9866076}" destId="{BC6CF5C1-2AF8-48EA-A991-46F191378C78}" srcOrd="0" destOrd="0" presId="urn:microsoft.com/office/officeart/2005/8/layout/hProcess9"/>
    <dgm:cxn modelId="{EF8A1B49-7DA5-9448-8B3B-4BC0C862FD77}" type="presOf" srcId="{FD804442-9A6D-4446-AEC6-C21759FFDF4A}" destId="{F0F78CA4-4A8C-4C2F-BED5-1AF52AD927FA}" srcOrd="0" destOrd="0" presId="urn:microsoft.com/office/officeart/2005/8/layout/hProcess9"/>
    <dgm:cxn modelId="{C1D6E759-9B0C-409C-9977-8A1978346F25}" srcId="{3733DF58-58A7-412F-9495-F220B9866076}" destId="{FD804442-9A6D-4446-AEC6-C21759FFDF4A}" srcOrd="0" destOrd="0" parTransId="{721D3ACA-E991-4EB6-9E4A-50286DCD4FAB}" sibTransId="{D322F94B-B8D4-4097-A6D4-539D11DC9DCF}"/>
    <dgm:cxn modelId="{5690D12A-E3F4-41E0-86BA-ACD6C1FF145D}" srcId="{3733DF58-58A7-412F-9495-F220B9866076}" destId="{CC5466EF-7633-4961-BC19-6E5EAA242B00}" srcOrd="2" destOrd="0" parTransId="{9B2CD0B0-36F8-427F-B98D-C8D2C0199CBE}" sibTransId="{824D09E9-F017-4EFF-94B0-D2CEB80F8810}"/>
    <dgm:cxn modelId="{E28CF308-555B-4228-A0B7-2071E509F914}" srcId="{3733DF58-58A7-412F-9495-F220B9866076}" destId="{43E597DF-8A10-4EBB-B47B-38B53B796613}" srcOrd="3" destOrd="0" parTransId="{E6716398-CE69-44B4-AFB5-23EB493CBE82}" sibTransId="{F9C7831C-C1C8-4CD3-8B66-25FB8CE6C8A8}"/>
    <dgm:cxn modelId="{AD452ED5-31E0-D34E-BE5D-38A90E6BD048}" type="presParOf" srcId="{BC6CF5C1-2AF8-48EA-A991-46F191378C78}" destId="{D565746A-878F-42B7-BEC3-9DA8842BCA91}" srcOrd="0" destOrd="0" presId="urn:microsoft.com/office/officeart/2005/8/layout/hProcess9"/>
    <dgm:cxn modelId="{0C28B8A3-45D0-A64C-8492-D77F964CE143}" type="presParOf" srcId="{BC6CF5C1-2AF8-48EA-A991-46F191378C78}" destId="{6E93051A-F69F-4427-9DD0-36495895876A}" srcOrd="1" destOrd="0" presId="urn:microsoft.com/office/officeart/2005/8/layout/hProcess9"/>
    <dgm:cxn modelId="{13A76CF8-311C-5845-9789-6692C6087ED6}" type="presParOf" srcId="{6E93051A-F69F-4427-9DD0-36495895876A}" destId="{F0F78CA4-4A8C-4C2F-BED5-1AF52AD927FA}" srcOrd="0" destOrd="0" presId="urn:microsoft.com/office/officeart/2005/8/layout/hProcess9"/>
    <dgm:cxn modelId="{7B459EE8-0C52-8545-BC87-A6E9BABD6CBF}" type="presParOf" srcId="{6E93051A-F69F-4427-9DD0-36495895876A}" destId="{DC1C531D-9E76-460E-B380-126A1203DE90}" srcOrd="1" destOrd="0" presId="urn:microsoft.com/office/officeart/2005/8/layout/hProcess9"/>
    <dgm:cxn modelId="{17DB418A-D00A-1944-9E09-7C9CF4CD1628}" type="presParOf" srcId="{6E93051A-F69F-4427-9DD0-36495895876A}" destId="{B1627991-AA05-4306-B826-36473A789F3F}" srcOrd="2" destOrd="0" presId="urn:microsoft.com/office/officeart/2005/8/layout/hProcess9"/>
    <dgm:cxn modelId="{E7FC5295-01A7-F147-9DE6-55522365F402}" type="presParOf" srcId="{6E93051A-F69F-4427-9DD0-36495895876A}" destId="{08F3E8C8-2C20-4C1B-AFF4-0ADF8F827BBA}" srcOrd="3" destOrd="0" presId="urn:microsoft.com/office/officeart/2005/8/layout/hProcess9"/>
    <dgm:cxn modelId="{A817F17E-FB7E-0041-9F3A-3DA7008F35FD}" type="presParOf" srcId="{6E93051A-F69F-4427-9DD0-36495895876A}" destId="{866FF8A5-9B79-4091-BF8B-FFCC3D0543CF}" srcOrd="4" destOrd="0" presId="urn:microsoft.com/office/officeart/2005/8/layout/hProcess9"/>
    <dgm:cxn modelId="{5ED24A1B-0EE1-0A4C-98CD-A065BE15444F}" type="presParOf" srcId="{6E93051A-F69F-4427-9DD0-36495895876A}" destId="{AF05E0F6-D40B-4F82-8928-79750970129E}" srcOrd="5" destOrd="0" presId="urn:microsoft.com/office/officeart/2005/8/layout/hProcess9"/>
    <dgm:cxn modelId="{0099A2E8-0554-C840-9C2C-BD797ED86E03}" type="presParOf" srcId="{6E93051A-F69F-4427-9DD0-36495895876A}" destId="{7AD8338B-F1CA-4CD8-8369-A52914B174C3}" srcOrd="6" destOrd="0" presId="urn:microsoft.com/office/officeart/2005/8/layout/hProcess9"/>
    <dgm:cxn modelId="{6605D93B-C98B-2F44-B13B-1E42A4B77A2F}" type="presParOf" srcId="{6E93051A-F69F-4427-9DD0-36495895876A}" destId="{2D0F70F8-92A2-43E4-ABDE-41211298A4D1}" srcOrd="7" destOrd="0" presId="urn:microsoft.com/office/officeart/2005/8/layout/hProcess9"/>
    <dgm:cxn modelId="{74CBE6D2-C99B-3547-89EA-105D32A70A75}" type="presParOf" srcId="{6E93051A-F69F-4427-9DD0-36495895876A}" destId="{971A13D7-D8BD-44B1-9D32-F289260E468A}"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31A51A-C9F6-4A4F-8A5E-F8BD441220EF}"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ES"/>
        </a:p>
      </dgm:t>
    </dgm:pt>
    <dgm:pt modelId="{54D7CDC1-141C-4D31-B090-2ED99E226177}">
      <dgm:prSet phldrT="[Texto]" custT="1"/>
      <dgm:spPr/>
      <dgm:t>
        <a:bodyPr/>
        <a:lstStyle/>
        <a:p>
          <a:r>
            <a:rPr lang="en-GB" sz="2400" b="0" dirty="0">
              <a:latin typeface="Century Gothic" pitchFamily="34" charset="0"/>
            </a:rPr>
            <a:t>Project work plan defines processes and responsibilities </a:t>
          </a:r>
          <a:endParaRPr lang="es-ES" sz="2400" dirty="0"/>
        </a:p>
      </dgm:t>
    </dgm:pt>
    <dgm:pt modelId="{3838C3F7-10D9-4A49-984A-5B5B905DAB26}" type="parTrans" cxnId="{1924A30E-720F-4BA0-BC39-986CF00DCC4E}">
      <dgm:prSet/>
      <dgm:spPr/>
      <dgm:t>
        <a:bodyPr/>
        <a:lstStyle/>
        <a:p>
          <a:endParaRPr lang="es-ES" sz="2400"/>
        </a:p>
      </dgm:t>
    </dgm:pt>
    <dgm:pt modelId="{A0B3B99A-CBCD-481E-B5B4-8E1369C05E38}" type="sibTrans" cxnId="{1924A30E-720F-4BA0-BC39-986CF00DCC4E}">
      <dgm:prSet/>
      <dgm:spPr/>
      <dgm:t>
        <a:bodyPr/>
        <a:lstStyle/>
        <a:p>
          <a:endParaRPr lang="es-ES" sz="2400"/>
        </a:p>
      </dgm:t>
    </dgm:pt>
    <dgm:pt modelId="{12A82325-8945-4740-B3CF-5923F011899B}">
      <dgm:prSet phldrT="[Texto]" custT="1"/>
      <dgm:spPr/>
      <dgm:t>
        <a:bodyPr/>
        <a:lstStyle/>
        <a:p>
          <a:r>
            <a:rPr lang="en-GB" sz="2400" b="1" dirty="0">
              <a:latin typeface="Century Gothic" pitchFamily="34" charset="0"/>
            </a:rPr>
            <a:t>Who</a:t>
          </a:r>
          <a:r>
            <a:rPr lang="en-GB" sz="2400" b="0" dirty="0">
              <a:latin typeface="Century Gothic" pitchFamily="34" charset="0"/>
            </a:rPr>
            <a:t> will do what? Which partner is going to take care of which part of the work? How are partners going to work together?</a:t>
          </a:r>
          <a:endParaRPr lang="es-ES" sz="2400" b="0" dirty="0">
            <a:latin typeface="Century Gothic" pitchFamily="34" charset="0"/>
          </a:endParaRPr>
        </a:p>
      </dgm:t>
    </dgm:pt>
    <dgm:pt modelId="{C1B0576B-A27D-4A12-B5DA-0A7E9D2DEE6E}" type="parTrans" cxnId="{E44BA5E3-513A-403C-B0CD-FAF0A14FF9D0}">
      <dgm:prSet/>
      <dgm:spPr/>
      <dgm:t>
        <a:bodyPr/>
        <a:lstStyle/>
        <a:p>
          <a:endParaRPr lang="es-ES" sz="2400"/>
        </a:p>
      </dgm:t>
    </dgm:pt>
    <dgm:pt modelId="{285E5B6E-4E68-4CD6-A981-0C8815332C67}" type="sibTrans" cxnId="{E44BA5E3-513A-403C-B0CD-FAF0A14FF9D0}">
      <dgm:prSet/>
      <dgm:spPr/>
      <dgm:t>
        <a:bodyPr/>
        <a:lstStyle/>
        <a:p>
          <a:endParaRPr lang="es-ES" sz="2400"/>
        </a:p>
      </dgm:t>
    </dgm:pt>
    <dgm:pt modelId="{58A53611-AB48-4F92-9FA7-767380F8AEE7}">
      <dgm:prSet custT="1"/>
      <dgm:spPr/>
      <dgm:t>
        <a:bodyPr/>
        <a:lstStyle/>
        <a:p>
          <a:r>
            <a:rPr lang="en-GB" sz="2400" b="1" dirty="0" smtClean="0">
              <a:latin typeface="Century Gothic" pitchFamily="34" charset="0"/>
            </a:rPr>
            <a:t>How </a:t>
          </a:r>
          <a:r>
            <a:rPr lang="en-GB" sz="2400" b="1" dirty="0">
              <a:latin typeface="Century Gothic" pitchFamily="34" charset="0"/>
            </a:rPr>
            <a:t>to plan the work </a:t>
          </a:r>
          <a:r>
            <a:rPr lang="en-GB" sz="2400" b="0" dirty="0">
              <a:latin typeface="Century Gothic" pitchFamily="34" charset="0"/>
            </a:rPr>
            <a:t>needed to achieve </a:t>
          </a:r>
          <a:r>
            <a:rPr lang="en-GB" sz="2400" b="0" dirty="0" smtClean="0">
              <a:latin typeface="Century Gothic" pitchFamily="34" charset="0"/>
            </a:rPr>
            <a:t>deliverables/ outputs?</a:t>
          </a:r>
          <a:endParaRPr lang="es-ES" sz="2400" dirty="0"/>
        </a:p>
      </dgm:t>
    </dgm:pt>
    <dgm:pt modelId="{F1EB3E88-CAD0-42D0-968F-32B7104BCF54}" type="parTrans" cxnId="{21E8BF87-95C7-4735-9C2A-915E007CF28F}">
      <dgm:prSet/>
      <dgm:spPr/>
      <dgm:t>
        <a:bodyPr/>
        <a:lstStyle/>
        <a:p>
          <a:endParaRPr lang="es-ES" sz="2400"/>
        </a:p>
      </dgm:t>
    </dgm:pt>
    <dgm:pt modelId="{C7820112-E553-4A6A-AFFB-DAAC1B28A3CE}" type="sibTrans" cxnId="{21E8BF87-95C7-4735-9C2A-915E007CF28F}">
      <dgm:prSet/>
      <dgm:spPr/>
      <dgm:t>
        <a:bodyPr/>
        <a:lstStyle/>
        <a:p>
          <a:endParaRPr lang="es-ES" sz="2400"/>
        </a:p>
      </dgm:t>
    </dgm:pt>
    <dgm:pt modelId="{92834703-327E-466C-9AFC-032C95BEAD7C}">
      <dgm:prSet phldrT="[Texto]" custT="1"/>
      <dgm:spPr/>
      <dgm:t>
        <a:bodyPr/>
        <a:lstStyle/>
        <a:p>
          <a:r>
            <a:rPr lang="en-GB" sz="2400" b="0" dirty="0">
              <a:latin typeface="Century Gothic" pitchFamily="34" charset="0"/>
            </a:rPr>
            <a:t>By </a:t>
          </a:r>
          <a:r>
            <a:rPr lang="en-GB" sz="2400" b="1" dirty="0">
              <a:latin typeface="Century Gothic" pitchFamily="34" charset="0"/>
            </a:rPr>
            <a:t>when</a:t>
          </a:r>
          <a:r>
            <a:rPr lang="en-GB" sz="2400" b="0" dirty="0">
              <a:latin typeface="Century Gothic" pitchFamily="34" charset="0"/>
            </a:rPr>
            <a:t> ?</a:t>
          </a:r>
          <a:endParaRPr lang="es-ES" sz="2400" b="0" dirty="0">
            <a:latin typeface="Century Gothic" pitchFamily="34" charset="0"/>
          </a:endParaRPr>
        </a:p>
      </dgm:t>
    </dgm:pt>
    <dgm:pt modelId="{7B0C9823-9DCE-4F08-98AF-31EE52C9C44C}" type="sibTrans" cxnId="{214FB7E2-A6F4-4641-9D39-10E288106CF7}">
      <dgm:prSet/>
      <dgm:spPr/>
      <dgm:t>
        <a:bodyPr/>
        <a:lstStyle/>
        <a:p>
          <a:endParaRPr lang="es-ES" sz="2400"/>
        </a:p>
      </dgm:t>
    </dgm:pt>
    <dgm:pt modelId="{BC46BCC0-4059-4BF0-A2DD-763886E6EC50}" type="parTrans" cxnId="{214FB7E2-A6F4-4641-9D39-10E288106CF7}">
      <dgm:prSet/>
      <dgm:spPr/>
      <dgm:t>
        <a:bodyPr/>
        <a:lstStyle/>
        <a:p>
          <a:endParaRPr lang="es-ES" sz="2400"/>
        </a:p>
      </dgm:t>
    </dgm:pt>
    <dgm:pt modelId="{59DA2011-03A2-41B8-B0AE-682103DC51FA}">
      <dgm:prSet/>
      <dgm:spPr/>
      <dgm:t>
        <a:bodyPr/>
        <a:lstStyle/>
        <a:p>
          <a:endParaRPr lang="en-US" sz="2400"/>
        </a:p>
      </dgm:t>
    </dgm:pt>
    <dgm:pt modelId="{ED704202-9BB9-4482-B6DD-03D192974659}" type="parTrans" cxnId="{C85AC4C5-0A5A-4C1E-A058-F4582349385F}">
      <dgm:prSet/>
      <dgm:spPr/>
      <dgm:t>
        <a:bodyPr/>
        <a:lstStyle/>
        <a:p>
          <a:endParaRPr lang="es-ES" sz="2400"/>
        </a:p>
      </dgm:t>
    </dgm:pt>
    <dgm:pt modelId="{9F2A34FE-E239-4C7B-BD76-131DC057FCE1}" type="sibTrans" cxnId="{C85AC4C5-0A5A-4C1E-A058-F4582349385F}">
      <dgm:prSet/>
      <dgm:spPr/>
      <dgm:t>
        <a:bodyPr/>
        <a:lstStyle/>
        <a:p>
          <a:endParaRPr lang="es-ES" sz="2400"/>
        </a:p>
      </dgm:t>
    </dgm:pt>
    <dgm:pt modelId="{8FEAE07D-88F5-4ACF-9D84-FEADAD7E12AE}">
      <dgm:prSet/>
      <dgm:spPr/>
      <dgm:t>
        <a:bodyPr/>
        <a:lstStyle/>
        <a:p>
          <a:endParaRPr lang="en-US" sz="2400"/>
        </a:p>
      </dgm:t>
    </dgm:pt>
    <dgm:pt modelId="{2FB7819F-4AA9-43AA-9AB0-C171CA627E03}" type="parTrans" cxnId="{981BF276-0E5A-4341-8A3B-A32BC06B32FA}">
      <dgm:prSet/>
      <dgm:spPr/>
      <dgm:t>
        <a:bodyPr/>
        <a:lstStyle/>
        <a:p>
          <a:endParaRPr lang="es-ES" sz="2400"/>
        </a:p>
      </dgm:t>
    </dgm:pt>
    <dgm:pt modelId="{9E748E7D-3D3C-4DE2-8FC1-E552E7F2216B}" type="sibTrans" cxnId="{981BF276-0E5A-4341-8A3B-A32BC06B32FA}">
      <dgm:prSet/>
      <dgm:spPr/>
      <dgm:t>
        <a:bodyPr/>
        <a:lstStyle/>
        <a:p>
          <a:endParaRPr lang="es-ES" sz="2400"/>
        </a:p>
      </dgm:t>
    </dgm:pt>
    <dgm:pt modelId="{F37BDF2E-89C5-487D-9EEE-4BC7AEA6EB70}" type="pres">
      <dgm:prSet presAssocID="{2E31A51A-C9F6-4A4F-8A5E-F8BD441220EF}" presName="composite" presStyleCnt="0">
        <dgm:presLayoutVars>
          <dgm:chMax val="1"/>
          <dgm:dir/>
          <dgm:resizeHandles val="exact"/>
        </dgm:presLayoutVars>
      </dgm:prSet>
      <dgm:spPr/>
      <dgm:t>
        <a:bodyPr/>
        <a:lstStyle/>
        <a:p>
          <a:endParaRPr lang="es-ES"/>
        </a:p>
      </dgm:t>
    </dgm:pt>
    <dgm:pt modelId="{8C10121A-6377-43B5-ACF1-B6ECB8BAB379}" type="pres">
      <dgm:prSet presAssocID="{54D7CDC1-141C-4D31-B090-2ED99E226177}" presName="roof" presStyleLbl="dkBgShp" presStyleIdx="0" presStyleCnt="2" custLinFactNeighborX="7524" custLinFactNeighborY="-18797"/>
      <dgm:spPr/>
      <dgm:t>
        <a:bodyPr/>
        <a:lstStyle/>
        <a:p>
          <a:endParaRPr lang="es-ES"/>
        </a:p>
      </dgm:t>
    </dgm:pt>
    <dgm:pt modelId="{BFD3CCE1-30DC-4E53-843E-F10BFBD5B5CD}" type="pres">
      <dgm:prSet presAssocID="{54D7CDC1-141C-4D31-B090-2ED99E226177}" presName="pillars" presStyleCnt="0"/>
      <dgm:spPr/>
    </dgm:pt>
    <dgm:pt modelId="{D025C15E-EE3A-4BAB-98A9-3630CF7D9EAE}" type="pres">
      <dgm:prSet presAssocID="{54D7CDC1-141C-4D31-B090-2ED99E226177}" presName="pillar1" presStyleLbl="node1" presStyleIdx="0" presStyleCnt="3">
        <dgm:presLayoutVars>
          <dgm:bulletEnabled val="1"/>
        </dgm:presLayoutVars>
      </dgm:prSet>
      <dgm:spPr/>
      <dgm:t>
        <a:bodyPr/>
        <a:lstStyle/>
        <a:p>
          <a:endParaRPr lang="es-ES"/>
        </a:p>
      </dgm:t>
    </dgm:pt>
    <dgm:pt modelId="{4E0D181D-AB40-428E-8743-118EDB4CC966}" type="pres">
      <dgm:prSet presAssocID="{12A82325-8945-4740-B3CF-5923F011899B}" presName="pillarX" presStyleLbl="node1" presStyleIdx="1" presStyleCnt="3" custScaleX="126383">
        <dgm:presLayoutVars>
          <dgm:bulletEnabled val="1"/>
        </dgm:presLayoutVars>
      </dgm:prSet>
      <dgm:spPr/>
      <dgm:t>
        <a:bodyPr/>
        <a:lstStyle/>
        <a:p>
          <a:endParaRPr lang="es-ES"/>
        </a:p>
      </dgm:t>
    </dgm:pt>
    <dgm:pt modelId="{410376D7-B003-40D2-93E2-CE5F4E820D91}" type="pres">
      <dgm:prSet presAssocID="{92834703-327E-466C-9AFC-032C95BEAD7C}" presName="pillarX" presStyleLbl="node1" presStyleIdx="2" presStyleCnt="3">
        <dgm:presLayoutVars>
          <dgm:bulletEnabled val="1"/>
        </dgm:presLayoutVars>
      </dgm:prSet>
      <dgm:spPr/>
      <dgm:t>
        <a:bodyPr/>
        <a:lstStyle/>
        <a:p>
          <a:endParaRPr lang="es-ES"/>
        </a:p>
      </dgm:t>
    </dgm:pt>
    <dgm:pt modelId="{187E89C5-86B2-40C7-B6FA-F092D5C3FCBD}" type="pres">
      <dgm:prSet presAssocID="{54D7CDC1-141C-4D31-B090-2ED99E226177}" presName="base" presStyleLbl="dkBgShp" presStyleIdx="1" presStyleCnt="2" custLinFactNeighborY="0"/>
      <dgm:spPr/>
    </dgm:pt>
  </dgm:ptLst>
  <dgm:cxnLst>
    <dgm:cxn modelId="{214FB7E2-A6F4-4641-9D39-10E288106CF7}" srcId="{54D7CDC1-141C-4D31-B090-2ED99E226177}" destId="{92834703-327E-466C-9AFC-032C95BEAD7C}" srcOrd="2" destOrd="0" parTransId="{BC46BCC0-4059-4BF0-A2DD-763886E6EC50}" sibTransId="{7B0C9823-9DCE-4F08-98AF-31EE52C9C44C}"/>
    <dgm:cxn modelId="{305E3D2C-8D5B-D34C-AE17-EB84B9C6E1BA}" type="presOf" srcId="{54D7CDC1-141C-4D31-B090-2ED99E226177}" destId="{8C10121A-6377-43B5-ACF1-B6ECB8BAB379}" srcOrd="0" destOrd="0" presId="urn:microsoft.com/office/officeart/2005/8/layout/hList3"/>
    <dgm:cxn modelId="{B90AB2DF-EDB7-4944-871C-5AC9C4DAC05C}" type="presOf" srcId="{12A82325-8945-4740-B3CF-5923F011899B}" destId="{4E0D181D-AB40-428E-8743-118EDB4CC966}" srcOrd="0" destOrd="0" presId="urn:microsoft.com/office/officeart/2005/8/layout/hList3"/>
    <dgm:cxn modelId="{E44BA5E3-513A-403C-B0CD-FAF0A14FF9D0}" srcId="{54D7CDC1-141C-4D31-B090-2ED99E226177}" destId="{12A82325-8945-4740-B3CF-5923F011899B}" srcOrd="1" destOrd="0" parTransId="{C1B0576B-A27D-4A12-B5DA-0A7E9D2DEE6E}" sibTransId="{285E5B6E-4E68-4CD6-A981-0C8815332C67}"/>
    <dgm:cxn modelId="{981BF276-0E5A-4341-8A3B-A32BC06B32FA}" srcId="{2E31A51A-C9F6-4A4F-8A5E-F8BD441220EF}" destId="{8FEAE07D-88F5-4ACF-9D84-FEADAD7E12AE}" srcOrd="2" destOrd="0" parTransId="{2FB7819F-4AA9-43AA-9AB0-C171CA627E03}" sibTransId="{9E748E7D-3D3C-4DE2-8FC1-E552E7F2216B}"/>
    <dgm:cxn modelId="{21E8BF87-95C7-4735-9C2A-915E007CF28F}" srcId="{54D7CDC1-141C-4D31-B090-2ED99E226177}" destId="{58A53611-AB48-4F92-9FA7-767380F8AEE7}" srcOrd="0" destOrd="0" parTransId="{F1EB3E88-CAD0-42D0-968F-32B7104BCF54}" sibTransId="{C7820112-E553-4A6A-AFFB-DAAC1B28A3CE}"/>
    <dgm:cxn modelId="{C85AC4C5-0A5A-4C1E-A058-F4582349385F}" srcId="{2E31A51A-C9F6-4A4F-8A5E-F8BD441220EF}" destId="{59DA2011-03A2-41B8-B0AE-682103DC51FA}" srcOrd="1" destOrd="0" parTransId="{ED704202-9BB9-4482-B6DD-03D192974659}" sibTransId="{9F2A34FE-E239-4C7B-BD76-131DC057FCE1}"/>
    <dgm:cxn modelId="{1924A30E-720F-4BA0-BC39-986CF00DCC4E}" srcId="{2E31A51A-C9F6-4A4F-8A5E-F8BD441220EF}" destId="{54D7CDC1-141C-4D31-B090-2ED99E226177}" srcOrd="0" destOrd="0" parTransId="{3838C3F7-10D9-4A49-984A-5B5B905DAB26}" sibTransId="{A0B3B99A-CBCD-481E-B5B4-8E1369C05E38}"/>
    <dgm:cxn modelId="{E02CA104-5668-0145-A392-2AABEAD6E1AB}" type="presOf" srcId="{58A53611-AB48-4F92-9FA7-767380F8AEE7}" destId="{D025C15E-EE3A-4BAB-98A9-3630CF7D9EAE}" srcOrd="0" destOrd="0" presId="urn:microsoft.com/office/officeart/2005/8/layout/hList3"/>
    <dgm:cxn modelId="{36A6B6E8-4602-EC4A-9D2A-E76D01D0A7F9}" type="presOf" srcId="{92834703-327E-466C-9AFC-032C95BEAD7C}" destId="{410376D7-B003-40D2-93E2-CE5F4E820D91}" srcOrd="0" destOrd="0" presId="urn:microsoft.com/office/officeart/2005/8/layout/hList3"/>
    <dgm:cxn modelId="{8C2819B5-46F0-7240-8571-3B3DB07CE93F}" type="presOf" srcId="{2E31A51A-C9F6-4A4F-8A5E-F8BD441220EF}" destId="{F37BDF2E-89C5-487D-9EEE-4BC7AEA6EB70}" srcOrd="0" destOrd="0" presId="urn:microsoft.com/office/officeart/2005/8/layout/hList3"/>
    <dgm:cxn modelId="{70A8CB1F-9328-AA47-B78D-AB7A9AEA9F35}" type="presParOf" srcId="{F37BDF2E-89C5-487D-9EEE-4BC7AEA6EB70}" destId="{8C10121A-6377-43B5-ACF1-B6ECB8BAB379}" srcOrd="0" destOrd="0" presId="urn:microsoft.com/office/officeart/2005/8/layout/hList3"/>
    <dgm:cxn modelId="{9157FE67-4F49-2B40-A767-C3A6662CECB4}" type="presParOf" srcId="{F37BDF2E-89C5-487D-9EEE-4BC7AEA6EB70}" destId="{BFD3CCE1-30DC-4E53-843E-F10BFBD5B5CD}" srcOrd="1" destOrd="0" presId="urn:microsoft.com/office/officeart/2005/8/layout/hList3"/>
    <dgm:cxn modelId="{5B8C04B3-8319-3245-9992-21A187335218}" type="presParOf" srcId="{BFD3CCE1-30DC-4E53-843E-F10BFBD5B5CD}" destId="{D025C15E-EE3A-4BAB-98A9-3630CF7D9EAE}" srcOrd="0" destOrd="0" presId="urn:microsoft.com/office/officeart/2005/8/layout/hList3"/>
    <dgm:cxn modelId="{81FA4B14-B5B9-3A4A-88CB-4A7A30BFAC61}" type="presParOf" srcId="{BFD3CCE1-30DC-4E53-843E-F10BFBD5B5CD}" destId="{4E0D181D-AB40-428E-8743-118EDB4CC966}" srcOrd="1" destOrd="0" presId="urn:microsoft.com/office/officeart/2005/8/layout/hList3"/>
    <dgm:cxn modelId="{71227D12-A467-954D-B6D5-1F06FF9F1CDA}" type="presParOf" srcId="{BFD3CCE1-30DC-4E53-843E-F10BFBD5B5CD}" destId="{410376D7-B003-40D2-93E2-CE5F4E820D91}" srcOrd="2" destOrd="0" presId="urn:microsoft.com/office/officeart/2005/8/layout/hList3"/>
    <dgm:cxn modelId="{227CCFBA-C519-C64E-A972-02B89EE3EC55}" type="presParOf" srcId="{F37BDF2E-89C5-487D-9EEE-4BC7AEA6EB70}" destId="{187E89C5-86B2-40C7-B6FA-F092D5C3FCB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D8D743-EEF0-4426-AE7B-5536A25263C4}" type="doc">
      <dgm:prSet loTypeId="urn:microsoft.com/office/officeart/2005/8/layout/chevron2" loCatId="list" qsTypeId="urn:microsoft.com/office/officeart/2005/8/quickstyle/simple3" qsCatId="simple" csTypeId="urn:microsoft.com/office/officeart/2005/8/colors/accent0_3" csCatId="mainScheme" phldr="1"/>
      <dgm:spPr/>
      <dgm:t>
        <a:bodyPr/>
        <a:lstStyle/>
        <a:p>
          <a:endParaRPr lang="es-ES"/>
        </a:p>
      </dgm:t>
    </dgm:pt>
    <dgm:pt modelId="{BC41E7E5-15B4-467A-B2FE-3DF502E6395E}">
      <dgm:prSet phldrT="[Texto]" custT="1"/>
      <dgm:spPr/>
      <dgm:t>
        <a:bodyPr/>
        <a:lstStyle/>
        <a:p>
          <a:r>
            <a:rPr lang="en-GB" sz="1800" b="1" dirty="0">
              <a:latin typeface="+mj-lt"/>
            </a:rPr>
            <a:t>Can you manage it?  </a:t>
          </a:r>
          <a:endParaRPr lang="es-ES" sz="1800" b="1" dirty="0">
            <a:latin typeface="+mj-lt"/>
          </a:endParaRPr>
        </a:p>
      </dgm:t>
    </dgm:pt>
    <dgm:pt modelId="{7F3D2331-4747-4E57-BEEF-7BB0B4CF19E6}" type="parTrans" cxnId="{9079D398-6011-4D8E-9B1A-ED1059654837}">
      <dgm:prSet/>
      <dgm:spPr/>
      <dgm:t>
        <a:bodyPr/>
        <a:lstStyle/>
        <a:p>
          <a:endParaRPr lang="es-ES" sz="1800">
            <a:latin typeface="+mj-lt"/>
          </a:endParaRPr>
        </a:p>
      </dgm:t>
    </dgm:pt>
    <dgm:pt modelId="{B38727FB-1539-42A3-AB9C-DE3308E7ED9F}" type="sibTrans" cxnId="{9079D398-6011-4D8E-9B1A-ED1059654837}">
      <dgm:prSet/>
      <dgm:spPr/>
      <dgm:t>
        <a:bodyPr/>
        <a:lstStyle/>
        <a:p>
          <a:endParaRPr lang="es-ES" sz="1800">
            <a:latin typeface="+mj-lt"/>
          </a:endParaRPr>
        </a:p>
      </dgm:t>
    </dgm:pt>
    <dgm:pt modelId="{4C5453E8-9026-48ED-96C3-C3BD2BF41B47}">
      <dgm:prSet phldrT="[Texto]" custT="1"/>
      <dgm:spPr/>
      <dgm:t>
        <a:bodyPr/>
        <a:lstStyle/>
        <a:p>
          <a:r>
            <a:rPr lang="en-GB" sz="2000" b="1" dirty="0">
              <a:latin typeface="+mj-lt"/>
            </a:rPr>
            <a:t>Avoid breaking down your work packages into too many </a:t>
          </a:r>
          <a:r>
            <a:rPr lang="en-GB" sz="2000" b="1" dirty="0" smtClean="0">
              <a:latin typeface="+mj-lt"/>
            </a:rPr>
            <a:t>activities</a:t>
          </a:r>
          <a:r>
            <a:rPr lang="en-GB" sz="2000" b="0" dirty="0" smtClean="0">
              <a:latin typeface="+mj-lt"/>
            </a:rPr>
            <a:t>:</a:t>
          </a:r>
          <a:r>
            <a:rPr lang="en-GB" sz="2000" b="0" baseline="0" dirty="0" smtClean="0">
              <a:latin typeface="+mj-lt"/>
            </a:rPr>
            <a:t> i</a:t>
          </a:r>
          <a:r>
            <a:rPr lang="en-GB" sz="1800" b="0" dirty="0" smtClean="0">
              <a:latin typeface="+mj-lt"/>
            </a:rPr>
            <a:t>t </a:t>
          </a:r>
          <a:r>
            <a:rPr lang="en-GB" sz="1800" b="0" dirty="0">
              <a:latin typeface="+mj-lt"/>
            </a:rPr>
            <a:t>is time consuming and will be difficult to monitor during the </a:t>
          </a:r>
          <a:r>
            <a:rPr lang="en-GB" sz="1800" b="0" dirty="0" smtClean="0">
              <a:latin typeface="+mj-lt"/>
            </a:rPr>
            <a:t>implementation</a:t>
          </a:r>
          <a:endParaRPr lang="es-ES" sz="1800" dirty="0">
            <a:latin typeface="+mj-lt"/>
          </a:endParaRPr>
        </a:p>
      </dgm:t>
    </dgm:pt>
    <dgm:pt modelId="{EE058C40-DBEB-49A9-968E-427207E53BAC}" type="parTrans" cxnId="{15E0DFA8-6890-4461-90D4-9C20D7234FC2}">
      <dgm:prSet/>
      <dgm:spPr/>
      <dgm:t>
        <a:bodyPr/>
        <a:lstStyle/>
        <a:p>
          <a:endParaRPr lang="es-ES" sz="1800">
            <a:latin typeface="+mj-lt"/>
          </a:endParaRPr>
        </a:p>
      </dgm:t>
    </dgm:pt>
    <dgm:pt modelId="{7E635516-5B88-4B2B-900C-C7ED910BBBF4}" type="sibTrans" cxnId="{15E0DFA8-6890-4461-90D4-9C20D7234FC2}">
      <dgm:prSet/>
      <dgm:spPr/>
      <dgm:t>
        <a:bodyPr/>
        <a:lstStyle/>
        <a:p>
          <a:endParaRPr lang="es-ES" sz="1800">
            <a:latin typeface="+mj-lt"/>
          </a:endParaRPr>
        </a:p>
      </dgm:t>
    </dgm:pt>
    <dgm:pt modelId="{A9753EC8-6A08-43C3-84CB-4E74C34327DA}">
      <dgm:prSet phldrT="[Texto]" custT="1"/>
      <dgm:spPr/>
      <dgm:t>
        <a:bodyPr/>
        <a:lstStyle/>
        <a:p>
          <a:r>
            <a:rPr lang="en-GB" sz="1800" b="1" dirty="0">
              <a:latin typeface="+mj-lt"/>
            </a:rPr>
            <a:t>Is your plan clear ? </a:t>
          </a:r>
          <a:endParaRPr lang="es-ES" sz="1800" b="1" dirty="0">
            <a:latin typeface="+mj-lt"/>
          </a:endParaRPr>
        </a:p>
      </dgm:t>
    </dgm:pt>
    <dgm:pt modelId="{0F54D735-7C8C-4862-B9EB-F296DB469166}" type="parTrans" cxnId="{2FEE9FBC-E197-4EC0-B7D2-EDE6D4A82236}">
      <dgm:prSet/>
      <dgm:spPr/>
      <dgm:t>
        <a:bodyPr/>
        <a:lstStyle/>
        <a:p>
          <a:endParaRPr lang="es-ES" sz="1800">
            <a:latin typeface="+mj-lt"/>
          </a:endParaRPr>
        </a:p>
      </dgm:t>
    </dgm:pt>
    <dgm:pt modelId="{EBE7D954-32B3-46C3-8EC4-14A2EE42D848}" type="sibTrans" cxnId="{2FEE9FBC-E197-4EC0-B7D2-EDE6D4A82236}">
      <dgm:prSet/>
      <dgm:spPr/>
      <dgm:t>
        <a:bodyPr/>
        <a:lstStyle/>
        <a:p>
          <a:endParaRPr lang="es-ES" sz="1800">
            <a:latin typeface="+mj-lt"/>
          </a:endParaRPr>
        </a:p>
      </dgm:t>
    </dgm:pt>
    <dgm:pt modelId="{83292790-B44C-4E34-AD93-EC686CCD361A}">
      <dgm:prSet phldrT="[Texto]" custT="1"/>
      <dgm:spPr/>
      <dgm:t>
        <a:bodyPr/>
        <a:lstStyle/>
        <a:p>
          <a:r>
            <a:rPr lang="en-GB" sz="2000" b="1" dirty="0">
              <a:latin typeface="+mj-lt"/>
            </a:rPr>
            <a:t>Avoid statements that are too </a:t>
          </a:r>
          <a:r>
            <a:rPr lang="en-GB" sz="2000" b="1" dirty="0" smtClean="0">
              <a:latin typeface="+mj-lt"/>
            </a:rPr>
            <a:t>vague</a:t>
          </a:r>
          <a:r>
            <a:rPr lang="en-GB" sz="1800" b="1" dirty="0">
              <a:latin typeface="+mj-lt"/>
            </a:rPr>
            <a:t>:</a:t>
          </a:r>
          <a:r>
            <a:rPr lang="en-GB" sz="1800" b="1" dirty="0" smtClean="0">
              <a:latin typeface="+mj-lt"/>
            </a:rPr>
            <a:t> </a:t>
          </a:r>
          <a:r>
            <a:rPr lang="en-GB" sz="1800" b="0" dirty="0">
              <a:latin typeface="+mj-lt"/>
            </a:rPr>
            <a:t>they will prevent the partners from having a clear understanding of what it is expected of them, and the programme from understanding what you want to </a:t>
          </a:r>
          <a:r>
            <a:rPr lang="en-GB" sz="1800" b="0" dirty="0" smtClean="0">
              <a:latin typeface="+mj-lt"/>
            </a:rPr>
            <a:t>do</a:t>
          </a:r>
          <a:endParaRPr lang="es-ES" sz="1800" dirty="0">
            <a:latin typeface="+mj-lt"/>
          </a:endParaRPr>
        </a:p>
      </dgm:t>
    </dgm:pt>
    <dgm:pt modelId="{FE54CE71-0F70-4B37-A9D0-F1CEC685BD4C}" type="parTrans" cxnId="{30D66683-297D-445A-B63D-855301CD3035}">
      <dgm:prSet/>
      <dgm:spPr/>
      <dgm:t>
        <a:bodyPr/>
        <a:lstStyle/>
        <a:p>
          <a:endParaRPr lang="es-ES" sz="1800">
            <a:latin typeface="+mj-lt"/>
          </a:endParaRPr>
        </a:p>
      </dgm:t>
    </dgm:pt>
    <dgm:pt modelId="{D704D1C5-7C0F-4CC0-8FEC-2367849F854E}" type="sibTrans" cxnId="{30D66683-297D-445A-B63D-855301CD3035}">
      <dgm:prSet/>
      <dgm:spPr/>
      <dgm:t>
        <a:bodyPr/>
        <a:lstStyle/>
        <a:p>
          <a:endParaRPr lang="es-ES" sz="1800">
            <a:latin typeface="+mj-lt"/>
          </a:endParaRPr>
        </a:p>
      </dgm:t>
    </dgm:pt>
    <dgm:pt modelId="{8E91F751-1397-4D61-85E4-C699617585F9}">
      <dgm:prSet phldrT="[Texto]" custT="1"/>
      <dgm:spPr/>
      <dgm:t>
        <a:bodyPr/>
        <a:lstStyle/>
        <a:p>
          <a:r>
            <a:rPr lang="en-GB" sz="1800" b="1" dirty="0">
              <a:latin typeface="+mj-lt"/>
            </a:rPr>
            <a:t>Is your plan flexible? </a:t>
          </a:r>
          <a:endParaRPr lang="es-ES" sz="1800" b="1" dirty="0">
            <a:latin typeface="+mj-lt"/>
          </a:endParaRPr>
        </a:p>
      </dgm:t>
    </dgm:pt>
    <dgm:pt modelId="{DF415091-F44B-4E61-9AF4-5F31A79D94C6}" type="parTrans" cxnId="{29BF9D71-2E4C-41D1-BE13-1FD7CC5BAA90}">
      <dgm:prSet/>
      <dgm:spPr/>
      <dgm:t>
        <a:bodyPr/>
        <a:lstStyle/>
        <a:p>
          <a:endParaRPr lang="es-ES" sz="1800">
            <a:latin typeface="+mj-lt"/>
          </a:endParaRPr>
        </a:p>
      </dgm:t>
    </dgm:pt>
    <dgm:pt modelId="{0F396345-83EE-4BF4-96AE-A9C7F28092B3}" type="sibTrans" cxnId="{29BF9D71-2E4C-41D1-BE13-1FD7CC5BAA90}">
      <dgm:prSet/>
      <dgm:spPr/>
      <dgm:t>
        <a:bodyPr/>
        <a:lstStyle/>
        <a:p>
          <a:endParaRPr lang="es-ES" sz="1800">
            <a:latin typeface="+mj-lt"/>
          </a:endParaRPr>
        </a:p>
      </dgm:t>
    </dgm:pt>
    <dgm:pt modelId="{51B80F63-E71D-4030-AD56-43D27B723EDA}">
      <dgm:prSet phldrT="[Texto]" custT="1"/>
      <dgm:spPr/>
      <dgm:t>
        <a:bodyPr/>
        <a:lstStyle/>
        <a:p>
          <a:r>
            <a:rPr lang="en-GB" sz="2000" b="1" dirty="0" smtClean="0">
              <a:latin typeface="+mj-lt"/>
            </a:rPr>
            <a:t>Planning </a:t>
          </a:r>
          <a:r>
            <a:rPr lang="en-GB" sz="2000" b="1" dirty="0">
              <a:latin typeface="+mj-lt"/>
            </a:rPr>
            <a:t>into precise detail what each partner will do </a:t>
          </a:r>
          <a:r>
            <a:rPr lang="en-GB" sz="1800" b="0" dirty="0">
              <a:latin typeface="+mj-lt"/>
            </a:rPr>
            <a:t>for the next 24 or 36 months will almost certainly be inaccurate after just a few </a:t>
          </a:r>
          <a:r>
            <a:rPr lang="en-GB" sz="1800" b="0" dirty="0" smtClean="0">
              <a:latin typeface="+mj-lt"/>
            </a:rPr>
            <a:t>weeks</a:t>
          </a:r>
          <a:endParaRPr lang="es-ES" sz="1800" dirty="0">
            <a:latin typeface="+mj-lt"/>
          </a:endParaRPr>
        </a:p>
      </dgm:t>
    </dgm:pt>
    <dgm:pt modelId="{4E18C114-C648-46FF-A8A1-E78A2941789D}" type="parTrans" cxnId="{2F437446-BE8B-4E30-B99E-9CA6D7C184EC}">
      <dgm:prSet/>
      <dgm:spPr/>
      <dgm:t>
        <a:bodyPr/>
        <a:lstStyle/>
        <a:p>
          <a:endParaRPr lang="es-ES" sz="1800">
            <a:latin typeface="+mj-lt"/>
          </a:endParaRPr>
        </a:p>
      </dgm:t>
    </dgm:pt>
    <dgm:pt modelId="{D13F1537-1FC8-4077-B7D5-EF4D1C183BA5}" type="sibTrans" cxnId="{2F437446-BE8B-4E30-B99E-9CA6D7C184EC}">
      <dgm:prSet/>
      <dgm:spPr/>
      <dgm:t>
        <a:bodyPr/>
        <a:lstStyle/>
        <a:p>
          <a:endParaRPr lang="es-ES" sz="1800">
            <a:latin typeface="+mj-lt"/>
          </a:endParaRPr>
        </a:p>
      </dgm:t>
    </dgm:pt>
    <dgm:pt modelId="{FD5E3B1E-EEF3-48A5-82F2-436CFEA40C1F}" type="pres">
      <dgm:prSet presAssocID="{B7D8D743-EEF0-4426-AE7B-5536A25263C4}" presName="linearFlow" presStyleCnt="0">
        <dgm:presLayoutVars>
          <dgm:dir/>
          <dgm:animLvl val="lvl"/>
          <dgm:resizeHandles val="exact"/>
        </dgm:presLayoutVars>
      </dgm:prSet>
      <dgm:spPr/>
      <dgm:t>
        <a:bodyPr/>
        <a:lstStyle/>
        <a:p>
          <a:endParaRPr lang="es-ES"/>
        </a:p>
      </dgm:t>
    </dgm:pt>
    <dgm:pt modelId="{A069CD7F-EB43-4C82-B191-08C7FD71CA73}" type="pres">
      <dgm:prSet presAssocID="{BC41E7E5-15B4-467A-B2FE-3DF502E6395E}" presName="composite" presStyleCnt="0"/>
      <dgm:spPr/>
    </dgm:pt>
    <dgm:pt modelId="{2FD9D64F-027E-4C33-A7AF-B1230D7FD4A7}" type="pres">
      <dgm:prSet presAssocID="{BC41E7E5-15B4-467A-B2FE-3DF502E6395E}" presName="parentText" presStyleLbl="alignNode1" presStyleIdx="0" presStyleCnt="3">
        <dgm:presLayoutVars>
          <dgm:chMax val="1"/>
          <dgm:bulletEnabled val="1"/>
        </dgm:presLayoutVars>
      </dgm:prSet>
      <dgm:spPr/>
      <dgm:t>
        <a:bodyPr/>
        <a:lstStyle/>
        <a:p>
          <a:endParaRPr lang="es-ES"/>
        </a:p>
      </dgm:t>
    </dgm:pt>
    <dgm:pt modelId="{335EA5BE-07FF-4E3E-89DB-01096FF0FBA7}" type="pres">
      <dgm:prSet presAssocID="{BC41E7E5-15B4-467A-B2FE-3DF502E6395E}" presName="descendantText" presStyleLbl="alignAcc1" presStyleIdx="0" presStyleCnt="3">
        <dgm:presLayoutVars>
          <dgm:bulletEnabled val="1"/>
        </dgm:presLayoutVars>
      </dgm:prSet>
      <dgm:spPr/>
      <dgm:t>
        <a:bodyPr/>
        <a:lstStyle/>
        <a:p>
          <a:endParaRPr lang="es-ES"/>
        </a:p>
      </dgm:t>
    </dgm:pt>
    <dgm:pt modelId="{A7CC0DAD-A63D-479C-AAA4-78E960D88411}" type="pres">
      <dgm:prSet presAssocID="{B38727FB-1539-42A3-AB9C-DE3308E7ED9F}" presName="sp" presStyleCnt="0"/>
      <dgm:spPr/>
    </dgm:pt>
    <dgm:pt modelId="{37AE23C7-D6B3-4206-A989-AB66B539E5B6}" type="pres">
      <dgm:prSet presAssocID="{A9753EC8-6A08-43C3-84CB-4E74C34327DA}" presName="composite" presStyleCnt="0"/>
      <dgm:spPr/>
    </dgm:pt>
    <dgm:pt modelId="{2DEE0985-2B92-4CB5-AB22-E8DC9FF3381D}" type="pres">
      <dgm:prSet presAssocID="{A9753EC8-6A08-43C3-84CB-4E74C34327DA}" presName="parentText" presStyleLbl="alignNode1" presStyleIdx="1" presStyleCnt="3">
        <dgm:presLayoutVars>
          <dgm:chMax val="1"/>
          <dgm:bulletEnabled val="1"/>
        </dgm:presLayoutVars>
      </dgm:prSet>
      <dgm:spPr/>
      <dgm:t>
        <a:bodyPr/>
        <a:lstStyle/>
        <a:p>
          <a:endParaRPr lang="es-ES"/>
        </a:p>
      </dgm:t>
    </dgm:pt>
    <dgm:pt modelId="{B6BE20A4-D320-4D3D-98C9-54641EBFD2C7}" type="pres">
      <dgm:prSet presAssocID="{A9753EC8-6A08-43C3-84CB-4E74C34327DA}" presName="descendantText" presStyleLbl="alignAcc1" presStyleIdx="1" presStyleCnt="3">
        <dgm:presLayoutVars>
          <dgm:bulletEnabled val="1"/>
        </dgm:presLayoutVars>
      </dgm:prSet>
      <dgm:spPr/>
      <dgm:t>
        <a:bodyPr/>
        <a:lstStyle/>
        <a:p>
          <a:endParaRPr lang="es-ES"/>
        </a:p>
      </dgm:t>
    </dgm:pt>
    <dgm:pt modelId="{E38E3357-3DCF-4521-9357-98D0C2648A80}" type="pres">
      <dgm:prSet presAssocID="{EBE7D954-32B3-46C3-8EC4-14A2EE42D848}" presName="sp" presStyleCnt="0"/>
      <dgm:spPr/>
    </dgm:pt>
    <dgm:pt modelId="{A0CC5A25-3155-4E79-94DF-39AE6E19D1D7}" type="pres">
      <dgm:prSet presAssocID="{8E91F751-1397-4D61-85E4-C699617585F9}" presName="composite" presStyleCnt="0"/>
      <dgm:spPr/>
    </dgm:pt>
    <dgm:pt modelId="{AC96CA11-7E2F-4BBC-88C2-40C9C8EF4D78}" type="pres">
      <dgm:prSet presAssocID="{8E91F751-1397-4D61-85E4-C699617585F9}" presName="parentText" presStyleLbl="alignNode1" presStyleIdx="2" presStyleCnt="3">
        <dgm:presLayoutVars>
          <dgm:chMax val="1"/>
          <dgm:bulletEnabled val="1"/>
        </dgm:presLayoutVars>
      </dgm:prSet>
      <dgm:spPr/>
      <dgm:t>
        <a:bodyPr/>
        <a:lstStyle/>
        <a:p>
          <a:endParaRPr lang="es-ES"/>
        </a:p>
      </dgm:t>
    </dgm:pt>
    <dgm:pt modelId="{8D058994-933B-4831-ACCE-7497A38C91E4}" type="pres">
      <dgm:prSet presAssocID="{8E91F751-1397-4D61-85E4-C699617585F9}" presName="descendantText" presStyleLbl="alignAcc1" presStyleIdx="2" presStyleCnt="3">
        <dgm:presLayoutVars>
          <dgm:bulletEnabled val="1"/>
        </dgm:presLayoutVars>
      </dgm:prSet>
      <dgm:spPr/>
      <dgm:t>
        <a:bodyPr/>
        <a:lstStyle/>
        <a:p>
          <a:endParaRPr lang="es-ES"/>
        </a:p>
      </dgm:t>
    </dgm:pt>
  </dgm:ptLst>
  <dgm:cxnLst>
    <dgm:cxn modelId="{0C7B56A6-1E85-644D-B490-9A6AA3356D57}" type="presOf" srcId="{B7D8D743-EEF0-4426-AE7B-5536A25263C4}" destId="{FD5E3B1E-EEF3-48A5-82F2-436CFEA40C1F}" srcOrd="0" destOrd="0" presId="urn:microsoft.com/office/officeart/2005/8/layout/chevron2"/>
    <dgm:cxn modelId="{9079D398-6011-4D8E-9B1A-ED1059654837}" srcId="{B7D8D743-EEF0-4426-AE7B-5536A25263C4}" destId="{BC41E7E5-15B4-467A-B2FE-3DF502E6395E}" srcOrd="0" destOrd="0" parTransId="{7F3D2331-4747-4E57-BEEF-7BB0B4CF19E6}" sibTransId="{B38727FB-1539-42A3-AB9C-DE3308E7ED9F}"/>
    <dgm:cxn modelId="{30D66683-297D-445A-B63D-855301CD3035}" srcId="{A9753EC8-6A08-43C3-84CB-4E74C34327DA}" destId="{83292790-B44C-4E34-AD93-EC686CCD361A}" srcOrd="0" destOrd="0" parTransId="{FE54CE71-0F70-4B37-A9D0-F1CEC685BD4C}" sibTransId="{D704D1C5-7C0F-4CC0-8FEC-2367849F854E}"/>
    <dgm:cxn modelId="{2FEE9FBC-E197-4EC0-B7D2-EDE6D4A82236}" srcId="{B7D8D743-EEF0-4426-AE7B-5536A25263C4}" destId="{A9753EC8-6A08-43C3-84CB-4E74C34327DA}" srcOrd="1" destOrd="0" parTransId="{0F54D735-7C8C-4862-B9EB-F296DB469166}" sibTransId="{EBE7D954-32B3-46C3-8EC4-14A2EE42D848}"/>
    <dgm:cxn modelId="{8969D6DA-0F61-3342-9727-4BC39251247C}" type="presOf" srcId="{A9753EC8-6A08-43C3-84CB-4E74C34327DA}" destId="{2DEE0985-2B92-4CB5-AB22-E8DC9FF3381D}" srcOrd="0" destOrd="0" presId="urn:microsoft.com/office/officeart/2005/8/layout/chevron2"/>
    <dgm:cxn modelId="{10BCCD93-4451-924B-A2C7-04CF2BDED9E4}" type="presOf" srcId="{4C5453E8-9026-48ED-96C3-C3BD2BF41B47}" destId="{335EA5BE-07FF-4E3E-89DB-01096FF0FBA7}" srcOrd="0" destOrd="0" presId="urn:microsoft.com/office/officeart/2005/8/layout/chevron2"/>
    <dgm:cxn modelId="{94750106-87CF-494A-B495-0BBA39C5F53F}" type="presOf" srcId="{BC41E7E5-15B4-467A-B2FE-3DF502E6395E}" destId="{2FD9D64F-027E-4C33-A7AF-B1230D7FD4A7}" srcOrd="0" destOrd="0" presId="urn:microsoft.com/office/officeart/2005/8/layout/chevron2"/>
    <dgm:cxn modelId="{29BF9D71-2E4C-41D1-BE13-1FD7CC5BAA90}" srcId="{B7D8D743-EEF0-4426-AE7B-5536A25263C4}" destId="{8E91F751-1397-4D61-85E4-C699617585F9}" srcOrd="2" destOrd="0" parTransId="{DF415091-F44B-4E61-9AF4-5F31A79D94C6}" sibTransId="{0F396345-83EE-4BF4-96AE-A9C7F28092B3}"/>
    <dgm:cxn modelId="{15E0DFA8-6890-4461-90D4-9C20D7234FC2}" srcId="{BC41E7E5-15B4-467A-B2FE-3DF502E6395E}" destId="{4C5453E8-9026-48ED-96C3-C3BD2BF41B47}" srcOrd="0" destOrd="0" parTransId="{EE058C40-DBEB-49A9-968E-427207E53BAC}" sibTransId="{7E635516-5B88-4B2B-900C-C7ED910BBBF4}"/>
    <dgm:cxn modelId="{62E906C0-9383-F940-8681-604870F20AEB}" type="presOf" srcId="{51B80F63-E71D-4030-AD56-43D27B723EDA}" destId="{8D058994-933B-4831-ACCE-7497A38C91E4}" srcOrd="0" destOrd="0" presId="urn:microsoft.com/office/officeart/2005/8/layout/chevron2"/>
    <dgm:cxn modelId="{4BE0D1C4-8EEE-AE4B-8E0F-E2C37BF2C5AA}" type="presOf" srcId="{8E91F751-1397-4D61-85E4-C699617585F9}" destId="{AC96CA11-7E2F-4BBC-88C2-40C9C8EF4D78}" srcOrd="0" destOrd="0" presId="urn:microsoft.com/office/officeart/2005/8/layout/chevron2"/>
    <dgm:cxn modelId="{2F437446-BE8B-4E30-B99E-9CA6D7C184EC}" srcId="{8E91F751-1397-4D61-85E4-C699617585F9}" destId="{51B80F63-E71D-4030-AD56-43D27B723EDA}" srcOrd="0" destOrd="0" parTransId="{4E18C114-C648-46FF-A8A1-E78A2941789D}" sibTransId="{D13F1537-1FC8-4077-B7D5-EF4D1C183BA5}"/>
    <dgm:cxn modelId="{EDF7376A-021B-A74B-890E-2BE25C4F04D9}" type="presOf" srcId="{83292790-B44C-4E34-AD93-EC686CCD361A}" destId="{B6BE20A4-D320-4D3D-98C9-54641EBFD2C7}" srcOrd="0" destOrd="0" presId="urn:microsoft.com/office/officeart/2005/8/layout/chevron2"/>
    <dgm:cxn modelId="{6C6E2CA7-032E-F642-BBCD-5D23A596BD08}" type="presParOf" srcId="{FD5E3B1E-EEF3-48A5-82F2-436CFEA40C1F}" destId="{A069CD7F-EB43-4C82-B191-08C7FD71CA73}" srcOrd="0" destOrd="0" presId="urn:microsoft.com/office/officeart/2005/8/layout/chevron2"/>
    <dgm:cxn modelId="{0A113E84-D84B-7C4F-97E5-7824FCBB9BC6}" type="presParOf" srcId="{A069CD7F-EB43-4C82-B191-08C7FD71CA73}" destId="{2FD9D64F-027E-4C33-A7AF-B1230D7FD4A7}" srcOrd="0" destOrd="0" presId="urn:microsoft.com/office/officeart/2005/8/layout/chevron2"/>
    <dgm:cxn modelId="{10EF0BAE-F407-7146-B065-79EB629BE995}" type="presParOf" srcId="{A069CD7F-EB43-4C82-B191-08C7FD71CA73}" destId="{335EA5BE-07FF-4E3E-89DB-01096FF0FBA7}" srcOrd="1" destOrd="0" presId="urn:microsoft.com/office/officeart/2005/8/layout/chevron2"/>
    <dgm:cxn modelId="{FF7DAF77-30D8-5746-B627-0D5D8C2F0432}" type="presParOf" srcId="{FD5E3B1E-EEF3-48A5-82F2-436CFEA40C1F}" destId="{A7CC0DAD-A63D-479C-AAA4-78E960D88411}" srcOrd="1" destOrd="0" presId="urn:microsoft.com/office/officeart/2005/8/layout/chevron2"/>
    <dgm:cxn modelId="{20A37C22-5B0E-E343-B618-02D67A454874}" type="presParOf" srcId="{FD5E3B1E-EEF3-48A5-82F2-436CFEA40C1F}" destId="{37AE23C7-D6B3-4206-A989-AB66B539E5B6}" srcOrd="2" destOrd="0" presId="urn:microsoft.com/office/officeart/2005/8/layout/chevron2"/>
    <dgm:cxn modelId="{564CB37E-1D2B-D741-9308-5592FA09EB60}" type="presParOf" srcId="{37AE23C7-D6B3-4206-A989-AB66B539E5B6}" destId="{2DEE0985-2B92-4CB5-AB22-E8DC9FF3381D}" srcOrd="0" destOrd="0" presId="urn:microsoft.com/office/officeart/2005/8/layout/chevron2"/>
    <dgm:cxn modelId="{E5A435A1-76C4-4B44-8544-1DDE4244A507}" type="presParOf" srcId="{37AE23C7-D6B3-4206-A989-AB66B539E5B6}" destId="{B6BE20A4-D320-4D3D-98C9-54641EBFD2C7}" srcOrd="1" destOrd="0" presId="urn:microsoft.com/office/officeart/2005/8/layout/chevron2"/>
    <dgm:cxn modelId="{E632E024-8256-334F-BD09-86C2AF48406E}" type="presParOf" srcId="{FD5E3B1E-EEF3-48A5-82F2-436CFEA40C1F}" destId="{E38E3357-3DCF-4521-9357-98D0C2648A80}" srcOrd="3" destOrd="0" presId="urn:microsoft.com/office/officeart/2005/8/layout/chevron2"/>
    <dgm:cxn modelId="{D715C16B-79CE-F141-B82F-3C8F022739B8}" type="presParOf" srcId="{FD5E3B1E-EEF3-48A5-82F2-436CFEA40C1F}" destId="{A0CC5A25-3155-4E79-94DF-39AE6E19D1D7}" srcOrd="4" destOrd="0" presId="urn:microsoft.com/office/officeart/2005/8/layout/chevron2"/>
    <dgm:cxn modelId="{18CA3C95-A357-E147-BF99-A13C9DCAA3F8}" type="presParOf" srcId="{A0CC5A25-3155-4E79-94DF-39AE6E19D1D7}" destId="{AC96CA11-7E2F-4BBC-88C2-40C9C8EF4D78}" srcOrd="0" destOrd="0" presId="urn:microsoft.com/office/officeart/2005/8/layout/chevron2"/>
    <dgm:cxn modelId="{A48A3755-1AAC-9D40-BFD4-5B9EB1AAFEFE}" type="presParOf" srcId="{A0CC5A25-3155-4E79-94DF-39AE6E19D1D7}" destId="{8D058994-933B-4831-ACCE-7497A38C91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3BE3B3-3803-40A1-8798-3CF00BB4FC79}" type="doc">
      <dgm:prSet loTypeId="urn:microsoft.com/office/officeart/2005/8/layout/bProcess4" loCatId="process" qsTypeId="urn:microsoft.com/office/officeart/2005/8/quickstyle/3d3" qsCatId="3D" csTypeId="urn:microsoft.com/office/officeart/2005/8/colors/accent1_4" csCatId="accent1" phldr="1"/>
      <dgm:spPr/>
      <dgm:t>
        <a:bodyPr/>
        <a:lstStyle/>
        <a:p>
          <a:endParaRPr lang="es-ES"/>
        </a:p>
      </dgm:t>
    </dgm:pt>
    <dgm:pt modelId="{ED900AD8-668D-4600-A736-604208E0EF06}">
      <dgm:prSet phldrT="[Texto]" custT="1"/>
      <dgm:spPr/>
      <dgm:t>
        <a:bodyPr/>
        <a:lstStyle/>
        <a:p>
          <a:r>
            <a:rPr lang="en-GB" sz="1600" b="1" dirty="0">
              <a:latin typeface="+mj-lt"/>
            </a:rPr>
            <a:t>Administrative procedures are often time-consuming</a:t>
          </a:r>
          <a:endParaRPr lang="es-ES" sz="1600" b="1" dirty="0">
            <a:latin typeface="+mj-lt"/>
          </a:endParaRPr>
        </a:p>
      </dgm:t>
    </dgm:pt>
    <dgm:pt modelId="{013B6482-EF8F-4305-A6E2-44C0ED52C5A6}" type="parTrans" cxnId="{E24B2627-20D0-4EDB-8789-4B8EDAA37FFC}">
      <dgm:prSet/>
      <dgm:spPr/>
      <dgm:t>
        <a:bodyPr/>
        <a:lstStyle/>
        <a:p>
          <a:endParaRPr lang="es-ES" sz="1600" b="1">
            <a:latin typeface="+mj-lt"/>
          </a:endParaRPr>
        </a:p>
      </dgm:t>
    </dgm:pt>
    <dgm:pt modelId="{A27E2A23-9752-48C4-83B3-820F8C97FF52}" type="sibTrans" cxnId="{E24B2627-20D0-4EDB-8789-4B8EDAA37FFC}">
      <dgm:prSet/>
      <dgm:spPr/>
      <dgm:t>
        <a:bodyPr/>
        <a:lstStyle/>
        <a:p>
          <a:endParaRPr lang="es-ES" sz="1600" b="1">
            <a:latin typeface="+mj-lt"/>
          </a:endParaRPr>
        </a:p>
      </dgm:t>
    </dgm:pt>
    <dgm:pt modelId="{0F26D5F5-E6D7-48B4-A5AF-E67C91F89C7B}">
      <dgm:prSet phldrT="[Texto]" custT="1"/>
      <dgm:spPr/>
      <dgm:t>
        <a:bodyPr/>
        <a:lstStyle/>
        <a:p>
          <a:r>
            <a:rPr lang="en-GB" sz="1600" b="1" dirty="0" smtClean="0">
              <a:latin typeface="+mj-lt"/>
            </a:rPr>
            <a:t>Check </a:t>
          </a:r>
          <a:r>
            <a:rPr lang="en-GB" sz="1600" b="1" dirty="0">
              <a:latin typeface="+mj-lt"/>
            </a:rPr>
            <a:t>the number of activities which run in parallel or consequently</a:t>
          </a:r>
          <a:endParaRPr lang="es-ES" sz="1600" b="1" dirty="0">
            <a:latin typeface="+mj-lt"/>
          </a:endParaRPr>
        </a:p>
      </dgm:t>
    </dgm:pt>
    <dgm:pt modelId="{0E9EED8F-E0E5-4303-9FD4-70BEFB627995}" type="parTrans" cxnId="{ECCA6EF2-1DAC-4F50-BCD2-30DA7B48F209}">
      <dgm:prSet/>
      <dgm:spPr/>
      <dgm:t>
        <a:bodyPr/>
        <a:lstStyle/>
        <a:p>
          <a:endParaRPr lang="es-ES" sz="1600" b="1">
            <a:latin typeface="+mj-lt"/>
          </a:endParaRPr>
        </a:p>
      </dgm:t>
    </dgm:pt>
    <dgm:pt modelId="{970AB645-D232-4D9F-B31D-55EBCC25F73A}" type="sibTrans" cxnId="{ECCA6EF2-1DAC-4F50-BCD2-30DA7B48F209}">
      <dgm:prSet/>
      <dgm:spPr/>
      <dgm:t>
        <a:bodyPr/>
        <a:lstStyle/>
        <a:p>
          <a:endParaRPr lang="es-ES" sz="1600" b="1">
            <a:latin typeface="+mj-lt"/>
          </a:endParaRPr>
        </a:p>
      </dgm:t>
    </dgm:pt>
    <dgm:pt modelId="{C77005EB-3F14-448B-BC13-5C9A1BF086E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1600" b="1" dirty="0">
              <a:solidFill>
                <a:srgbClr val="07147A"/>
              </a:solidFill>
              <a:latin typeface="+mj-lt"/>
            </a:rPr>
            <a:t>Devote  appropriate time to promote the final project outputs and results  before project </a:t>
          </a:r>
          <a:r>
            <a:rPr lang="en-GB" sz="1600" b="1" dirty="0" smtClean="0">
              <a:solidFill>
                <a:srgbClr val="07147A"/>
              </a:solidFill>
              <a:latin typeface="+mj-lt"/>
            </a:rPr>
            <a:t>end</a:t>
          </a:r>
          <a:endParaRPr lang="es-ES" sz="1600" b="1" dirty="0">
            <a:solidFill>
              <a:srgbClr val="07147A"/>
            </a:solidFill>
            <a:latin typeface="+mj-lt"/>
          </a:endParaRPr>
        </a:p>
        <a:p>
          <a:pPr defTabSz="400050">
            <a:lnSpc>
              <a:spcPct val="90000"/>
            </a:lnSpc>
            <a:spcBef>
              <a:spcPct val="0"/>
            </a:spcBef>
            <a:spcAft>
              <a:spcPct val="35000"/>
            </a:spcAft>
          </a:pPr>
          <a:endParaRPr lang="es-ES" sz="1600" b="1" dirty="0">
            <a:solidFill>
              <a:srgbClr val="07147A"/>
            </a:solidFill>
            <a:latin typeface="+mj-lt"/>
          </a:endParaRPr>
        </a:p>
      </dgm:t>
    </dgm:pt>
    <dgm:pt modelId="{0DC914DB-81E8-439A-AD55-0546BE5470B3}" type="parTrans" cxnId="{276EC9BD-A8CF-4E4D-B7ED-8332882D218F}">
      <dgm:prSet/>
      <dgm:spPr/>
      <dgm:t>
        <a:bodyPr/>
        <a:lstStyle/>
        <a:p>
          <a:endParaRPr lang="es-ES" sz="1600" b="1">
            <a:latin typeface="+mj-lt"/>
          </a:endParaRPr>
        </a:p>
      </dgm:t>
    </dgm:pt>
    <dgm:pt modelId="{9CCB961F-CB93-48D1-BAE4-314D8E428051}" type="sibTrans" cxnId="{276EC9BD-A8CF-4E4D-B7ED-8332882D218F}">
      <dgm:prSet/>
      <dgm:spPr/>
      <dgm:t>
        <a:bodyPr/>
        <a:lstStyle/>
        <a:p>
          <a:endParaRPr lang="es-ES" sz="1600" b="1">
            <a:latin typeface="+mj-lt"/>
          </a:endParaRPr>
        </a:p>
      </dgm:t>
    </dgm:pt>
    <dgm:pt modelId="{FCB86BB5-164D-44FD-B471-DA7014EC100F}">
      <dgm:prSet phldrT="[Texto]" custT="1"/>
      <dgm:spPr/>
      <dgm:t>
        <a:bodyPr/>
        <a:lstStyle/>
        <a:p>
          <a:r>
            <a:rPr lang="en-GB" sz="1600" b="1" dirty="0">
              <a:solidFill>
                <a:srgbClr val="07147A"/>
              </a:solidFill>
              <a:latin typeface="+mj-lt"/>
            </a:rPr>
            <a:t>Collecting </a:t>
          </a:r>
          <a:r>
            <a:rPr lang="en-GB" sz="1600" b="1" dirty="0" smtClean="0">
              <a:solidFill>
                <a:srgbClr val="07147A"/>
              </a:solidFill>
              <a:latin typeface="+mj-lt"/>
            </a:rPr>
            <a:t>data </a:t>
          </a:r>
          <a:r>
            <a:rPr lang="en-GB" sz="1600" b="1" dirty="0">
              <a:solidFill>
                <a:srgbClr val="07147A"/>
              </a:solidFill>
              <a:latin typeface="+mj-lt"/>
            </a:rPr>
            <a:t>can be uneven across the regions and time consuming </a:t>
          </a:r>
          <a:endParaRPr lang="es-ES" sz="1600" b="1" dirty="0">
            <a:solidFill>
              <a:srgbClr val="07147A"/>
            </a:solidFill>
            <a:latin typeface="+mj-lt"/>
          </a:endParaRPr>
        </a:p>
      </dgm:t>
    </dgm:pt>
    <dgm:pt modelId="{55F11353-EFA1-4932-8E6D-4C8A410E74A0}" type="parTrans" cxnId="{DC23AD77-812D-4125-B7E8-444D68D549AA}">
      <dgm:prSet/>
      <dgm:spPr/>
      <dgm:t>
        <a:bodyPr/>
        <a:lstStyle/>
        <a:p>
          <a:endParaRPr lang="es-ES" sz="1600" b="1">
            <a:latin typeface="+mj-lt"/>
          </a:endParaRPr>
        </a:p>
      </dgm:t>
    </dgm:pt>
    <dgm:pt modelId="{29EDA7BA-BE71-4134-BE36-7E0A278C1163}" type="sibTrans" cxnId="{DC23AD77-812D-4125-B7E8-444D68D549AA}">
      <dgm:prSet/>
      <dgm:spPr/>
      <dgm:t>
        <a:bodyPr/>
        <a:lstStyle/>
        <a:p>
          <a:endParaRPr lang="es-ES" sz="1600" b="1">
            <a:latin typeface="+mj-lt"/>
          </a:endParaRPr>
        </a:p>
      </dgm:t>
    </dgm:pt>
    <dgm:pt modelId="{63EE7D36-8C65-4895-AA6D-55586AC482C4}">
      <dgm:prSet phldrT="[Texto]" custT="1"/>
      <dgm:spPr/>
      <dgm:t>
        <a:bodyPr/>
        <a:lstStyle/>
        <a:p>
          <a:r>
            <a:rPr lang="en-GB" sz="1600" b="1" dirty="0">
              <a:latin typeface="+mj-lt"/>
            </a:rPr>
            <a:t>Plan a soft start to the project because start-up activities will take time</a:t>
          </a:r>
          <a:endParaRPr lang="es-ES" sz="1600" b="1" dirty="0">
            <a:latin typeface="+mj-lt"/>
          </a:endParaRPr>
        </a:p>
      </dgm:t>
    </dgm:pt>
    <dgm:pt modelId="{461455FA-FF54-4BBA-9EC7-FE38A9C3027C}" type="parTrans" cxnId="{5F75F7D5-D50F-424A-93E6-37DE9B4BE159}">
      <dgm:prSet/>
      <dgm:spPr/>
      <dgm:t>
        <a:bodyPr/>
        <a:lstStyle/>
        <a:p>
          <a:endParaRPr lang="es-ES" sz="1600" b="1">
            <a:latin typeface="+mj-lt"/>
          </a:endParaRPr>
        </a:p>
      </dgm:t>
    </dgm:pt>
    <dgm:pt modelId="{EA55CA1F-AE12-497B-865D-A3400CE5D9EB}" type="sibTrans" cxnId="{5F75F7D5-D50F-424A-93E6-37DE9B4BE159}">
      <dgm:prSet/>
      <dgm:spPr/>
      <dgm:t>
        <a:bodyPr/>
        <a:lstStyle/>
        <a:p>
          <a:endParaRPr lang="es-ES" sz="1600" b="1">
            <a:latin typeface="+mj-lt"/>
          </a:endParaRPr>
        </a:p>
      </dgm:t>
    </dgm:pt>
    <dgm:pt modelId="{F7ED401C-08E9-4FDA-B165-192059CD4F00}">
      <dgm:prSet phldrT="[Texto]" custT="1"/>
      <dgm:spPr/>
      <dgm:t>
        <a:bodyPr/>
        <a:lstStyle/>
        <a:p>
          <a:r>
            <a:rPr lang="en-GB" sz="1600" b="1" dirty="0">
              <a:solidFill>
                <a:schemeClr val="tx1"/>
              </a:solidFill>
              <a:latin typeface="+mj-lt"/>
            </a:rPr>
            <a:t>In case of Project investments take into account the delays of public procurement procedures</a:t>
          </a:r>
          <a:endParaRPr lang="es-ES" sz="1600" b="1" dirty="0">
            <a:solidFill>
              <a:schemeClr val="tx1"/>
            </a:solidFill>
            <a:latin typeface="+mj-lt"/>
          </a:endParaRPr>
        </a:p>
      </dgm:t>
    </dgm:pt>
    <dgm:pt modelId="{37FFDFB0-4B05-4DF6-A814-9C93A974832A}" type="sibTrans" cxnId="{EFC10B25-B116-40A9-915D-C853B4648A4E}">
      <dgm:prSet/>
      <dgm:spPr/>
      <dgm:t>
        <a:bodyPr/>
        <a:lstStyle/>
        <a:p>
          <a:endParaRPr lang="es-ES" sz="1600" b="1">
            <a:latin typeface="+mj-lt"/>
          </a:endParaRPr>
        </a:p>
      </dgm:t>
    </dgm:pt>
    <dgm:pt modelId="{1A90AA59-BD88-43DF-94D6-BC1A9AE12FDB}" type="parTrans" cxnId="{EFC10B25-B116-40A9-915D-C853B4648A4E}">
      <dgm:prSet/>
      <dgm:spPr/>
      <dgm:t>
        <a:bodyPr/>
        <a:lstStyle/>
        <a:p>
          <a:endParaRPr lang="es-ES" sz="1600" b="1">
            <a:latin typeface="+mj-lt"/>
          </a:endParaRPr>
        </a:p>
      </dgm:t>
    </dgm:pt>
    <dgm:pt modelId="{A1C3602F-1067-4508-AC39-226990415DF6}" type="pres">
      <dgm:prSet presAssocID="{823BE3B3-3803-40A1-8798-3CF00BB4FC79}" presName="Name0" presStyleCnt="0">
        <dgm:presLayoutVars>
          <dgm:dir/>
          <dgm:resizeHandles/>
        </dgm:presLayoutVars>
      </dgm:prSet>
      <dgm:spPr/>
      <dgm:t>
        <a:bodyPr/>
        <a:lstStyle/>
        <a:p>
          <a:endParaRPr lang="es-ES"/>
        </a:p>
      </dgm:t>
    </dgm:pt>
    <dgm:pt modelId="{BB24F662-8251-4405-B927-BA5A4C4EB65D}" type="pres">
      <dgm:prSet presAssocID="{ED900AD8-668D-4600-A736-604208E0EF06}" presName="compNode" presStyleCnt="0"/>
      <dgm:spPr/>
    </dgm:pt>
    <dgm:pt modelId="{59695926-3576-4AA0-B067-409D1EC8BC91}" type="pres">
      <dgm:prSet presAssocID="{ED900AD8-668D-4600-A736-604208E0EF06}" presName="dummyConnPt" presStyleCnt="0"/>
      <dgm:spPr/>
    </dgm:pt>
    <dgm:pt modelId="{1F2C0110-495A-4DE2-8CC1-D82E05E9474F}" type="pres">
      <dgm:prSet presAssocID="{ED900AD8-668D-4600-A736-604208E0EF06}" presName="node" presStyleLbl="node1" presStyleIdx="0" presStyleCnt="6" custLinFactNeighborY="-19044">
        <dgm:presLayoutVars>
          <dgm:bulletEnabled val="1"/>
        </dgm:presLayoutVars>
      </dgm:prSet>
      <dgm:spPr/>
      <dgm:t>
        <a:bodyPr/>
        <a:lstStyle/>
        <a:p>
          <a:endParaRPr lang="es-ES"/>
        </a:p>
      </dgm:t>
    </dgm:pt>
    <dgm:pt modelId="{8031649D-25A8-45DF-8438-77486084A0C2}" type="pres">
      <dgm:prSet presAssocID="{A27E2A23-9752-48C4-83B3-820F8C97FF52}" presName="sibTrans" presStyleLbl="bgSibTrans2D1" presStyleIdx="0" presStyleCnt="5"/>
      <dgm:spPr/>
      <dgm:t>
        <a:bodyPr/>
        <a:lstStyle/>
        <a:p>
          <a:endParaRPr lang="es-ES"/>
        </a:p>
      </dgm:t>
    </dgm:pt>
    <dgm:pt modelId="{BE5FAF35-85B7-4E12-8BB4-06C6464E5994}" type="pres">
      <dgm:prSet presAssocID="{0F26D5F5-E6D7-48B4-A5AF-E67C91F89C7B}" presName="compNode" presStyleCnt="0"/>
      <dgm:spPr/>
    </dgm:pt>
    <dgm:pt modelId="{A54E7BED-7738-42D1-A8F5-4C2E2ADA8EFC}" type="pres">
      <dgm:prSet presAssocID="{0F26D5F5-E6D7-48B4-A5AF-E67C91F89C7B}" presName="dummyConnPt" presStyleCnt="0"/>
      <dgm:spPr/>
    </dgm:pt>
    <dgm:pt modelId="{A6F9173E-2DC3-44B2-8A42-B3441E83BCE8}" type="pres">
      <dgm:prSet presAssocID="{0F26D5F5-E6D7-48B4-A5AF-E67C91F89C7B}" presName="node" presStyleLbl="node1" presStyleIdx="1" presStyleCnt="6">
        <dgm:presLayoutVars>
          <dgm:bulletEnabled val="1"/>
        </dgm:presLayoutVars>
      </dgm:prSet>
      <dgm:spPr/>
      <dgm:t>
        <a:bodyPr/>
        <a:lstStyle/>
        <a:p>
          <a:endParaRPr lang="es-ES"/>
        </a:p>
      </dgm:t>
    </dgm:pt>
    <dgm:pt modelId="{9A9B55D5-5416-4797-BD44-FB5854DA35DC}" type="pres">
      <dgm:prSet presAssocID="{970AB645-D232-4D9F-B31D-55EBCC25F73A}" presName="sibTrans" presStyleLbl="bgSibTrans2D1" presStyleIdx="1" presStyleCnt="5"/>
      <dgm:spPr/>
      <dgm:t>
        <a:bodyPr/>
        <a:lstStyle/>
        <a:p>
          <a:endParaRPr lang="es-ES"/>
        </a:p>
      </dgm:t>
    </dgm:pt>
    <dgm:pt modelId="{004B7CA0-098C-47C2-AE96-ED4A7E63002C}" type="pres">
      <dgm:prSet presAssocID="{C77005EB-3F14-448B-BC13-5C9A1BF086EE}" presName="compNode" presStyleCnt="0"/>
      <dgm:spPr/>
    </dgm:pt>
    <dgm:pt modelId="{B0A7470E-359C-44B2-95EE-B583BC14440A}" type="pres">
      <dgm:prSet presAssocID="{C77005EB-3F14-448B-BC13-5C9A1BF086EE}" presName="dummyConnPt" presStyleCnt="0"/>
      <dgm:spPr/>
    </dgm:pt>
    <dgm:pt modelId="{C08E19B8-6909-4A91-A5F4-70E8B7764B60}" type="pres">
      <dgm:prSet presAssocID="{C77005EB-3F14-448B-BC13-5C9A1BF086EE}" presName="node" presStyleLbl="node1" presStyleIdx="2" presStyleCnt="6" custLinFactNeighborY="1094">
        <dgm:presLayoutVars>
          <dgm:bulletEnabled val="1"/>
        </dgm:presLayoutVars>
      </dgm:prSet>
      <dgm:spPr/>
      <dgm:t>
        <a:bodyPr/>
        <a:lstStyle/>
        <a:p>
          <a:endParaRPr lang="es-ES"/>
        </a:p>
      </dgm:t>
    </dgm:pt>
    <dgm:pt modelId="{E714DBA6-2823-41EA-9A73-153E6CD1296F}" type="pres">
      <dgm:prSet presAssocID="{9CCB961F-CB93-48D1-BAE4-314D8E428051}" presName="sibTrans" presStyleLbl="bgSibTrans2D1" presStyleIdx="2" presStyleCnt="5"/>
      <dgm:spPr/>
      <dgm:t>
        <a:bodyPr/>
        <a:lstStyle/>
        <a:p>
          <a:endParaRPr lang="es-ES"/>
        </a:p>
      </dgm:t>
    </dgm:pt>
    <dgm:pt modelId="{64DE8863-2143-4B1D-9F68-CD8AFBC3AD5A}" type="pres">
      <dgm:prSet presAssocID="{F7ED401C-08E9-4FDA-B165-192059CD4F00}" presName="compNode" presStyleCnt="0"/>
      <dgm:spPr/>
    </dgm:pt>
    <dgm:pt modelId="{AE0D68F9-977A-4496-912A-5FCE3183E968}" type="pres">
      <dgm:prSet presAssocID="{F7ED401C-08E9-4FDA-B165-192059CD4F00}" presName="dummyConnPt" presStyleCnt="0"/>
      <dgm:spPr/>
    </dgm:pt>
    <dgm:pt modelId="{87B80E03-705C-4826-88C5-475F1E54AD34}" type="pres">
      <dgm:prSet presAssocID="{F7ED401C-08E9-4FDA-B165-192059CD4F00}" presName="node" presStyleLbl="node1" presStyleIdx="3" presStyleCnt="6">
        <dgm:presLayoutVars>
          <dgm:bulletEnabled val="1"/>
        </dgm:presLayoutVars>
      </dgm:prSet>
      <dgm:spPr/>
      <dgm:t>
        <a:bodyPr/>
        <a:lstStyle/>
        <a:p>
          <a:endParaRPr lang="es-ES"/>
        </a:p>
      </dgm:t>
    </dgm:pt>
    <dgm:pt modelId="{3B9F1690-9005-457C-8DFB-81C1D5959E6B}" type="pres">
      <dgm:prSet presAssocID="{37FFDFB0-4B05-4DF6-A814-9C93A974832A}" presName="sibTrans" presStyleLbl="bgSibTrans2D1" presStyleIdx="3" presStyleCnt="5"/>
      <dgm:spPr/>
      <dgm:t>
        <a:bodyPr/>
        <a:lstStyle/>
        <a:p>
          <a:endParaRPr lang="es-ES"/>
        </a:p>
      </dgm:t>
    </dgm:pt>
    <dgm:pt modelId="{D135AB99-F503-48CF-80F0-AA0C1F3579E0}" type="pres">
      <dgm:prSet presAssocID="{FCB86BB5-164D-44FD-B471-DA7014EC100F}" presName="compNode" presStyleCnt="0"/>
      <dgm:spPr/>
    </dgm:pt>
    <dgm:pt modelId="{405CEE72-CCD5-4B92-A4F5-7E3A4217910D}" type="pres">
      <dgm:prSet presAssocID="{FCB86BB5-164D-44FD-B471-DA7014EC100F}" presName="dummyConnPt" presStyleCnt="0"/>
      <dgm:spPr/>
    </dgm:pt>
    <dgm:pt modelId="{C90A1E64-AC0B-4872-BE37-DEE186FE0FD1}" type="pres">
      <dgm:prSet presAssocID="{FCB86BB5-164D-44FD-B471-DA7014EC100F}" presName="node" presStyleLbl="node1" presStyleIdx="4" presStyleCnt="6">
        <dgm:presLayoutVars>
          <dgm:bulletEnabled val="1"/>
        </dgm:presLayoutVars>
      </dgm:prSet>
      <dgm:spPr/>
      <dgm:t>
        <a:bodyPr/>
        <a:lstStyle/>
        <a:p>
          <a:endParaRPr lang="es-ES"/>
        </a:p>
      </dgm:t>
    </dgm:pt>
    <dgm:pt modelId="{3DE4B53E-8963-4A1D-91A9-10C938B7ACE6}" type="pres">
      <dgm:prSet presAssocID="{29EDA7BA-BE71-4134-BE36-7E0A278C1163}" presName="sibTrans" presStyleLbl="bgSibTrans2D1" presStyleIdx="4" presStyleCnt="5"/>
      <dgm:spPr/>
      <dgm:t>
        <a:bodyPr/>
        <a:lstStyle/>
        <a:p>
          <a:endParaRPr lang="es-ES"/>
        </a:p>
      </dgm:t>
    </dgm:pt>
    <dgm:pt modelId="{C17DBF9C-F40D-4153-8922-33DCB4C71F79}" type="pres">
      <dgm:prSet presAssocID="{63EE7D36-8C65-4895-AA6D-55586AC482C4}" presName="compNode" presStyleCnt="0"/>
      <dgm:spPr/>
    </dgm:pt>
    <dgm:pt modelId="{2D03E51F-5859-4B65-B954-0CC7D2C05D40}" type="pres">
      <dgm:prSet presAssocID="{63EE7D36-8C65-4895-AA6D-55586AC482C4}" presName="dummyConnPt" presStyleCnt="0"/>
      <dgm:spPr/>
    </dgm:pt>
    <dgm:pt modelId="{11542392-B640-440F-8FF5-91F36E9E896F}" type="pres">
      <dgm:prSet presAssocID="{63EE7D36-8C65-4895-AA6D-55586AC482C4}" presName="node" presStyleLbl="node1" presStyleIdx="5" presStyleCnt="6">
        <dgm:presLayoutVars>
          <dgm:bulletEnabled val="1"/>
        </dgm:presLayoutVars>
      </dgm:prSet>
      <dgm:spPr/>
      <dgm:t>
        <a:bodyPr/>
        <a:lstStyle/>
        <a:p>
          <a:endParaRPr lang="es-ES"/>
        </a:p>
      </dgm:t>
    </dgm:pt>
  </dgm:ptLst>
  <dgm:cxnLst>
    <dgm:cxn modelId="{FE2C0C75-2A07-0D42-8017-1B7AEA0AE51B}" type="presOf" srcId="{F7ED401C-08E9-4FDA-B165-192059CD4F00}" destId="{87B80E03-705C-4826-88C5-475F1E54AD34}" srcOrd="0" destOrd="0" presId="urn:microsoft.com/office/officeart/2005/8/layout/bProcess4"/>
    <dgm:cxn modelId="{276EC9BD-A8CF-4E4D-B7ED-8332882D218F}" srcId="{823BE3B3-3803-40A1-8798-3CF00BB4FC79}" destId="{C77005EB-3F14-448B-BC13-5C9A1BF086EE}" srcOrd="2" destOrd="0" parTransId="{0DC914DB-81E8-439A-AD55-0546BE5470B3}" sibTransId="{9CCB961F-CB93-48D1-BAE4-314D8E428051}"/>
    <dgm:cxn modelId="{87CFB2B4-DAA5-9242-83B3-456173B45B7A}" type="presOf" srcId="{970AB645-D232-4D9F-B31D-55EBCC25F73A}" destId="{9A9B55D5-5416-4797-BD44-FB5854DA35DC}" srcOrd="0" destOrd="0" presId="urn:microsoft.com/office/officeart/2005/8/layout/bProcess4"/>
    <dgm:cxn modelId="{DC23AD77-812D-4125-B7E8-444D68D549AA}" srcId="{823BE3B3-3803-40A1-8798-3CF00BB4FC79}" destId="{FCB86BB5-164D-44FD-B471-DA7014EC100F}" srcOrd="4" destOrd="0" parTransId="{55F11353-EFA1-4932-8E6D-4C8A410E74A0}" sibTransId="{29EDA7BA-BE71-4134-BE36-7E0A278C1163}"/>
    <dgm:cxn modelId="{E24B2627-20D0-4EDB-8789-4B8EDAA37FFC}" srcId="{823BE3B3-3803-40A1-8798-3CF00BB4FC79}" destId="{ED900AD8-668D-4600-A736-604208E0EF06}" srcOrd="0" destOrd="0" parTransId="{013B6482-EF8F-4305-A6E2-44C0ED52C5A6}" sibTransId="{A27E2A23-9752-48C4-83B3-820F8C97FF52}"/>
    <dgm:cxn modelId="{D58E3E69-DA23-0D4C-B3F7-6B077CD42B4B}" type="presOf" srcId="{823BE3B3-3803-40A1-8798-3CF00BB4FC79}" destId="{A1C3602F-1067-4508-AC39-226990415DF6}" srcOrd="0" destOrd="0" presId="urn:microsoft.com/office/officeart/2005/8/layout/bProcess4"/>
    <dgm:cxn modelId="{CAA8E06E-1546-DE4B-BBC1-1EE18D5EC296}" type="presOf" srcId="{FCB86BB5-164D-44FD-B471-DA7014EC100F}" destId="{C90A1E64-AC0B-4872-BE37-DEE186FE0FD1}" srcOrd="0" destOrd="0" presId="urn:microsoft.com/office/officeart/2005/8/layout/bProcess4"/>
    <dgm:cxn modelId="{CC77DAE3-31B9-5C49-8297-542AC75E2CA7}" type="presOf" srcId="{29EDA7BA-BE71-4134-BE36-7E0A278C1163}" destId="{3DE4B53E-8963-4A1D-91A9-10C938B7ACE6}" srcOrd="0" destOrd="0" presId="urn:microsoft.com/office/officeart/2005/8/layout/bProcess4"/>
    <dgm:cxn modelId="{826CA584-136A-8247-ADD4-A44741992050}" type="presOf" srcId="{0F26D5F5-E6D7-48B4-A5AF-E67C91F89C7B}" destId="{A6F9173E-2DC3-44B2-8A42-B3441E83BCE8}" srcOrd="0" destOrd="0" presId="urn:microsoft.com/office/officeart/2005/8/layout/bProcess4"/>
    <dgm:cxn modelId="{EE4CEF9E-4230-214E-A2F8-34451B350AB0}" type="presOf" srcId="{ED900AD8-668D-4600-A736-604208E0EF06}" destId="{1F2C0110-495A-4DE2-8CC1-D82E05E9474F}" srcOrd="0" destOrd="0" presId="urn:microsoft.com/office/officeart/2005/8/layout/bProcess4"/>
    <dgm:cxn modelId="{F0886C3C-EB5E-254A-875C-8F5F2F592C08}" type="presOf" srcId="{C77005EB-3F14-448B-BC13-5C9A1BF086EE}" destId="{C08E19B8-6909-4A91-A5F4-70E8B7764B60}" srcOrd="0" destOrd="0" presId="urn:microsoft.com/office/officeart/2005/8/layout/bProcess4"/>
    <dgm:cxn modelId="{ECCA6EF2-1DAC-4F50-BCD2-30DA7B48F209}" srcId="{823BE3B3-3803-40A1-8798-3CF00BB4FC79}" destId="{0F26D5F5-E6D7-48B4-A5AF-E67C91F89C7B}" srcOrd="1" destOrd="0" parTransId="{0E9EED8F-E0E5-4303-9FD4-70BEFB627995}" sibTransId="{970AB645-D232-4D9F-B31D-55EBCC25F73A}"/>
    <dgm:cxn modelId="{6FD638CD-5370-7B4D-93E4-453200C877EF}" type="presOf" srcId="{63EE7D36-8C65-4895-AA6D-55586AC482C4}" destId="{11542392-B640-440F-8FF5-91F36E9E896F}" srcOrd="0" destOrd="0" presId="urn:microsoft.com/office/officeart/2005/8/layout/bProcess4"/>
    <dgm:cxn modelId="{D58E2B50-C1C7-7C4E-A45A-DBB5B209CD29}" type="presOf" srcId="{A27E2A23-9752-48C4-83B3-820F8C97FF52}" destId="{8031649D-25A8-45DF-8438-77486084A0C2}" srcOrd="0" destOrd="0" presId="urn:microsoft.com/office/officeart/2005/8/layout/bProcess4"/>
    <dgm:cxn modelId="{77A8DD91-7383-4542-82A6-E6E4A279050F}" type="presOf" srcId="{37FFDFB0-4B05-4DF6-A814-9C93A974832A}" destId="{3B9F1690-9005-457C-8DFB-81C1D5959E6B}" srcOrd="0" destOrd="0" presId="urn:microsoft.com/office/officeart/2005/8/layout/bProcess4"/>
    <dgm:cxn modelId="{5F75F7D5-D50F-424A-93E6-37DE9B4BE159}" srcId="{823BE3B3-3803-40A1-8798-3CF00BB4FC79}" destId="{63EE7D36-8C65-4895-AA6D-55586AC482C4}" srcOrd="5" destOrd="0" parTransId="{461455FA-FF54-4BBA-9EC7-FE38A9C3027C}" sibTransId="{EA55CA1F-AE12-497B-865D-A3400CE5D9EB}"/>
    <dgm:cxn modelId="{EFC10B25-B116-40A9-915D-C853B4648A4E}" srcId="{823BE3B3-3803-40A1-8798-3CF00BB4FC79}" destId="{F7ED401C-08E9-4FDA-B165-192059CD4F00}" srcOrd="3" destOrd="0" parTransId="{1A90AA59-BD88-43DF-94D6-BC1A9AE12FDB}" sibTransId="{37FFDFB0-4B05-4DF6-A814-9C93A974832A}"/>
    <dgm:cxn modelId="{E38B8D76-041C-234F-B236-66CF88654D7F}" type="presOf" srcId="{9CCB961F-CB93-48D1-BAE4-314D8E428051}" destId="{E714DBA6-2823-41EA-9A73-153E6CD1296F}" srcOrd="0" destOrd="0" presId="urn:microsoft.com/office/officeart/2005/8/layout/bProcess4"/>
    <dgm:cxn modelId="{66AD421B-CD93-5645-A5BD-1BF3CBA6A19C}" type="presParOf" srcId="{A1C3602F-1067-4508-AC39-226990415DF6}" destId="{BB24F662-8251-4405-B927-BA5A4C4EB65D}" srcOrd="0" destOrd="0" presId="urn:microsoft.com/office/officeart/2005/8/layout/bProcess4"/>
    <dgm:cxn modelId="{0AE95FB2-90E6-C54A-B41D-814A737F9770}" type="presParOf" srcId="{BB24F662-8251-4405-B927-BA5A4C4EB65D}" destId="{59695926-3576-4AA0-B067-409D1EC8BC91}" srcOrd="0" destOrd="0" presId="urn:microsoft.com/office/officeart/2005/8/layout/bProcess4"/>
    <dgm:cxn modelId="{DD5323CA-49B9-EC41-B699-52FE45D1045E}" type="presParOf" srcId="{BB24F662-8251-4405-B927-BA5A4C4EB65D}" destId="{1F2C0110-495A-4DE2-8CC1-D82E05E9474F}" srcOrd="1" destOrd="0" presId="urn:microsoft.com/office/officeart/2005/8/layout/bProcess4"/>
    <dgm:cxn modelId="{C10E5BC5-33B0-2549-A570-7E0D0EDE7B1D}" type="presParOf" srcId="{A1C3602F-1067-4508-AC39-226990415DF6}" destId="{8031649D-25A8-45DF-8438-77486084A0C2}" srcOrd="1" destOrd="0" presId="urn:microsoft.com/office/officeart/2005/8/layout/bProcess4"/>
    <dgm:cxn modelId="{B2DC8B4F-4CB1-7741-B97C-2248E5B55320}" type="presParOf" srcId="{A1C3602F-1067-4508-AC39-226990415DF6}" destId="{BE5FAF35-85B7-4E12-8BB4-06C6464E5994}" srcOrd="2" destOrd="0" presId="urn:microsoft.com/office/officeart/2005/8/layout/bProcess4"/>
    <dgm:cxn modelId="{A6472829-FDA6-0B49-A944-A3BE98C890A8}" type="presParOf" srcId="{BE5FAF35-85B7-4E12-8BB4-06C6464E5994}" destId="{A54E7BED-7738-42D1-A8F5-4C2E2ADA8EFC}" srcOrd="0" destOrd="0" presId="urn:microsoft.com/office/officeart/2005/8/layout/bProcess4"/>
    <dgm:cxn modelId="{D4883608-35F5-DE48-9E4D-0D35F21DAC9A}" type="presParOf" srcId="{BE5FAF35-85B7-4E12-8BB4-06C6464E5994}" destId="{A6F9173E-2DC3-44B2-8A42-B3441E83BCE8}" srcOrd="1" destOrd="0" presId="urn:microsoft.com/office/officeart/2005/8/layout/bProcess4"/>
    <dgm:cxn modelId="{C7A4AA58-AB80-4A4B-BF8B-C13233AEDF89}" type="presParOf" srcId="{A1C3602F-1067-4508-AC39-226990415DF6}" destId="{9A9B55D5-5416-4797-BD44-FB5854DA35DC}" srcOrd="3" destOrd="0" presId="urn:microsoft.com/office/officeart/2005/8/layout/bProcess4"/>
    <dgm:cxn modelId="{3CD5A1D4-C5BB-704D-B710-A2EEF2FA8C7C}" type="presParOf" srcId="{A1C3602F-1067-4508-AC39-226990415DF6}" destId="{004B7CA0-098C-47C2-AE96-ED4A7E63002C}" srcOrd="4" destOrd="0" presId="urn:microsoft.com/office/officeart/2005/8/layout/bProcess4"/>
    <dgm:cxn modelId="{0215C4F2-5903-EC47-9858-F8F46F8A38E5}" type="presParOf" srcId="{004B7CA0-098C-47C2-AE96-ED4A7E63002C}" destId="{B0A7470E-359C-44B2-95EE-B583BC14440A}" srcOrd="0" destOrd="0" presId="urn:microsoft.com/office/officeart/2005/8/layout/bProcess4"/>
    <dgm:cxn modelId="{CD4E5BE3-E3AD-6D44-A97B-2925B7F42753}" type="presParOf" srcId="{004B7CA0-098C-47C2-AE96-ED4A7E63002C}" destId="{C08E19B8-6909-4A91-A5F4-70E8B7764B60}" srcOrd="1" destOrd="0" presId="urn:microsoft.com/office/officeart/2005/8/layout/bProcess4"/>
    <dgm:cxn modelId="{FD087305-5742-A242-A493-AD8DC7C3826B}" type="presParOf" srcId="{A1C3602F-1067-4508-AC39-226990415DF6}" destId="{E714DBA6-2823-41EA-9A73-153E6CD1296F}" srcOrd="5" destOrd="0" presId="urn:microsoft.com/office/officeart/2005/8/layout/bProcess4"/>
    <dgm:cxn modelId="{C0D3A691-DBB2-1D41-ABB0-BF3AE0D1A3CF}" type="presParOf" srcId="{A1C3602F-1067-4508-AC39-226990415DF6}" destId="{64DE8863-2143-4B1D-9F68-CD8AFBC3AD5A}" srcOrd="6" destOrd="0" presId="urn:microsoft.com/office/officeart/2005/8/layout/bProcess4"/>
    <dgm:cxn modelId="{1F004BBC-0EBF-4D49-B14C-409CE1D951CE}" type="presParOf" srcId="{64DE8863-2143-4B1D-9F68-CD8AFBC3AD5A}" destId="{AE0D68F9-977A-4496-912A-5FCE3183E968}" srcOrd="0" destOrd="0" presId="urn:microsoft.com/office/officeart/2005/8/layout/bProcess4"/>
    <dgm:cxn modelId="{1F882C22-62A3-2547-8643-1F84D3998306}" type="presParOf" srcId="{64DE8863-2143-4B1D-9F68-CD8AFBC3AD5A}" destId="{87B80E03-705C-4826-88C5-475F1E54AD34}" srcOrd="1" destOrd="0" presId="urn:microsoft.com/office/officeart/2005/8/layout/bProcess4"/>
    <dgm:cxn modelId="{3F5686DD-63B5-9A4C-A6B5-0F75763DF218}" type="presParOf" srcId="{A1C3602F-1067-4508-AC39-226990415DF6}" destId="{3B9F1690-9005-457C-8DFB-81C1D5959E6B}" srcOrd="7" destOrd="0" presId="urn:microsoft.com/office/officeart/2005/8/layout/bProcess4"/>
    <dgm:cxn modelId="{07635F35-D76D-FB48-A598-966532A6B070}" type="presParOf" srcId="{A1C3602F-1067-4508-AC39-226990415DF6}" destId="{D135AB99-F503-48CF-80F0-AA0C1F3579E0}" srcOrd="8" destOrd="0" presId="urn:microsoft.com/office/officeart/2005/8/layout/bProcess4"/>
    <dgm:cxn modelId="{CFF44BBC-A183-4741-9F46-B28AF22F8390}" type="presParOf" srcId="{D135AB99-F503-48CF-80F0-AA0C1F3579E0}" destId="{405CEE72-CCD5-4B92-A4F5-7E3A4217910D}" srcOrd="0" destOrd="0" presId="urn:microsoft.com/office/officeart/2005/8/layout/bProcess4"/>
    <dgm:cxn modelId="{BCBC6697-3659-F841-8EBB-12EC3A2476A2}" type="presParOf" srcId="{D135AB99-F503-48CF-80F0-AA0C1F3579E0}" destId="{C90A1E64-AC0B-4872-BE37-DEE186FE0FD1}" srcOrd="1" destOrd="0" presId="urn:microsoft.com/office/officeart/2005/8/layout/bProcess4"/>
    <dgm:cxn modelId="{3B1EE915-14DD-9A4F-982B-7AF9933306AB}" type="presParOf" srcId="{A1C3602F-1067-4508-AC39-226990415DF6}" destId="{3DE4B53E-8963-4A1D-91A9-10C938B7ACE6}" srcOrd="9" destOrd="0" presId="urn:microsoft.com/office/officeart/2005/8/layout/bProcess4"/>
    <dgm:cxn modelId="{675D5CB9-DEA7-4547-8757-D9951A27251A}" type="presParOf" srcId="{A1C3602F-1067-4508-AC39-226990415DF6}" destId="{C17DBF9C-F40D-4153-8922-33DCB4C71F79}" srcOrd="10" destOrd="0" presId="urn:microsoft.com/office/officeart/2005/8/layout/bProcess4"/>
    <dgm:cxn modelId="{C9BF784D-DD04-5047-951B-E551082C2E3C}" type="presParOf" srcId="{C17DBF9C-F40D-4153-8922-33DCB4C71F79}" destId="{2D03E51F-5859-4B65-B954-0CC7D2C05D40}" srcOrd="0" destOrd="0" presId="urn:microsoft.com/office/officeart/2005/8/layout/bProcess4"/>
    <dgm:cxn modelId="{B9C8E911-45AD-694F-941D-0E7A8410062D}" type="presParOf" srcId="{C17DBF9C-F40D-4153-8922-33DCB4C71F79}" destId="{11542392-B640-440F-8FF5-91F36E9E896F}"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FA5A3E-20A4-4DE9-952C-BFFC9A1E0830}" type="doc">
      <dgm:prSet loTypeId="urn:microsoft.com/office/officeart/2005/8/layout/chevron2" loCatId="list" qsTypeId="urn:microsoft.com/office/officeart/2005/8/quickstyle/simple1" qsCatId="simple" csTypeId="urn:microsoft.com/office/officeart/2005/8/colors/accent0_2" csCatId="mainScheme" phldr="1"/>
      <dgm:spPr/>
      <dgm:t>
        <a:bodyPr/>
        <a:lstStyle/>
        <a:p>
          <a:endParaRPr lang="es-ES"/>
        </a:p>
      </dgm:t>
    </dgm:pt>
    <dgm:pt modelId="{4E6C2311-BE23-4547-9A86-523E412B1AD0}">
      <dgm:prSet phldrT="[Texto]" custT="1"/>
      <dgm:spPr/>
      <dgm:t>
        <a:bodyPr/>
        <a:lstStyle/>
        <a:p>
          <a:r>
            <a:rPr lang="en-GB" sz="1800" b="1" noProof="0" dirty="0" smtClean="0">
              <a:latin typeface="+mj-lt"/>
            </a:rPr>
            <a:t>Allocate resources </a:t>
          </a:r>
          <a:endParaRPr lang="en-GB" sz="1800" b="1" noProof="0" dirty="0">
            <a:latin typeface="+mj-lt"/>
          </a:endParaRPr>
        </a:p>
      </dgm:t>
    </dgm:pt>
    <dgm:pt modelId="{5F81E467-A256-4D71-AD74-26FEAD77EB39}" type="parTrans" cxnId="{A6C84EDD-9CBA-49F0-8405-A98DECB23CB1}">
      <dgm:prSet/>
      <dgm:spPr/>
      <dgm:t>
        <a:bodyPr/>
        <a:lstStyle/>
        <a:p>
          <a:endParaRPr lang="en-GB" sz="2000" b="1" noProof="0" dirty="0">
            <a:latin typeface="+mj-lt"/>
          </a:endParaRPr>
        </a:p>
      </dgm:t>
    </dgm:pt>
    <dgm:pt modelId="{097CF601-BD1B-4665-9FA4-D16406477722}" type="sibTrans" cxnId="{A6C84EDD-9CBA-49F0-8405-A98DECB23CB1}">
      <dgm:prSet/>
      <dgm:spPr/>
      <dgm:t>
        <a:bodyPr/>
        <a:lstStyle/>
        <a:p>
          <a:endParaRPr lang="en-GB" sz="2000" b="1" noProof="0" dirty="0">
            <a:latin typeface="+mj-lt"/>
          </a:endParaRPr>
        </a:p>
      </dgm:t>
    </dgm:pt>
    <dgm:pt modelId="{0613BF50-9F4B-47BD-A42D-BD4F5FBCB6DA}">
      <dgm:prSet phldrT="[Texto]" custT="1"/>
      <dgm:spPr/>
      <dgm:t>
        <a:bodyPr/>
        <a:lstStyle/>
        <a:p>
          <a:r>
            <a:rPr lang="en-GB" sz="1600" b="1" noProof="0" dirty="0" smtClean="0">
              <a:latin typeface="+mj-lt"/>
            </a:rPr>
            <a:t>Estimate of the resources needed to implement the planned activities:</a:t>
          </a:r>
          <a:endParaRPr lang="en-GB" sz="1600" b="1" noProof="0" dirty="0">
            <a:latin typeface="+mj-lt"/>
          </a:endParaRPr>
        </a:p>
      </dgm:t>
    </dgm:pt>
    <dgm:pt modelId="{B29D69AC-FC75-4853-BED6-5E5F7E32CFD0}" type="parTrans" cxnId="{C564222E-12B9-44AD-A67B-0E235B4693BB}">
      <dgm:prSet/>
      <dgm:spPr/>
      <dgm:t>
        <a:bodyPr/>
        <a:lstStyle/>
        <a:p>
          <a:endParaRPr lang="en-GB" sz="2000" b="1" noProof="0" dirty="0">
            <a:latin typeface="+mj-lt"/>
          </a:endParaRPr>
        </a:p>
      </dgm:t>
    </dgm:pt>
    <dgm:pt modelId="{248C858F-386E-48DD-9ABA-5536CCFC0D2F}" type="sibTrans" cxnId="{C564222E-12B9-44AD-A67B-0E235B4693BB}">
      <dgm:prSet/>
      <dgm:spPr/>
      <dgm:t>
        <a:bodyPr/>
        <a:lstStyle/>
        <a:p>
          <a:endParaRPr lang="en-GB" sz="2000" b="1" noProof="0" dirty="0">
            <a:latin typeface="+mj-lt"/>
          </a:endParaRPr>
        </a:p>
      </dgm:t>
    </dgm:pt>
    <dgm:pt modelId="{18B266E1-EB60-4960-A457-72FC49C97C0E}">
      <dgm:prSet phldrT="[Texto]" custT="1"/>
      <dgm:spPr/>
      <dgm:t>
        <a:bodyPr/>
        <a:lstStyle/>
        <a:p>
          <a:r>
            <a:rPr lang="en-GB" sz="1800" b="1" noProof="0" dirty="0" smtClean="0">
              <a:latin typeface="+mj-lt"/>
            </a:rPr>
            <a:t>Cash flow needs!</a:t>
          </a:r>
          <a:endParaRPr lang="en-GB" sz="1800" b="1" noProof="0" dirty="0">
            <a:latin typeface="+mj-lt"/>
          </a:endParaRPr>
        </a:p>
      </dgm:t>
    </dgm:pt>
    <dgm:pt modelId="{689E3788-2F2D-4D9A-BA68-E42C7C5C128F}" type="parTrans" cxnId="{3586DDB2-54B2-44E3-BD4A-8E3AB95E23E3}">
      <dgm:prSet/>
      <dgm:spPr/>
      <dgm:t>
        <a:bodyPr/>
        <a:lstStyle/>
        <a:p>
          <a:endParaRPr lang="en-GB" sz="2000" b="1" noProof="0" dirty="0">
            <a:latin typeface="+mj-lt"/>
          </a:endParaRPr>
        </a:p>
      </dgm:t>
    </dgm:pt>
    <dgm:pt modelId="{6B8AECD1-7B9C-41B3-B57C-26C07F396D48}" type="sibTrans" cxnId="{3586DDB2-54B2-44E3-BD4A-8E3AB95E23E3}">
      <dgm:prSet/>
      <dgm:spPr/>
      <dgm:t>
        <a:bodyPr/>
        <a:lstStyle/>
        <a:p>
          <a:endParaRPr lang="en-GB" sz="2000" b="1" noProof="0" dirty="0">
            <a:latin typeface="+mj-lt"/>
          </a:endParaRPr>
        </a:p>
      </dgm:t>
    </dgm:pt>
    <dgm:pt modelId="{15F87D11-5615-43C0-B76D-F0D0A00C1E05}">
      <dgm:prSet phldrT="[Texto]" custT="1"/>
      <dgm:spPr/>
      <dgm:t>
        <a:bodyPr/>
        <a:lstStyle/>
        <a:p>
          <a:pPr marL="171450" lvl="1" indent="0" algn="l" defTabSz="711200">
            <a:lnSpc>
              <a:spcPct val="90000"/>
            </a:lnSpc>
            <a:spcBef>
              <a:spcPct val="0"/>
            </a:spcBef>
            <a:spcAft>
              <a:spcPct val="15000"/>
            </a:spcAft>
            <a:buNone/>
          </a:pPr>
          <a:r>
            <a:rPr lang="en-GB" sz="1600" b="1" noProof="0" dirty="0" smtClean="0">
              <a:latin typeface="+mj-lt"/>
            </a:rPr>
            <a:t>You have to calculate the financing you need from the programme and your own co-financing to carry out the planned activities </a:t>
          </a:r>
          <a:endParaRPr lang="en-GB" sz="1600" b="1" noProof="0" dirty="0">
            <a:latin typeface="+mj-lt"/>
          </a:endParaRPr>
        </a:p>
      </dgm:t>
    </dgm:pt>
    <dgm:pt modelId="{E91B89A5-AE8F-4832-85E2-4733F3D6FB99}" type="parTrans" cxnId="{55949CBD-213D-4ED5-93A4-65A302941CAD}">
      <dgm:prSet/>
      <dgm:spPr/>
      <dgm:t>
        <a:bodyPr/>
        <a:lstStyle/>
        <a:p>
          <a:endParaRPr lang="en-GB" sz="2000" b="1" noProof="0" dirty="0">
            <a:latin typeface="+mj-lt"/>
          </a:endParaRPr>
        </a:p>
      </dgm:t>
    </dgm:pt>
    <dgm:pt modelId="{2D18BF24-B1FA-46E7-91BD-5985A2DA8A2C}" type="sibTrans" cxnId="{55949CBD-213D-4ED5-93A4-65A302941CAD}">
      <dgm:prSet/>
      <dgm:spPr/>
      <dgm:t>
        <a:bodyPr/>
        <a:lstStyle/>
        <a:p>
          <a:endParaRPr lang="en-GB" sz="2000" b="1" noProof="0" dirty="0">
            <a:latin typeface="+mj-lt"/>
          </a:endParaRPr>
        </a:p>
      </dgm:t>
    </dgm:pt>
    <dgm:pt modelId="{1EBE3952-9B08-4C14-AD18-474C2B278464}">
      <dgm:prSet phldrT="[Texto]" custT="1"/>
      <dgm:spPr/>
      <dgm:t>
        <a:bodyPr/>
        <a:lstStyle/>
        <a:p>
          <a:r>
            <a:rPr lang="en-GB" sz="1800" b="1" noProof="0" dirty="0" smtClean="0">
              <a:latin typeface="+mj-lt"/>
            </a:rPr>
            <a:t>Project assessment </a:t>
          </a:r>
          <a:endParaRPr lang="en-GB" sz="1800" b="1" noProof="0" dirty="0">
            <a:latin typeface="+mj-lt"/>
          </a:endParaRPr>
        </a:p>
      </dgm:t>
    </dgm:pt>
    <dgm:pt modelId="{F3E5CAE1-0EC3-465A-BE97-B2FC1229E10B}" type="parTrans" cxnId="{7E363496-0D85-452C-BFFD-B0F64727C9BF}">
      <dgm:prSet/>
      <dgm:spPr/>
      <dgm:t>
        <a:bodyPr/>
        <a:lstStyle/>
        <a:p>
          <a:endParaRPr lang="en-GB" sz="2000" b="1" noProof="0" dirty="0">
            <a:latin typeface="+mj-lt"/>
          </a:endParaRPr>
        </a:p>
      </dgm:t>
    </dgm:pt>
    <dgm:pt modelId="{A33EB91B-55C4-46F1-A874-60A3E40CD64A}" type="sibTrans" cxnId="{7E363496-0D85-452C-BFFD-B0F64727C9BF}">
      <dgm:prSet/>
      <dgm:spPr/>
      <dgm:t>
        <a:bodyPr/>
        <a:lstStyle/>
        <a:p>
          <a:endParaRPr lang="en-GB" sz="2000" b="1" noProof="0" dirty="0">
            <a:latin typeface="+mj-lt"/>
          </a:endParaRPr>
        </a:p>
      </dgm:t>
    </dgm:pt>
    <dgm:pt modelId="{A78C36D9-64BF-4F69-8516-193D3E5888EC}">
      <dgm:prSet custT="1"/>
      <dgm:spPr/>
      <dgm:t>
        <a:bodyPr/>
        <a:lstStyle/>
        <a:p>
          <a:endParaRPr lang="en-GB" sz="1600" b="1" noProof="0" dirty="0">
            <a:latin typeface="+mj-lt"/>
          </a:endParaRPr>
        </a:p>
      </dgm:t>
    </dgm:pt>
    <dgm:pt modelId="{DD4D706B-5B3C-4824-8B70-1B14D702B480}" type="parTrans" cxnId="{70A195C0-60F2-4167-AD07-EE207F1619EE}">
      <dgm:prSet/>
      <dgm:spPr/>
      <dgm:t>
        <a:bodyPr/>
        <a:lstStyle/>
        <a:p>
          <a:endParaRPr lang="en-GB" sz="2000" b="1" noProof="0" dirty="0">
            <a:latin typeface="+mj-lt"/>
          </a:endParaRPr>
        </a:p>
      </dgm:t>
    </dgm:pt>
    <dgm:pt modelId="{AFF4B46D-741F-4B73-9C89-0B1BF25C2DFB}" type="sibTrans" cxnId="{70A195C0-60F2-4167-AD07-EE207F1619EE}">
      <dgm:prSet/>
      <dgm:spPr/>
      <dgm:t>
        <a:bodyPr/>
        <a:lstStyle/>
        <a:p>
          <a:endParaRPr lang="en-GB" sz="2000" b="1" noProof="0" dirty="0">
            <a:latin typeface="+mj-lt"/>
          </a:endParaRPr>
        </a:p>
      </dgm:t>
    </dgm:pt>
    <dgm:pt modelId="{FA3740F1-7C9C-41DB-97B7-042652A7BF42}">
      <dgm:prSet phldrT="[Texto]" custT="1"/>
      <dgm:spPr/>
      <dgm:t>
        <a:bodyPr/>
        <a:lstStyle/>
        <a:p>
          <a:pPr marL="171450" lvl="1" indent="0" algn="l" defTabSz="711200" rtl="0">
            <a:lnSpc>
              <a:spcPct val="90000"/>
            </a:lnSpc>
            <a:spcBef>
              <a:spcPct val="0"/>
            </a:spcBef>
            <a:spcAft>
              <a:spcPct val="15000"/>
            </a:spcAft>
            <a:buNone/>
          </a:pPr>
          <a:r>
            <a:rPr lang="en-GB" sz="1600" b="0" i="1" noProof="0" dirty="0" smtClean="0">
              <a:latin typeface="+mj-lt"/>
            </a:rPr>
            <a:t>Don’t forget you’ll need to cover the possible "gaps" in the cash flow (possible gaps in time between submission of the report and transfer of the next pre-financing instalment):</a:t>
          </a:r>
          <a:r>
            <a:rPr lang="en-GB" sz="1600" b="0" i="1" baseline="0" noProof="0" dirty="0" smtClean="0">
              <a:latin typeface="+mj-lt"/>
            </a:rPr>
            <a:t> mind the procurement timing!</a:t>
          </a:r>
          <a:endParaRPr lang="en-GB" sz="1600" b="0" i="1" noProof="0" dirty="0">
            <a:latin typeface="+mj-lt"/>
          </a:endParaRPr>
        </a:p>
      </dgm:t>
    </dgm:pt>
    <dgm:pt modelId="{6CC576E9-2220-47D6-97EC-D3E1817DAD93}" type="parTrans" cxnId="{131F74AB-802C-4028-A42F-1A13EADBC0A4}">
      <dgm:prSet/>
      <dgm:spPr/>
      <dgm:t>
        <a:bodyPr/>
        <a:lstStyle/>
        <a:p>
          <a:endParaRPr lang="en-GB" sz="2000" b="1" noProof="0" dirty="0">
            <a:latin typeface="+mj-lt"/>
          </a:endParaRPr>
        </a:p>
      </dgm:t>
    </dgm:pt>
    <dgm:pt modelId="{0034E1E2-5A6B-444F-BAA0-1FF38D2A3512}" type="sibTrans" cxnId="{131F74AB-802C-4028-A42F-1A13EADBC0A4}">
      <dgm:prSet/>
      <dgm:spPr/>
      <dgm:t>
        <a:bodyPr/>
        <a:lstStyle/>
        <a:p>
          <a:endParaRPr lang="en-GB" sz="2000" b="1" noProof="0" dirty="0">
            <a:latin typeface="+mj-lt"/>
          </a:endParaRPr>
        </a:p>
      </dgm:t>
    </dgm:pt>
    <dgm:pt modelId="{CB8E0524-3F7B-40D0-BF6F-3026F2DDC700}">
      <dgm:prSet custT="1"/>
      <dgm:spPr/>
      <dgm:t>
        <a:bodyPr/>
        <a:lstStyle/>
        <a:p>
          <a:r>
            <a:rPr lang="en-GB" sz="1600" b="1" noProof="0" dirty="0" smtClean="0">
              <a:latin typeface="+mj-lt"/>
            </a:rPr>
            <a:t>Be</a:t>
          </a:r>
          <a:r>
            <a:rPr lang="en-GB" sz="1600" b="1" baseline="0" noProof="0" dirty="0" smtClean="0">
              <a:latin typeface="+mj-lt"/>
            </a:rPr>
            <a:t> cost-effective: t</a:t>
          </a:r>
          <a:r>
            <a:rPr lang="en-GB" sz="1600" b="1" noProof="0" dirty="0" smtClean="0">
              <a:latin typeface="+mj-lt"/>
            </a:rPr>
            <a:t>he Programme will assess if your budget </a:t>
          </a:r>
          <a:r>
            <a:rPr lang="en-GB" sz="1600" b="1" baseline="0" noProof="0" dirty="0" smtClean="0">
              <a:latin typeface="+mj-lt"/>
            </a:rPr>
            <a:t>reflects </a:t>
          </a:r>
          <a:r>
            <a:rPr lang="en-GB" sz="1600" b="1" noProof="0" dirty="0" smtClean="0">
              <a:latin typeface="+mj-lt"/>
            </a:rPr>
            <a:t>sound financial management,</a:t>
          </a:r>
          <a:r>
            <a:rPr lang="en-GB" sz="1600" b="1" baseline="0" noProof="0" dirty="0" smtClean="0">
              <a:latin typeface="+mj-lt"/>
            </a:rPr>
            <a:t> in particular economy and efficiency</a:t>
          </a:r>
          <a:endParaRPr lang="en-GB" sz="1600" b="1" noProof="0" dirty="0">
            <a:latin typeface="+mj-lt"/>
          </a:endParaRPr>
        </a:p>
      </dgm:t>
    </dgm:pt>
    <dgm:pt modelId="{D2BAD375-66FE-4244-B37E-EF9C45DD636E}" type="parTrans" cxnId="{D4341CFC-30E1-468B-ABBC-985F0625F631}">
      <dgm:prSet/>
      <dgm:spPr/>
      <dgm:t>
        <a:bodyPr/>
        <a:lstStyle/>
        <a:p>
          <a:endParaRPr lang="en-GB" b="1" noProof="0" dirty="0"/>
        </a:p>
      </dgm:t>
    </dgm:pt>
    <dgm:pt modelId="{1657BC29-6EF8-49B3-AE80-FFF9805CAFBD}" type="sibTrans" cxnId="{D4341CFC-30E1-468B-ABBC-985F0625F631}">
      <dgm:prSet/>
      <dgm:spPr/>
      <dgm:t>
        <a:bodyPr/>
        <a:lstStyle/>
        <a:p>
          <a:endParaRPr lang="en-GB" b="1" noProof="0" dirty="0"/>
        </a:p>
      </dgm:t>
    </dgm:pt>
    <dgm:pt modelId="{0C59BFFE-5B47-485A-9759-EB9F49C2094C}">
      <dgm:prSet custT="1"/>
      <dgm:spPr/>
      <dgm:t>
        <a:bodyPr/>
        <a:lstStyle/>
        <a:p>
          <a:r>
            <a:rPr lang="en-GB" sz="1600" b="0" i="1" noProof="0" dirty="0" smtClean="0">
              <a:latin typeface="+mj-lt"/>
            </a:rPr>
            <a:t>Do not underestimate, as in case of project approval you will need to deliver expected project outputs and results with the proposed budget</a:t>
          </a:r>
        </a:p>
      </dgm:t>
    </dgm:pt>
    <dgm:pt modelId="{B71456F6-E6D4-42AF-BB81-8775655300F0}" type="parTrans" cxnId="{CD68BF86-DAFC-40BA-B92C-F2EA9713A204}">
      <dgm:prSet/>
      <dgm:spPr/>
      <dgm:t>
        <a:bodyPr/>
        <a:lstStyle/>
        <a:p>
          <a:endParaRPr lang="en-GB" noProof="0" dirty="0"/>
        </a:p>
      </dgm:t>
    </dgm:pt>
    <dgm:pt modelId="{161FBA1A-D31C-462D-9D3A-D9E4D3EC3B25}" type="sibTrans" cxnId="{CD68BF86-DAFC-40BA-B92C-F2EA9713A204}">
      <dgm:prSet/>
      <dgm:spPr/>
      <dgm:t>
        <a:bodyPr/>
        <a:lstStyle/>
        <a:p>
          <a:endParaRPr lang="en-GB" noProof="0" dirty="0"/>
        </a:p>
      </dgm:t>
    </dgm:pt>
    <dgm:pt modelId="{CB394235-E1F2-4757-BEA2-BA7C7126860C}">
      <dgm:prSet phldrT="[Texto]" custT="1"/>
      <dgm:spPr/>
      <dgm:t>
        <a:bodyPr/>
        <a:lstStyle/>
        <a:p>
          <a:r>
            <a:rPr lang="en-GB" sz="1600" b="0" i="1" noProof="0" dirty="0" smtClean="0">
              <a:latin typeface="+mj-lt"/>
            </a:rPr>
            <a:t>Do not overestimate, both in terms of duration of activities and associated budget </a:t>
          </a:r>
          <a:endParaRPr lang="en-GB" sz="1600" b="0" i="1" noProof="0" dirty="0">
            <a:latin typeface="+mj-lt"/>
          </a:endParaRPr>
        </a:p>
      </dgm:t>
    </dgm:pt>
    <dgm:pt modelId="{08F96FF2-A0B8-4657-B025-A800D791FD14}" type="parTrans" cxnId="{F4205331-C0A5-42F8-844F-682EE523BBBE}">
      <dgm:prSet/>
      <dgm:spPr/>
      <dgm:t>
        <a:bodyPr/>
        <a:lstStyle/>
        <a:p>
          <a:endParaRPr lang="en-GB" noProof="0" dirty="0"/>
        </a:p>
      </dgm:t>
    </dgm:pt>
    <dgm:pt modelId="{4115783F-0092-42E4-8168-A378C78ADDFB}" type="sibTrans" cxnId="{F4205331-C0A5-42F8-844F-682EE523BBBE}">
      <dgm:prSet/>
      <dgm:spPr/>
      <dgm:t>
        <a:bodyPr/>
        <a:lstStyle/>
        <a:p>
          <a:endParaRPr lang="en-GB" noProof="0" dirty="0"/>
        </a:p>
      </dgm:t>
    </dgm:pt>
    <dgm:pt modelId="{EF47EDE5-9622-4521-9488-F3B4F0FFA30B}" type="pres">
      <dgm:prSet presAssocID="{0BFA5A3E-20A4-4DE9-952C-BFFC9A1E0830}" presName="linearFlow" presStyleCnt="0">
        <dgm:presLayoutVars>
          <dgm:dir/>
          <dgm:animLvl val="lvl"/>
          <dgm:resizeHandles val="exact"/>
        </dgm:presLayoutVars>
      </dgm:prSet>
      <dgm:spPr/>
      <dgm:t>
        <a:bodyPr/>
        <a:lstStyle/>
        <a:p>
          <a:endParaRPr lang="es-ES"/>
        </a:p>
      </dgm:t>
    </dgm:pt>
    <dgm:pt modelId="{06F27A44-DE69-4B06-BDD5-A62ED56C31E4}" type="pres">
      <dgm:prSet presAssocID="{4E6C2311-BE23-4547-9A86-523E412B1AD0}" presName="composite" presStyleCnt="0"/>
      <dgm:spPr/>
    </dgm:pt>
    <dgm:pt modelId="{4A1FE03F-540A-4A6E-A802-4FE53D7126C4}" type="pres">
      <dgm:prSet presAssocID="{4E6C2311-BE23-4547-9A86-523E412B1AD0}" presName="parentText" presStyleLbl="alignNode1" presStyleIdx="0" presStyleCnt="3" custScaleX="125478">
        <dgm:presLayoutVars>
          <dgm:chMax val="1"/>
          <dgm:bulletEnabled val="1"/>
        </dgm:presLayoutVars>
      </dgm:prSet>
      <dgm:spPr/>
      <dgm:t>
        <a:bodyPr/>
        <a:lstStyle/>
        <a:p>
          <a:endParaRPr lang="es-ES"/>
        </a:p>
      </dgm:t>
    </dgm:pt>
    <dgm:pt modelId="{E9931605-29FA-4CDB-8EDB-92345BE3FFFA}" type="pres">
      <dgm:prSet presAssocID="{4E6C2311-BE23-4547-9A86-523E412B1AD0}" presName="descendantText" presStyleLbl="alignAcc1" presStyleIdx="0" presStyleCnt="3" custScaleY="120735">
        <dgm:presLayoutVars>
          <dgm:bulletEnabled val="1"/>
        </dgm:presLayoutVars>
      </dgm:prSet>
      <dgm:spPr/>
      <dgm:t>
        <a:bodyPr/>
        <a:lstStyle/>
        <a:p>
          <a:endParaRPr lang="es-ES"/>
        </a:p>
      </dgm:t>
    </dgm:pt>
    <dgm:pt modelId="{722C5124-6393-4305-B0A3-68C80EAC54ED}" type="pres">
      <dgm:prSet presAssocID="{097CF601-BD1B-4665-9FA4-D16406477722}" presName="sp" presStyleCnt="0"/>
      <dgm:spPr/>
    </dgm:pt>
    <dgm:pt modelId="{A845C812-98BB-460C-ABED-6EDA773447EA}" type="pres">
      <dgm:prSet presAssocID="{18B266E1-EB60-4960-A457-72FC49C97C0E}" presName="composite" presStyleCnt="0"/>
      <dgm:spPr/>
    </dgm:pt>
    <dgm:pt modelId="{423F3178-1EE6-4A78-A913-0ED59A7C3B59}" type="pres">
      <dgm:prSet presAssocID="{18B266E1-EB60-4960-A457-72FC49C97C0E}" presName="parentText" presStyleLbl="alignNode1" presStyleIdx="1" presStyleCnt="3" custScaleX="125502">
        <dgm:presLayoutVars>
          <dgm:chMax val="1"/>
          <dgm:bulletEnabled val="1"/>
        </dgm:presLayoutVars>
      </dgm:prSet>
      <dgm:spPr/>
      <dgm:t>
        <a:bodyPr/>
        <a:lstStyle/>
        <a:p>
          <a:endParaRPr lang="es-ES"/>
        </a:p>
      </dgm:t>
    </dgm:pt>
    <dgm:pt modelId="{BA851D7F-00ED-440D-87D5-7C4B4E1DD583}" type="pres">
      <dgm:prSet presAssocID="{18B266E1-EB60-4960-A457-72FC49C97C0E}" presName="descendantText" presStyleLbl="alignAcc1" presStyleIdx="1" presStyleCnt="3" custScaleY="139018">
        <dgm:presLayoutVars>
          <dgm:bulletEnabled val="1"/>
        </dgm:presLayoutVars>
      </dgm:prSet>
      <dgm:spPr/>
      <dgm:t>
        <a:bodyPr/>
        <a:lstStyle/>
        <a:p>
          <a:endParaRPr lang="es-ES"/>
        </a:p>
      </dgm:t>
    </dgm:pt>
    <dgm:pt modelId="{C964AC1F-58B9-43C8-901C-392CE22246B2}" type="pres">
      <dgm:prSet presAssocID="{6B8AECD1-7B9C-41B3-B57C-26C07F396D48}" presName="sp" presStyleCnt="0"/>
      <dgm:spPr/>
    </dgm:pt>
    <dgm:pt modelId="{EDB8A2A5-A383-4F88-94F9-2EE29964640A}" type="pres">
      <dgm:prSet presAssocID="{1EBE3952-9B08-4C14-AD18-474C2B278464}" presName="composite" presStyleCnt="0"/>
      <dgm:spPr/>
    </dgm:pt>
    <dgm:pt modelId="{670D4130-FCAE-4DFE-8B81-EA9A17EC1E90}" type="pres">
      <dgm:prSet presAssocID="{1EBE3952-9B08-4C14-AD18-474C2B278464}" presName="parentText" presStyleLbl="alignNode1" presStyleIdx="2" presStyleCnt="3" custScaleX="123395">
        <dgm:presLayoutVars>
          <dgm:chMax val="1"/>
          <dgm:bulletEnabled val="1"/>
        </dgm:presLayoutVars>
      </dgm:prSet>
      <dgm:spPr/>
      <dgm:t>
        <a:bodyPr/>
        <a:lstStyle/>
        <a:p>
          <a:endParaRPr lang="es-ES"/>
        </a:p>
      </dgm:t>
    </dgm:pt>
    <dgm:pt modelId="{88085860-C73B-4AF0-A495-2536B297C952}" type="pres">
      <dgm:prSet presAssocID="{1EBE3952-9B08-4C14-AD18-474C2B278464}" presName="descendantText" presStyleLbl="alignAcc1" presStyleIdx="2" presStyleCnt="3">
        <dgm:presLayoutVars>
          <dgm:bulletEnabled val="1"/>
        </dgm:presLayoutVars>
      </dgm:prSet>
      <dgm:spPr/>
      <dgm:t>
        <a:bodyPr/>
        <a:lstStyle/>
        <a:p>
          <a:endParaRPr lang="es-ES"/>
        </a:p>
      </dgm:t>
    </dgm:pt>
  </dgm:ptLst>
  <dgm:cxnLst>
    <dgm:cxn modelId="{C8C23E9F-8901-9E45-A933-20941A96D252}" type="presOf" srcId="{CB8E0524-3F7B-40D0-BF6F-3026F2DDC700}" destId="{88085860-C73B-4AF0-A495-2536B297C952}" srcOrd="0" destOrd="0" presId="urn:microsoft.com/office/officeart/2005/8/layout/chevron2"/>
    <dgm:cxn modelId="{57895A8E-1F0A-5748-AFAB-9282143DDD20}" type="presOf" srcId="{0BFA5A3E-20A4-4DE9-952C-BFFC9A1E0830}" destId="{EF47EDE5-9622-4521-9488-F3B4F0FFA30B}" srcOrd="0" destOrd="0" presId="urn:microsoft.com/office/officeart/2005/8/layout/chevron2"/>
    <dgm:cxn modelId="{55949CBD-213D-4ED5-93A4-65A302941CAD}" srcId="{18B266E1-EB60-4960-A457-72FC49C97C0E}" destId="{15F87D11-5615-43C0-B76D-F0D0A00C1E05}" srcOrd="0" destOrd="0" parTransId="{E91B89A5-AE8F-4832-85E2-4733F3D6FB99}" sibTransId="{2D18BF24-B1FA-46E7-91BD-5985A2DA8A2C}"/>
    <dgm:cxn modelId="{CD7A623A-F929-F343-9063-8A20EEAF830E}" type="presOf" srcId="{CB394235-E1F2-4757-BEA2-BA7C7126860C}" destId="{E9931605-29FA-4CDB-8EDB-92345BE3FFFA}" srcOrd="0" destOrd="1" presId="urn:microsoft.com/office/officeart/2005/8/layout/chevron2"/>
    <dgm:cxn modelId="{C564222E-12B9-44AD-A67B-0E235B4693BB}" srcId="{4E6C2311-BE23-4547-9A86-523E412B1AD0}" destId="{0613BF50-9F4B-47BD-A42D-BD4F5FBCB6DA}" srcOrd="0" destOrd="0" parTransId="{B29D69AC-FC75-4853-BED6-5E5F7E32CFD0}" sibTransId="{248C858F-386E-48DD-9ABA-5536CCFC0D2F}"/>
    <dgm:cxn modelId="{CFCD83B6-A384-A04B-93D8-81118F7E9F09}" type="presOf" srcId="{18B266E1-EB60-4960-A457-72FC49C97C0E}" destId="{423F3178-1EE6-4A78-A913-0ED59A7C3B59}" srcOrd="0" destOrd="0" presId="urn:microsoft.com/office/officeart/2005/8/layout/chevron2"/>
    <dgm:cxn modelId="{A6C84EDD-9CBA-49F0-8405-A98DECB23CB1}" srcId="{0BFA5A3E-20A4-4DE9-952C-BFFC9A1E0830}" destId="{4E6C2311-BE23-4547-9A86-523E412B1AD0}" srcOrd="0" destOrd="0" parTransId="{5F81E467-A256-4D71-AD74-26FEAD77EB39}" sibTransId="{097CF601-BD1B-4665-9FA4-D16406477722}"/>
    <dgm:cxn modelId="{CD68BF86-DAFC-40BA-B92C-F2EA9713A204}" srcId="{4E6C2311-BE23-4547-9A86-523E412B1AD0}" destId="{0C59BFFE-5B47-485A-9759-EB9F49C2094C}" srcOrd="2" destOrd="0" parTransId="{B71456F6-E6D4-42AF-BB81-8775655300F0}" sibTransId="{161FBA1A-D31C-462D-9D3A-D9E4D3EC3B25}"/>
    <dgm:cxn modelId="{7E363496-0D85-452C-BFFD-B0F64727C9BF}" srcId="{0BFA5A3E-20A4-4DE9-952C-BFFC9A1E0830}" destId="{1EBE3952-9B08-4C14-AD18-474C2B278464}" srcOrd="2" destOrd="0" parTransId="{F3E5CAE1-0EC3-465A-BE97-B2FC1229E10B}" sibTransId="{A33EB91B-55C4-46F1-A874-60A3E40CD64A}"/>
    <dgm:cxn modelId="{D4341CFC-30E1-468B-ABBC-985F0625F631}" srcId="{1EBE3952-9B08-4C14-AD18-474C2B278464}" destId="{CB8E0524-3F7B-40D0-BF6F-3026F2DDC700}" srcOrd="0" destOrd="0" parTransId="{D2BAD375-66FE-4244-B37E-EF9C45DD636E}" sibTransId="{1657BC29-6EF8-49B3-AE80-FFF9805CAFBD}"/>
    <dgm:cxn modelId="{97EC85B5-EE5E-BD44-BA84-518508BF4838}" type="presOf" srcId="{FA3740F1-7C9C-41DB-97B7-042652A7BF42}" destId="{BA851D7F-00ED-440D-87D5-7C4B4E1DD583}" srcOrd="0" destOrd="1" presId="urn:microsoft.com/office/officeart/2005/8/layout/chevron2"/>
    <dgm:cxn modelId="{43391F44-152E-044C-B67B-7F450B464C20}" type="presOf" srcId="{0613BF50-9F4B-47BD-A42D-BD4F5FBCB6DA}" destId="{E9931605-29FA-4CDB-8EDB-92345BE3FFFA}" srcOrd="0" destOrd="0" presId="urn:microsoft.com/office/officeart/2005/8/layout/chevron2"/>
    <dgm:cxn modelId="{131F74AB-802C-4028-A42F-1A13EADBC0A4}" srcId="{18B266E1-EB60-4960-A457-72FC49C97C0E}" destId="{FA3740F1-7C9C-41DB-97B7-042652A7BF42}" srcOrd="1" destOrd="0" parTransId="{6CC576E9-2220-47D6-97EC-D3E1817DAD93}" sibTransId="{0034E1E2-5A6B-444F-BAA0-1FF38D2A3512}"/>
    <dgm:cxn modelId="{F4205331-C0A5-42F8-844F-682EE523BBBE}" srcId="{4E6C2311-BE23-4547-9A86-523E412B1AD0}" destId="{CB394235-E1F2-4757-BEA2-BA7C7126860C}" srcOrd="1" destOrd="0" parTransId="{08F96FF2-A0B8-4657-B025-A800D791FD14}" sibTransId="{4115783F-0092-42E4-8168-A378C78ADDFB}"/>
    <dgm:cxn modelId="{454AD030-7779-C04F-96C4-5581CA41997D}" type="presOf" srcId="{4E6C2311-BE23-4547-9A86-523E412B1AD0}" destId="{4A1FE03F-540A-4A6E-A802-4FE53D7126C4}" srcOrd="0" destOrd="0" presId="urn:microsoft.com/office/officeart/2005/8/layout/chevron2"/>
    <dgm:cxn modelId="{3586DDB2-54B2-44E3-BD4A-8E3AB95E23E3}" srcId="{0BFA5A3E-20A4-4DE9-952C-BFFC9A1E0830}" destId="{18B266E1-EB60-4960-A457-72FC49C97C0E}" srcOrd="1" destOrd="0" parTransId="{689E3788-2F2D-4D9A-BA68-E42C7C5C128F}" sibTransId="{6B8AECD1-7B9C-41B3-B57C-26C07F396D48}"/>
    <dgm:cxn modelId="{BABC34BB-CD15-644F-98A1-02447D3D37E1}" type="presOf" srcId="{1EBE3952-9B08-4C14-AD18-474C2B278464}" destId="{670D4130-FCAE-4DFE-8B81-EA9A17EC1E90}" srcOrd="0" destOrd="0" presId="urn:microsoft.com/office/officeart/2005/8/layout/chevron2"/>
    <dgm:cxn modelId="{23994F27-89E4-314E-8B3E-70243E8E0E3E}" type="presOf" srcId="{A78C36D9-64BF-4F69-8516-193D3E5888EC}" destId="{E9931605-29FA-4CDB-8EDB-92345BE3FFFA}" srcOrd="0" destOrd="3" presId="urn:microsoft.com/office/officeart/2005/8/layout/chevron2"/>
    <dgm:cxn modelId="{02576A7E-4CEB-FB45-88A2-0BB2B5F1A622}" type="presOf" srcId="{0C59BFFE-5B47-485A-9759-EB9F49C2094C}" destId="{E9931605-29FA-4CDB-8EDB-92345BE3FFFA}" srcOrd="0" destOrd="2" presId="urn:microsoft.com/office/officeart/2005/8/layout/chevron2"/>
    <dgm:cxn modelId="{70A195C0-60F2-4167-AD07-EE207F1619EE}" srcId="{4E6C2311-BE23-4547-9A86-523E412B1AD0}" destId="{A78C36D9-64BF-4F69-8516-193D3E5888EC}" srcOrd="3" destOrd="0" parTransId="{DD4D706B-5B3C-4824-8B70-1B14D702B480}" sibTransId="{AFF4B46D-741F-4B73-9C89-0B1BF25C2DFB}"/>
    <dgm:cxn modelId="{573A3A92-ED28-4C49-9299-C8B6595B282B}" type="presOf" srcId="{15F87D11-5615-43C0-B76D-F0D0A00C1E05}" destId="{BA851D7F-00ED-440D-87D5-7C4B4E1DD583}" srcOrd="0" destOrd="0" presId="urn:microsoft.com/office/officeart/2005/8/layout/chevron2"/>
    <dgm:cxn modelId="{E5AC7E82-F3D8-314D-82F0-59601B8204C4}" type="presParOf" srcId="{EF47EDE5-9622-4521-9488-F3B4F0FFA30B}" destId="{06F27A44-DE69-4B06-BDD5-A62ED56C31E4}" srcOrd="0" destOrd="0" presId="urn:microsoft.com/office/officeart/2005/8/layout/chevron2"/>
    <dgm:cxn modelId="{71420AAA-58A4-1145-B8FB-FF694CF6985F}" type="presParOf" srcId="{06F27A44-DE69-4B06-BDD5-A62ED56C31E4}" destId="{4A1FE03F-540A-4A6E-A802-4FE53D7126C4}" srcOrd="0" destOrd="0" presId="urn:microsoft.com/office/officeart/2005/8/layout/chevron2"/>
    <dgm:cxn modelId="{98004E72-035E-B245-AD82-8F7BD0AF187D}" type="presParOf" srcId="{06F27A44-DE69-4B06-BDD5-A62ED56C31E4}" destId="{E9931605-29FA-4CDB-8EDB-92345BE3FFFA}" srcOrd="1" destOrd="0" presId="urn:microsoft.com/office/officeart/2005/8/layout/chevron2"/>
    <dgm:cxn modelId="{0DB4EA32-CE0F-F145-9EA2-054D3BA0B501}" type="presParOf" srcId="{EF47EDE5-9622-4521-9488-F3B4F0FFA30B}" destId="{722C5124-6393-4305-B0A3-68C80EAC54ED}" srcOrd="1" destOrd="0" presId="urn:microsoft.com/office/officeart/2005/8/layout/chevron2"/>
    <dgm:cxn modelId="{26AA2D0B-2E38-2247-9041-5A9D01A21741}" type="presParOf" srcId="{EF47EDE5-9622-4521-9488-F3B4F0FFA30B}" destId="{A845C812-98BB-460C-ABED-6EDA773447EA}" srcOrd="2" destOrd="0" presId="urn:microsoft.com/office/officeart/2005/8/layout/chevron2"/>
    <dgm:cxn modelId="{130442B5-D54C-B14F-BFB3-31365E7F0497}" type="presParOf" srcId="{A845C812-98BB-460C-ABED-6EDA773447EA}" destId="{423F3178-1EE6-4A78-A913-0ED59A7C3B59}" srcOrd="0" destOrd="0" presId="urn:microsoft.com/office/officeart/2005/8/layout/chevron2"/>
    <dgm:cxn modelId="{12775F2F-691D-6945-B7D4-B0039FD8EF87}" type="presParOf" srcId="{A845C812-98BB-460C-ABED-6EDA773447EA}" destId="{BA851D7F-00ED-440D-87D5-7C4B4E1DD583}" srcOrd="1" destOrd="0" presId="urn:microsoft.com/office/officeart/2005/8/layout/chevron2"/>
    <dgm:cxn modelId="{B5F42221-E21D-B84D-80DD-081EC96DB984}" type="presParOf" srcId="{EF47EDE5-9622-4521-9488-F3B4F0FFA30B}" destId="{C964AC1F-58B9-43C8-901C-392CE22246B2}" srcOrd="3" destOrd="0" presId="urn:microsoft.com/office/officeart/2005/8/layout/chevron2"/>
    <dgm:cxn modelId="{AAD7DE07-4417-9B41-8279-D9290D933559}" type="presParOf" srcId="{EF47EDE5-9622-4521-9488-F3B4F0FFA30B}" destId="{EDB8A2A5-A383-4F88-94F9-2EE29964640A}" srcOrd="4" destOrd="0" presId="urn:microsoft.com/office/officeart/2005/8/layout/chevron2"/>
    <dgm:cxn modelId="{D91FB195-285D-A140-9C11-E92367E4DDFF}" type="presParOf" srcId="{EDB8A2A5-A383-4F88-94F9-2EE29964640A}" destId="{670D4130-FCAE-4DFE-8B81-EA9A17EC1E90}" srcOrd="0" destOrd="0" presId="urn:microsoft.com/office/officeart/2005/8/layout/chevron2"/>
    <dgm:cxn modelId="{884F8883-763C-D949-9EC8-8C38D4A7E350}" type="presParOf" srcId="{EDB8A2A5-A383-4F88-94F9-2EE29964640A}" destId="{88085860-C73B-4AF0-A495-2536B297C95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AEEEC1-1C28-4836-B576-46498CDA5161}" type="doc">
      <dgm:prSet loTypeId="urn:microsoft.com/office/officeart/2005/8/layout/process4" loCatId="" qsTypeId="urn:microsoft.com/office/officeart/2005/8/quickstyle/simple1" qsCatId="simple" csTypeId="urn:microsoft.com/office/officeart/2005/8/colors/colorful1#9" csCatId="colorful" phldr="1"/>
      <dgm:spPr/>
      <dgm:t>
        <a:bodyPr/>
        <a:lstStyle/>
        <a:p>
          <a:endParaRPr lang="it-IT"/>
        </a:p>
      </dgm:t>
    </dgm:pt>
    <dgm:pt modelId="{7C415BCE-8D46-4325-B39D-0C9C36753F99}">
      <dgm:prSet phldrT="[Testo]" custT="1"/>
      <dgm:spPr/>
      <dgm:t>
        <a:bodyPr/>
        <a:lstStyle/>
        <a:p>
          <a:r>
            <a:rPr lang="en-US" sz="2000" b="1" dirty="0" smtClean="0">
              <a:latin typeface="+mj-lt"/>
            </a:rPr>
            <a:t>Based on the planned project activities </a:t>
          </a:r>
        </a:p>
        <a:p>
          <a:r>
            <a:rPr lang="en-US" sz="2000" dirty="0" smtClean="0">
              <a:latin typeface="+mj-lt"/>
            </a:rPr>
            <a:t>=&gt; divide them into the cost items necessary for the implementation of the activities</a:t>
          </a:r>
          <a:endParaRPr lang="en-GB" sz="2000" b="1" noProof="0" dirty="0">
            <a:latin typeface="+mj-lt"/>
          </a:endParaRPr>
        </a:p>
      </dgm:t>
    </dgm:pt>
    <dgm:pt modelId="{EFA8093A-277D-4385-98E5-6AD715A519A0}" type="parTrans" cxnId="{F12EEAA8-C87C-4578-B0D5-907B04CD0A98}">
      <dgm:prSet/>
      <dgm:spPr/>
      <dgm:t>
        <a:bodyPr/>
        <a:lstStyle/>
        <a:p>
          <a:endParaRPr lang="it-IT" b="1"/>
        </a:p>
      </dgm:t>
    </dgm:pt>
    <dgm:pt modelId="{53D07503-7020-4856-9A3B-6FB955B201A8}" type="sibTrans" cxnId="{F12EEAA8-C87C-4578-B0D5-907B04CD0A98}">
      <dgm:prSet/>
      <dgm:spPr/>
      <dgm:t>
        <a:bodyPr/>
        <a:lstStyle/>
        <a:p>
          <a:endParaRPr lang="it-IT" b="1"/>
        </a:p>
      </dgm:t>
    </dgm:pt>
    <dgm:pt modelId="{7C4C4C86-DF5E-410B-B7A8-E08D14E2CA15}">
      <dgm:prSet phldrT="[Testo]" custT="1"/>
      <dgm:spPr/>
      <dgm:t>
        <a:bodyPr/>
        <a:lstStyle/>
        <a:p>
          <a:r>
            <a:rPr lang="en-US" sz="2000" b="1" dirty="0" smtClean="0">
              <a:latin typeface="+mj-lt"/>
            </a:rPr>
            <a:t>Gather information from all partners</a:t>
          </a:r>
        </a:p>
        <a:p>
          <a:r>
            <a:rPr lang="en-US" sz="2000" dirty="0" smtClean="0">
              <a:latin typeface="+mj-lt"/>
            </a:rPr>
            <a:t> =&gt; keep in mind that costs for the same item/ service may vary from country to country</a:t>
          </a:r>
          <a:endParaRPr lang="en-GB" sz="2000" b="1" noProof="0" dirty="0">
            <a:latin typeface="+mj-lt"/>
          </a:endParaRPr>
        </a:p>
      </dgm:t>
    </dgm:pt>
    <dgm:pt modelId="{34418220-14D9-4201-9813-F0E22FF79FBE}" type="parTrans" cxnId="{B0F23C3E-2A7B-4DD7-905E-93A006F99725}">
      <dgm:prSet/>
      <dgm:spPr/>
      <dgm:t>
        <a:bodyPr/>
        <a:lstStyle/>
        <a:p>
          <a:endParaRPr lang="it-IT" b="1"/>
        </a:p>
      </dgm:t>
    </dgm:pt>
    <dgm:pt modelId="{1D94E0F4-F538-4B76-9D35-36D69AE9B997}" type="sibTrans" cxnId="{B0F23C3E-2A7B-4DD7-905E-93A006F99725}">
      <dgm:prSet/>
      <dgm:spPr/>
      <dgm:t>
        <a:bodyPr/>
        <a:lstStyle/>
        <a:p>
          <a:endParaRPr lang="it-IT" b="1"/>
        </a:p>
      </dgm:t>
    </dgm:pt>
    <dgm:pt modelId="{C44CFF58-1F34-4011-A4C9-EF293AB19601}">
      <dgm:prSet phldrT="[Testo]" custT="1"/>
      <dgm:spPr/>
      <dgm:t>
        <a:bodyPr/>
        <a:lstStyle/>
        <a:p>
          <a:r>
            <a:rPr lang="en-US" sz="2000" b="1" dirty="0" smtClean="0">
              <a:latin typeface="+mj-lt"/>
            </a:rPr>
            <a:t>Base your cost estimates on realistic costs </a:t>
          </a:r>
        </a:p>
        <a:p>
          <a:r>
            <a:rPr lang="en-US" sz="2000" dirty="0" smtClean="0">
              <a:latin typeface="+mj-lt"/>
            </a:rPr>
            <a:t>=&gt; if necessary, make a market/ price research to establish realistic unit costs</a:t>
          </a:r>
          <a:endParaRPr lang="en-GB" sz="2000" b="1" noProof="0" dirty="0">
            <a:latin typeface="+mj-lt"/>
          </a:endParaRPr>
        </a:p>
      </dgm:t>
    </dgm:pt>
    <dgm:pt modelId="{978B4B4B-D82F-4A05-8A5C-FA3FC98210D7}" type="parTrans" cxnId="{F762E69A-DC7F-49C7-9CFD-EBAE36083256}">
      <dgm:prSet/>
      <dgm:spPr/>
      <dgm:t>
        <a:bodyPr/>
        <a:lstStyle/>
        <a:p>
          <a:endParaRPr lang="it-IT" b="1"/>
        </a:p>
      </dgm:t>
    </dgm:pt>
    <dgm:pt modelId="{917B3290-BCDC-4281-968F-4F93818A6362}" type="sibTrans" cxnId="{F762E69A-DC7F-49C7-9CFD-EBAE36083256}">
      <dgm:prSet/>
      <dgm:spPr/>
      <dgm:t>
        <a:bodyPr/>
        <a:lstStyle/>
        <a:p>
          <a:endParaRPr lang="it-IT" b="1"/>
        </a:p>
      </dgm:t>
    </dgm:pt>
    <dgm:pt modelId="{32032C6D-3883-7442-B8A3-F92188062B9B}">
      <dgm:prSet phldrT="[Testo]" custT="1"/>
      <dgm:spPr/>
      <dgm:t>
        <a:bodyPr/>
        <a:lstStyle/>
        <a:p>
          <a:r>
            <a:rPr lang="en-US" sz="2000" b="1" dirty="0" smtClean="0">
              <a:latin typeface="+mj-lt"/>
            </a:rPr>
            <a:t>Define the necessary costs</a:t>
          </a:r>
        </a:p>
        <a:p>
          <a:r>
            <a:rPr lang="en-US" sz="2000" dirty="0" smtClean="0">
              <a:latin typeface="+mj-lt"/>
            </a:rPr>
            <a:t>=&gt; do not forget the human resources that need to be involved!</a:t>
          </a:r>
          <a:endParaRPr lang="en-GB" sz="2000" b="1" noProof="0" dirty="0">
            <a:latin typeface="+mj-lt"/>
          </a:endParaRPr>
        </a:p>
      </dgm:t>
    </dgm:pt>
    <dgm:pt modelId="{DAB3C146-7520-A54C-B1EB-575379103846}" type="parTrans" cxnId="{884764AF-D71E-8F4D-8572-9F843D789D55}">
      <dgm:prSet/>
      <dgm:spPr/>
      <dgm:t>
        <a:bodyPr/>
        <a:lstStyle/>
        <a:p>
          <a:endParaRPr lang="en-US"/>
        </a:p>
      </dgm:t>
    </dgm:pt>
    <dgm:pt modelId="{7DF41D29-8CC2-344B-8970-687AE6072FC5}" type="sibTrans" cxnId="{884764AF-D71E-8F4D-8572-9F843D789D55}">
      <dgm:prSet/>
      <dgm:spPr/>
      <dgm:t>
        <a:bodyPr/>
        <a:lstStyle/>
        <a:p>
          <a:endParaRPr lang="en-US"/>
        </a:p>
      </dgm:t>
    </dgm:pt>
    <dgm:pt modelId="{0DF03DF9-07BD-D846-9EC2-B6695953CA88}" type="pres">
      <dgm:prSet presAssocID="{CBAEEEC1-1C28-4836-B576-46498CDA5161}" presName="Name0" presStyleCnt="0">
        <dgm:presLayoutVars>
          <dgm:dir/>
          <dgm:animLvl val="lvl"/>
          <dgm:resizeHandles val="exact"/>
        </dgm:presLayoutVars>
      </dgm:prSet>
      <dgm:spPr/>
      <dgm:t>
        <a:bodyPr/>
        <a:lstStyle/>
        <a:p>
          <a:endParaRPr lang="en-US"/>
        </a:p>
      </dgm:t>
    </dgm:pt>
    <dgm:pt modelId="{CF578DC4-99FF-954A-9FD3-AA1C479279AB}" type="pres">
      <dgm:prSet presAssocID="{C44CFF58-1F34-4011-A4C9-EF293AB19601}" presName="boxAndChildren" presStyleCnt="0"/>
      <dgm:spPr/>
    </dgm:pt>
    <dgm:pt modelId="{DB01A4A9-6F80-7F44-9CE5-2FB00F322494}" type="pres">
      <dgm:prSet presAssocID="{C44CFF58-1F34-4011-A4C9-EF293AB19601}" presName="parentTextBox" presStyleLbl="node1" presStyleIdx="0" presStyleCnt="4"/>
      <dgm:spPr/>
      <dgm:t>
        <a:bodyPr/>
        <a:lstStyle/>
        <a:p>
          <a:endParaRPr lang="en-US"/>
        </a:p>
      </dgm:t>
    </dgm:pt>
    <dgm:pt modelId="{3A302F1D-2F2B-4F47-B8CC-7BFC4B57FBE6}" type="pres">
      <dgm:prSet presAssocID="{1D94E0F4-F538-4B76-9D35-36D69AE9B997}" presName="sp" presStyleCnt="0"/>
      <dgm:spPr/>
    </dgm:pt>
    <dgm:pt modelId="{4325EB36-1CF6-494D-8EE5-4876B53268EE}" type="pres">
      <dgm:prSet presAssocID="{7C4C4C86-DF5E-410B-B7A8-E08D14E2CA15}" presName="arrowAndChildren" presStyleCnt="0"/>
      <dgm:spPr/>
    </dgm:pt>
    <dgm:pt modelId="{4E1CD42E-7A04-124E-BFFC-3DD8ABC7326C}" type="pres">
      <dgm:prSet presAssocID="{7C4C4C86-DF5E-410B-B7A8-E08D14E2CA15}" presName="parentTextArrow" presStyleLbl="node1" presStyleIdx="1" presStyleCnt="4"/>
      <dgm:spPr/>
      <dgm:t>
        <a:bodyPr/>
        <a:lstStyle/>
        <a:p>
          <a:endParaRPr lang="en-US"/>
        </a:p>
      </dgm:t>
    </dgm:pt>
    <dgm:pt modelId="{C8F1F123-31BD-B340-9B87-B5447E9BA9E1}" type="pres">
      <dgm:prSet presAssocID="{7DF41D29-8CC2-344B-8970-687AE6072FC5}" presName="sp" presStyleCnt="0"/>
      <dgm:spPr/>
    </dgm:pt>
    <dgm:pt modelId="{166D3305-114B-F948-9D84-656C75F08937}" type="pres">
      <dgm:prSet presAssocID="{32032C6D-3883-7442-B8A3-F92188062B9B}" presName="arrowAndChildren" presStyleCnt="0"/>
      <dgm:spPr/>
    </dgm:pt>
    <dgm:pt modelId="{BE674D95-B010-A64F-B34F-F054983BC03B}" type="pres">
      <dgm:prSet presAssocID="{32032C6D-3883-7442-B8A3-F92188062B9B}" presName="parentTextArrow" presStyleLbl="node1" presStyleIdx="2" presStyleCnt="4"/>
      <dgm:spPr/>
      <dgm:t>
        <a:bodyPr/>
        <a:lstStyle/>
        <a:p>
          <a:endParaRPr lang="en-US"/>
        </a:p>
      </dgm:t>
    </dgm:pt>
    <dgm:pt modelId="{B714448B-71F5-B947-8ADB-FD5C6F31AA2B}" type="pres">
      <dgm:prSet presAssocID="{53D07503-7020-4856-9A3B-6FB955B201A8}" presName="sp" presStyleCnt="0"/>
      <dgm:spPr/>
    </dgm:pt>
    <dgm:pt modelId="{173BBD81-F6FD-9D41-AAA6-2A986EED584D}" type="pres">
      <dgm:prSet presAssocID="{7C415BCE-8D46-4325-B39D-0C9C36753F99}" presName="arrowAndChildren" presStyleCnt="0"/>
      <dgm:spPr/>
    </dgm:pt>
    <dgm:pt modelId="{BD126578-6D85-294C-AFAE-281D154F3C7C}" type="pres">
      <dgm:prSet presAssocID="{7C415BCE-8D46-4325-B39D-0C9C36753F99}" presName="parentTextArrow" presStyleLbl="node1" presStyleIdx="3" presStyleCnt="4"/>
      <dgm:spPr/>
      <dgm:t>
        <a:bodyPr/>
        <a:lstStyle/>
        <a:p>
          <a:endParaRPr lang="en-US"/>
        </a:p>
      </dgm:t>
    </dgm:pt>
  </dgm:ptLst>
  <dgm:cxnLst>
    <dgm:cxn modelId="{506BB2F2-6E74-3844-8478-565FEF33CF3E}" type="presOf" srcId="{CBAEEEC1-1C28-4836-B576-46498CDA5161}" destId="{0DF03DF9-07BD-D846-9EC2-B6695953CA88}" srcOrd="0" destOrd="0" presId="urn:microsoft.com/office/officeart/2005/8/layout/process4"/>
    <dgm:cxn modelId="{6A16EFD1-84B5-894B-B10A-3D80990315B3}" type="presOf" srcId="{7C415BCE-8D46-4325-B39D-0C9C36753F99}" destId="{BD126578-6D85-294C-AFAE-281D154F3C7C}" srcOrd="0" destOrd="0" presId="urn:microsoft.com/office/officeart/2005/8/layout/process4"/>
    <dgm:cxn modelId="{F12EEAA8-C87C-4578-B0D5-907B04CD0A98}" srcId="{CBAEEEC1-1C28-4836-B576-46498CDA5161}" destId="{7C415BCE-8D46-4325-B39D-0C9C36753F99}" srcOrd="0" destOrd="0" parTransId="{EFA8093A-277D-4385-98E5-6AD715A519A0}" sibTransId="{53D07503-7020-4856-9A3B-6FB955B201A8}"/>
    <dgm:cxn modelId="{2DAABBE8-F007-2E48-A631-BBC254535B43}" type="presOf" srcId="{C44CFF58-1F34-4011-A4C9-EF293AB19601}" destId="{DB01A4A9-6F80-7F44-9CE5-2FB00F322494}" srcOrd="0" destOrd="0" presId="urn:microsoft.com/office/officeart/2005/8/layout/process4"/>
    <dgm:cxn modelId="{F762E69A-DC7F-49C7-9CFD-EBAE36083256}" srcId="{CBAEEEC1-1C28-4836-B576-46498CDA5161}" destId="{C44CFF58-1F34-4011-A4C9-EF293AB19601}" srcOrd="3" destOrd="0" parTransId="{978B4B4B-D82F-4A05-8A5C-FA3FC98210D7}" sibTransId="{917B3290-BCDC-4281-968F-4F93818A6362}"/>
    <dgm:cxn modelId="{2A679717-0828-174A-A15E-D8842E4BDBAB}" type="presOf" srcId="{7C4C4C86-DF5E-410B-B7A8-E08D14E2CA15}" destId="{4E1CD42E-7A04-124E-BFFC-3DD8ABC7326C}" srcOrd="0" destOrd="0" presId="urn:microsoft.com/office/officeart/2005/8/layout/process4"/>
    <dgm:cxn modelId="{0F4F749A-2B8A-6B4D-8B44-A190B49AF628}" type="presOf" srcId="{32032C6D-3883-7442-B8A3-F92188062B9B}" destId="{BE674D95-B010-A64F-B34F-F054983BC03B}" srcOrd="0" destOrd="0" presId="urn:microsoft.com/office/officeart/2005/8/layout/process4"/>
    <dgm:cxn modelId="{B0F23C3E-2A7B-4DD7-905E-93A006F99725}" srcId="{CBAEEEC1-1C28-4836-B576-46498CDA5161}" destId="{7C4C4C86-DF5E-410B-B7A8-E08D14E2CA15}" srcOrd="2" destOrd="0" parTransId="{34418220-14D9-4201-9813-F0E22FF79FBE}" sibTransId="{1D94E0F4-F538-4B76-9D35-36D69AE9B997}"/>
    <dgm:cxn modelId="{884764AF-D71E-8F4D-8572-9F843D789D55}" srcId="{CBAEEEC1-1C28-4836-B576-46498CDA5161}" destId="{32032C6D-3883-7442-B8A3-F92188062B9B}" srcOrd="1" destOrd="0" parTransId="{DAB3C146-7520-A54C-B1EB-575379103846}" sibTransId="{7DF41D29-8CC2-344B-8970-687AE6072FC5}"/>
    <dgm:cxn modelId="{92F22628-EF3D-F44D-9A5F-8576C941C93F}" type="presParOf" srcId="{0DF03DF9-07BD-D846-9EC2-B6695953CA88}" destId="{CF578DC4-99FF-954A-9FD3-AA1C479279AB}" srcOrd="0" destOrd="0" presId="urn:microsoft.com/office/officeart/2005/8/layout/process4"/>
    <dgm:cxn modelId="{26A52A9A-C350-3249-91F1-132D160F7F86}" type="presParOf" srcId="{CF578DC4-99FF-954A-9FD3-AA1C479279AB}" destId="{DB01A4A9-6F80-7F44-9CE5-2FB00F322494}" srcOrd="0" destOrd="0" presId="urn:microsoft.com/office/officeart/2005/8/layout/process4"/>
    <dgm:cxn modelId="{288F03F2-DB44-154C-BA23-15179BB4DDD4}" type="presParOf" srcId="{0DF03DF9-07BD-D846-9EC2-B6695953CA88}" destId="{3A302F1D-2F2B-4F47-B8CC-7BFC4B57FBE6}" srcOrd="1" destOrd="0" presId="urn:microsoft.com/office/officeart/2005/8/layout/process4"/>
    <dgm:cxn modelId="{DB6A779E-2297-E54A-BF62-CEA4247E4B03}" type="presParOf" srcId="{0DF03DF9-07BD-D846-9EC2-B6695953CA88}" destId="{4325EB36-1CF6-494D-8EE5-4876B53268EE}" srcOrd="2" destOrd="0" presId="urn:microsoft.com/office/officeart/2005/8/layout/process4"/>
    <dgm:cxn modelId="{CE369B90-808A-A543-9A6C-3257A296A229}" type="presParOf" srcId="{4325EB36-1CF6-494D-8EE5-4876B53268EE}" destId="{4E1CD42E-7A04-124E-BFFC-3DD8ABC7326C}" srcOrd="0" destOrd="0" presId="urn:microsoft.com/office/officeart/2005/8/layout/process4"/>
    <dgm:cxn modelId="{5EBA932F-2AF6-F749-9DED-6F0B3F7995CC}" type="presParOf" srcId="{0DF03DF9-07BD-D846-9EC2-B6695953CA88}" destId="{C8F1F123-31BD-B340-9B87-B5447E9BA9E1}" srcOrd="3" destOrd="0" presId="urn:microsoft.com/office/officeart/2005/8/layout/process4"/>
    <dgm:cxn modelId="{DDF7384C-60AB-534E-9AB3-4A746F1F4E5C}" type="presParOf" srcId="{0DF03DF9-07BD-D846-9EC2-B6695953CA88}" destId="{166D3305-114B-F948-9D84-656C75F08937}" srcOrd="4" destOrd="0" presId="urn:microsoft.com/office/officeart/2005/8/layout/process4"/>
    <dgm:cxn modelId="{DC82D2AB-9119-394D-B952-A2021001A836}" type="presParOf" srcId="{166D3305-114B-F948-9D84-656C75F08937}" destId="{BE674D95-B010-A64F-B34F-F054983BC03B}" srcOrd="0" destOrd="0" presId="urn:microsoft.com/office/officeart/2005/8/layout/process4"/>
    <dgm:cxn modelId="{DCD66EEC-140E-F04E-A267-9DB1BA19275A}" type="presParOf" srcId="{0DF03DF9-07BD-D846-9EC2-B6695953CA88}" destId="{B714448B-71F5-B947-8ADB-FD5C6F31AA2B}" srcOrd="5" destOrd="0" presId="urn:microsoft.com/office/officeart/2005/8/layout/process4"/>
    <dgm:cxn modelId="{D476CEF4-6012-8542-B189-917799461658}" type="presParOf" srcId="{0DF03DF9-07BD-D846-9EC2-B6695953CA88}" destId="{173BBD81-F6FD-9D41-AAA6-2A986EED584D}" srcOrd="6" destOrd="0" presId="urn:microsoft.com/office/officeart/2005/8/layout/process4"/>
    <dgm:cxn modelId="{386CC9F9-B2D1-A44B-B53F-E336C65E519A}" type="presParOf" srcId="{173BBD81-F6FD-9D41-AAA6-2A986EED584D}" destId="{BD126578-6D85-294C-AFAE-281D154F3C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600CD8-44C5-004D-A8D1-63DF7AFFA6D6}"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C439FB4F-45FC-6B41-885B-E3C6354EE515}">
      <dgm:prSet custT="1"/>
      <dgm:spPr/>
      <dgm:t>
        <a:bodyPr/>
        <a:lstStyle/>
        <a:p>
          <a:pPr rtl="0"/>
          <a:r>
            <a:rPr lang="en-US" sz="3200" b="1" dirty="0" smtClean="0">
              <a:latin typeface="+mj-lt"/>
            </a:rPr>
            <a:t>Internal</a:t>
          </a:r>
          <a:r>
            <a:rPr lang="en-US" sz="3200" b="1" baseline="0" dirty="0" smtClean="0">
              <a:latin typeface="+mj-lt"/>
            </a:rPr>
            <a:t> c</a:t>
          </a:r>
          <a:r>
            <a:rPr lang="en-US" sz="3200" b="1" dirty="0" smtClean="0">
              <a:latin typeface="+mj-lt"/>
            </a:rPr>
            <a:t>ommunication among the project partners</a:t>
          </a:r>
          <a:endParaRPr lang="en-US" sz="3200" dirty="0">
            <a:latin typeface="+mj-lt"/>
          </a:endParaRPr>
        </a:p>
      </dgm:t>
    </dgm:pt>
    <dgm:pt modelId="{1E2B34B2-A500-3147-AAF2-CFEF198A6804}" type="parTrans" cxnId="{D4CAE5CF-86BC-A249-A59E-DAEC61C1178A}">
      <dgm:prSet/>
      <dgm:spPr/>
      <dgm:t>
        <a:bodyPr/>
        <a:lstStyle/>
        <a:p>
          <a:endParaRPr lang="en-US"/>
        </a:p>
      </dgm:t>
    </dgm:pt>
    <dgm:pt modelId="{F962D2E0-AEA6-1640-AF93-41EC10A1C186}" type="sibTrans" cxnId="{D4CAE5CF-86BC-A249-A59E-DAEC61C1178A}">
      <dgm:prSet/>
      <dgm:spPr/>
      <dgm:t>
        <a:bodyPr/>
        <a:lstStyle/>
        <a:p>
          <a:endParaRPr lang="en-US"/>
        </a:p>
      </dgm:t>
    </dgm:pt>
    <dgm:pt modelId="{E42961FF-C860-BB40-B1A6-898227F1F8A2}">
      <dgm:prSet custT="1"/>
      <dgm:spPr/>
      <dgm:t>
        <a:bodyPr/>
        <a:lstStyle/>
        <a:p>
          <a:pPr rtl="0"/>
          <a:r>
            <a:rPr lang="en-US" sz="2000" b="1" dirty="0" smtClean="0">
              <a:latin typeface="+mj-lt"/>
            </a:rPr>
            <a:t>Common planning</a:t>
          </a:r>
          <a:endParaRPr lang="en-US" sz="2000" b="1" dirty="0">
            <a:latin typeface="+mj-lt"/>
          </a:endParaRPr>
        </a:p>
      </dgm:t>
    </dgm:pt>
    <dgm:pt modelId="{FA7AFBBF-A26C-6740-821A-54935D797D07}" type="parTrans" cxnId="{87ABC00C-86FA-B044-AAFB-C23D1EFE7847}">
      <dgm:prSet/>
      <dgm:spPr/>
      <dgm:t>
        <a:bodyPr/>
        <a:lstStyle/>
        <a:p>
          <a:endParaRPr lang="en-US"/>
        </a:p>
      </dgm:t>
    </dgm:pt>
    <dgm:pt modelId="{E8B16B71-567B-BE49-997E-8DEAE6E830A3}" type="sibTrans" cxnId="{87ABC00C-86FA-B044-AAFB-C23D1EFE7847}">
      <dgm:prSet/>
      <dgm:spPr/>
      <dgm:t>
        <a:bodyPr/>
        <a:lstStyle/>
        <a:p>
          <a:endParaRPr lang="en-US"/>
        </a:p>
      </dgm:t>
    </dgm:pt>
    <dgm:pt modelId="{FAE20D59-C720-4647-869A-2760927037F7}">
      <dgm:prSet custT="1"/>
      <dgm:spPr/>
      <dgm:t>
        <a:bodyPr/>
        <a:lstStyle/>
        <a:p>
          <a:pPr rtl="0"/>
          <a:r>
            <a:rPr lang="en-US" sz="2000" b="1" dirty="0" smtClean="0">
              <a:latin typeface="+mj-lt"/>
            </a:rPr>
            <a:t>Allocation of resources</a:t>
          </a:r>
          <a:endParaRPr lang="en-US" sz="2000" b="1" dirty="0">
            <a:latin typeface="+mj-lt"/>
          </a:endParaRPr>
        </a:p>
      </dgm:t>
    </dgm:pt>
    <dgm:pt modelId="{77C601EB-FBD8-9A4A-BD6B-9500F3DFA438}" type="parTrans" cxnId="{EA75066D-5617-2746-87E5-663F28FDAB9E}">
      <dgm:prSet/>
      <dgm:spPr/>
      <dgm:t>
        <a:bodyPr/>
        <a:lstStyle/>
        <a:p>
          <a:endParaRPr lang="en-US"/>
        </a:p>
      </dgm:t>
    </dgm:pt>
    <dgm:pt modelId="{830BB754-4DA6-BF42-A507-420E22249B1B}" type="sibTrans" cxnId="{EA75066D-5617-2746-87E5-663F28FDAB9E}">
      <dgm:prSet/>
      <dgm:spPr/>
      <dgm:t>
        <a:bodyPr/>
        <a:lstStyle/>
        <a:p>
          <a:endParaRPr lang="en-US"/>
        </a:p>
      </dgm:t>
    </dgm:pt>
    <dgm:pt modelId="{38C4CDD2-85FA-264F-9EBE-44ACAE493993}">
      <dgm:prSet custT="1"/>
      <dgm:spPr/>
      <dgm:t>
        <a:bodyPr/>
        <a:lstStyle/>
        <a:p>
          <a:pPr rtl="0"/>
          <a:r>
            <a:rPr lang="en-US" sz="2000" b="1" dirty="0" smtClean="0">
              <a:latin typeface="+mj-lt"/>
            </a:rPr>
            <a:t>Project monitoring</a:t>
          </a:r>
          <a:endParaRPr lang="en-US" sz="2000" b="1" dirty="0">
            <a:latin typeface="+mj-lt"/>
          </a:endParaRPr>
        </a:p>
      </dgm:t>
    </dgm:pt>
    <dgm:pt modelId="{FDDA7B88-ABF0-3847-99BA-58D945AA566D}" type="parTrans" cxnId="{3CF97205-6BD1-024F-973B-8E73EDD0E395}">
      <dgm:prSet/>
      <dgm:spPr/>
      <dgm:t>
        <a:bodyPr/>
        <a:lstStyle/>
        <a:p>
          <a:endParaRPr lang="en-US"/>
        </a:p>
      </dgm:t>
    </dgm:pt>
    <dgm:pt modelId="{D944E213-CB19-FA46-85F3-2B29D063A2D2}" type="sibTrans" cxnId="{3CF97205-6BD1-024F-973B-8E73EDD0E395}">
      <dgm:prSet/>
      <dgm:spPr/>
      <dgm:t>
        <a:bodyPr/>
        <a:lstStyle/>
        <a:p>
          <a:endParaRPr lang="en-US"/>
        </a:p>
      </dgm:t>
    </dgm:pt>
    <dgm:pt modelId="{39BC5A35-104A-F647-8DE5-58398FADCB45}">
      <dgm:prSet custT="1"/>
      <dgm:spPr/>
      <dgm:t>
        <a:bodyPr/>
        <a:lstStyle/>
        <a:p>
          <a:pPr rtl="0"/>
          <a:r>
            <a:rPr lang="en-US" sz="2000" b="1" dirty="0" smtClean="0">
              <a:latin typeface="+mj-lt"/>
            </a:rPr>
            <a:t>Common decision-making</a:t>
          </a:r>
          <a:endParaRPr lang="en-US" sz="2000" b="1" dirty="0">
            <a:latin typeface="+mj-lt"/>
          </a:endParaRPr>
        </a:p>
      </dgm:t>
    </dgm:pt>
    <dgm:pt modelId="{BB27B130-7017-7B41-B6FE-A9FB1F012504}" type="parTrans" cxnId="{803265EE-6F22-FF40-BD8A-7703D88987B5}">
      <dgm:prSet/>
      <dgm:spPr/>
      <dgm:t>
        <a:bodyPr/>
        <a:lstStyle/>
        <a:p>
          <a:endParaRPr lang="en-US"/>
        </a:p>
      </dgm:t>
    </dgm:pt>
    <dgm:pt modelId="{BBC44E84-BFED-5B40-BE24-F0C001C4A7A9}" type="sibTrans" cxnId="{803265EE-6F22-FF40-BD8A-7703D88987B5}">
      <dgm:prSet/>
      <dgm:spPr/>
      <dgm:t>
        <a:bodyPr/>
        <a:lstStyle/>
        <a:p>
          <a:endParaRPr lang="en-US"/>
        </a:p>
      </dgm:t>
    </dgm:pt>
    <dgm:pt modelId="{F8921810-E631-AF43-B748-3D2002489CF4}">
      <dgm:prSet custT="1"/>
      <dgm:spPr/>
      <dgm:t>
        <a:bodyPr/>
        <a:lstStyle/>
        <a:p>
          <a:pPr rtl="0"/>
          <a:r>
            <a:rPr lang="en-US" sz="2000" b="1" dirty="0" smtClean="0">
              <a:latin typeface="+mj-lt"/>
            </a:rPr>
            <a:t>Coordination of project activities</a:t>
          </a:r>
          <a:endParaRPr lang="en-US" sz="2000" b="1" dirty="0">
            <a:latin typeface="+mj-lt"/>
          </a:endParaRPr>
        </a:p>
      </dgm:t>
    </dgm:pt>
    <dgm:pt modelId="{9C5478DB-FAFF-AD49-BDE4-10EDD4ED3425}" type="parTrans" cxnId="{714BBACC-ADD3-6043-ABBB-54AAFEB24DDC}">
      <dgm:prSet/>
      <dgm:spPr/>
      <dgm:t>
        <a:bodyPr/>
        <a:lstStyle/>
        <a:p>
          <a:endParaRPr lang="en-US"/>
        </a:p>
      </dgm:t>
    </dgm:pt>
    <dgm:pt modelId="{4F813B11-6426-EA48-ABFE-A591FBA85145}" type="sibTrans" cxnId="{714BBACC-ADD3-6043-ABBB-54AAFEB24DDC}">
      <dgm:prSet/>
      <dgm:spPr/>
      <dgm:t>
        <a:bodyPr/>
        <a:lstStyle/>
        <a:p>
          <a:endParaRPr lang="en-US"/>
        </a:p>
      </dgm:t>
    </dgm:pt>
    <dgm:pt modelId="{DB46A808-CE13-E343-8FED-D4E9FBDC76F7}" type="pres">
      <dgm:prSet presAssocID="{DD600CD8-44C5-004D-A8D1-63DF7AFFA6D6}" presName="Name0" presStyleCnt="0">
        <dgm:presLayoutVars>
          <dgm:chPref val="1"/>
          <dgm:dir/>
          <dgm:animOne val="branch"/>
          <dgm:animLvl val="lvl"/>
          <dgm:resizeHandles/>
        </dgm:presLayoutVars>
      </dgm:prSet>
      <dgm:spPr/>
      <dgm:t>
        <a:bodyPr/>
        <a:lstStyle/>
        <a:p>
          <a:endParaRPr lang="en-US"/>
        </a:p>
      </dgm:t>
    </dgm:pt>
    <dgm:pt modelId="{30310D18-675D-CA48-BAA7-5194307F1F17}" type="pres">
      <dgm:prSet presAssocID="{C439FB4F-45FC-6B41-885B-E3C6354EE515}" presName="vertOne" presStyleCnt="0"/>
      <dgm:spPr/>
    </dgm:pt>
    <dgm:pt modelId="{FD7EDB16-0B7C-A643-940D-051C85F4A971}" type="pres">
      <dgm:prSet presAssocID="{C439FB4F-45FC-6B41-885B-E3C6354EE515}" presName="txOne" presStyleLbl="node0" presStyleIdx="0" presStyleCnt="1" custScaleY="61709">
        <dgm:presLayoutVars>
          <dgm:chPref val="3"/>
        </dgm:presLayoutVars>
      </dgm:prSet>
      <dgm:spPr/>
      <dgm:t>
        <a:bodyPr/>
        <a:lstStyle/>
        <a:p>
          <a:endParaRPr lang="en-US"/>
        </a:p>
      </dgm:t>
    </dgm:pt>
    <dgm:pt modelId="{350B5E0B-7006-0941-9FEA-835B5171C5C7}" type="pres">
      <dgm:prSet presAssocID="{C439FB4F-45FC-6B41-885B-E3C6354EE515}" presName="parTransOne" presStyleCnt="0"/>
      <dgm:spPr/>
    </dgm:pt>
    <dgm:pt modelId="{BCC55356-E61E-B349-9653-A0D60C5656AB}" type="pres">
      <dgm:prSet presAssocID="{C439FB4F-45FC-6B41-885B-E3C6354EE515}" presName="horzOne" presStyleCnt="0"/>
      <dgm:spPr/>
    </dgm:pt>
    <dgm:pt modelId="{3050F996-F56E-7846-B891-E632401DED1D}" type="pres">
      <dgm:prSet presAssocID="{E42961FF-C860-BB40-B1A6-898227F1F8A2}" presName="vertTwo" presStyleCnt="0"/>
      <dgm:spPr/>
    </dgm:pt>
    <dgm:pt modelId="{CAFD26FD-347E-1841-9520-F7F1A4C2AAFD}" type="pres">
      <dgm:prSet presAssocID="{E42961FF-C860-BB40-B1A6-898227F1F8A2}" presName="txTwo" presStyleLbl="node2" presStyleIdx="0" presStyleCnt="5">
        <dgm:presLayoutVars>
          <dgm:chPref val="3"/>
        </dgm:presLayoutVars>
      </dgm:prSet>
      <dgm:spPr/>
      <dgm:t>
        <a:bodyPr/>
        <a:lstStyle/>
        <a:p>
          <a:endParaRPr lang="en-US"/>
        </a:p>
      </dgm:t>
    </dgm:pt>
    <dgm:pt modelId="{9BD8F0C8-DFF3-7F47-9AE2-E62DAA444E77}" type="pres">
      <dgm:prSet presAssocID="{E42961FF-C860-BB40-B1A6-898227F1F8A2}" presName="horzTwo" presStyleCnt="0"/>
      <dgm:spPr/>
    </dgm:pt>
    <dgm:pt modelId="{FD8A6016-0C45-8B4B-9EDC-6E5D15C1A9B8}" type="pres">
      <dgm:prSet presAssocID="{E8B16B71-567B-BE49-997E-8DEAE6E830A3}" presName="sibSpaceTwo" presStyleCnt="0"/>
      <dgm:spPr/>
    </dgm:pt>
    <dgm:pt modelId="{02D5F272-4C24-3A4B-B0A4-7E98E877C403}" type="pres">
      <dgm:prSet presAssocID="{F8921810-E631-AF43-B748-3D2002489CF4}" presName="vertTwo" presStyleCnt="0"/>
      <dgm:spPr/>
    </dgm:pt>
    <dgm:pt modelId="{019327A7-3075-C644-A537-BCE494780527}" type="pres">
      <dgm:prSet presAssocID="{F8921810-E631-AF43-B748-3D2002489CF4}" presName="txTwo" presStyleLbl="node2" presStyleIdx="1" presStyleCnt="5">
        <dgm:presLayoutVars>
          <dgm:chPref val="3"/>
        </dgm:presLayoutVars>
      </dgm:prSet>
      <dgm:spPr/>
      <dgm:t>
        <a:bodyPr/>
        <a:lstStyle/>
        <a:p>
          <a:endParaRPr lang="en-US"/>
        </a:p>
      </dgm:t>
    </dgm:pt>
    <dgm:pt modelId="{3D7DC59F-D7CF-1F4B-BF1E-66734C81F632}" type="pres">
      <dgm:prSet presAssocID="{F8921810-E631-AF43-B748-3D2002489CF4}" presName="horzTwo" presStyleCnt="0"/>
      <dgm:spPr/>
    </dgm:pt>
    <dgm:pt modelId="{CB6FEA55-40EA-FE4D-B312-F96419532FA5}" type="pres">
      <dgm:prSet presAssocID="{4F813B11-6426-EA48-ABFE-A591FBA85145}" presName="sibSpaceTwo" presStyleCnt="0"/>
      <dgm:spPr/>
    </dgm:pt>
    <dgm:pt modelId="{BB6945C4-23D4-F14A-9451-705F34414EB9}" type="pres">
      <dgm:prSet presAssocID="{FAE20D59-C720-4647-869A-2760927037F7}" presName="vertTwo" presStyleCnt="0"/>
      <dgm:spPr/>
    </dgm:pt>
    <dgm:pt modelId="{008B5042-6086-A04A-998F-D6DD49C98599}" type="pres">
      <dgm:prSet presAssocID="{FAE20D59-C720-4647-869A-2760927037F7}" presName="txTwo" presStyleLbl="node2" presStyleIdx="2" presStyleCnt="5">
        <dgm:presLayoutVars>
          <dgm:chPref val="3"/>
        </dgm:presLayoutVars>
      </dgm:prSet>
      <dgm:spPr/>
      <dgm:t>
        <a:bodyPr/>
        <a:lstStyle/>
        <a:p>
          <a:endParaRPr lang="en-US"/>
        </a:p>
      </dgm:t>
    </dgm:pt>
    <dgm:pt modelId="{8F7D3258-BC76-224A-98C3-848C21CC35DA}" type="pres">
      <dgm:prSet presAssocID="{FAE20D59-C720-4647-869A-2760927037F7}" presName="horzTwo" presStyleCnt="0"/>
      <dgm:spPr/>
    </dgm:pt>
    <dgm:pt modelId="{131D397D-A607-7948-9FEC-4ED01630A6E2}" type="pres">
      <dgm:prSet presAssocID="{830BB754-4DA6-BF42-A507-420E22249B1B}" presName="sibSpaceTwo" presStyleCnt="0"/>
      <dgm:spPr/>
    </dgm:pt>
    <dgm:pt modelId="{ED5EA740-8D88-D74B-8B1F-7008470F21F0}" type="pres">
      <dgm:prSet presAssocID="{38C4CDD2-85FA-264F-9EBE-44ACAE493993}" presName="vertTwo" presStyleCnt="0"/>
      <dgm:spPr/>
    </dgm:pt>
    <dgm:pt modelId="{7BFEEAB2-AB6A-0B43-AD3E-C372450C22A8}" type="pres">
      <dgm:prSet presAssocID="{38C4CDD2-85FA-264F-9EBE-44ACAE493993}" presName="txTwo" presStyleLbl="node2" presStyleIdx="3" presStyleCnt="5">
        <dgm:presLayoutVars>
          <dgm:chPref val="3"/>
        </dgm:presLayoutVars>
      </dgm:prSet>
      <dgm:spPr/>
      <dgm:t>
        <a:bodyPr/>
        <a:lstStyle/>
        <a:p>
          <a:endParaRPr lang="en-US"/>
        </a:p>
      </dgm:t>
    </dgm:pt>
    <dgm:pt modelId="{A0616829-B378-B64E-9D35-C5E02156EFA5}" type="pres">
      <dgm:prSet presAssocID="{38C4CDD2-85FA-264F-9EBE-44ACAE493993}" presName="horzTwo" presStyleCnt="0"/>
      <dgm:spPr/>
    </dgm:pt>
    <dgm:pt modelId="{0678DE40-CF4A-254C-B289-5BD401954382}" type="pres">
      <dgm:prSet presAssocID="{D944E213-CB19-FA46-85F3-2B29D063A2D2}" presName="sibSpaceTwo" presStyleCnt="0"/>
      <dgm:spPr/>
    </dgm:pt>
    <dgm:pt modelId="{91E16E3B-3D66-384F-90C4-2C59D50426C8}" type="pres">
      <dgm:prSet presAssocID="{39BC5A35-104A-F647-8DE5-58398FADCB45}" presName="vertTwo" presStyleCnt="0"/>
      <dgm:spPr/>
    </dgm:pt>
    <dgm:pt modelId="{B1D602E9-6DC1-C140-8CEC-5E56C6082909}" type="pres">
      <dgm:prSet presAssocID="{39BC5A35-104A-F647-8DE5-58398FADCB45}" presName="txTwo" presStyleLbl="node2" presStyleIdx="4" presStyleCnt="5">
        <dgm:presLayoutVars>
          <dgm:chPref val="3"/>
        </dgm:presLayoutVars>
      </dgm:prSet>
      <dgm:spPr/>
      <dgm:t>
        <a:bodyPr/>
        <a:lstStyle/>
        <a:p>
          <a:endParaRPr lang="en-US"/>
        </a:p>
      </dgm:t>
    </dgm:pt>
    <dgm:pt modelId="{FA1B0386-2B03-404E-9C97-749947F29781}" type="pres">
      <dgm:prSet presAssocID="{39BC5A35-104A-F647-8DE5-58398FADCB45}" presName="horzTwo" presStyleCnt="0"/>
      <dgm:spPr/>
    </dgm:pt>
  </dgm:ptLst>
  <dgm:cxnLst>
    <dgm:cxn modelId="{714BBACC-ADD3-6043-ABBB-54AAFEB24DDC}" srcId="{C439FB4F-45FC-6B41-885B-E3C6354EE515}" destId="{F8921810-E631-AF43-B748-3D2002489CF4}" srcOrd="1" destOrd="0" parTransId="{9C5478DB-FAFF-AD49-BDE4-10EDD4ED3425}" sibTransId="{4F813B11-6426-EA48-ABFE-A591FBA85145}"/>
    <dgm:cxn modelId="{B8F49A20-DDCA-0D4A-9703-D9E4944C11C0}" type="presOf" srcId="{F8921810-E631-AF43-B748-3D2002489CF4}" destId="{019327A7-3075-C644-A537-BCE494780527}" srcOrd="0" destOrd="0" presId="urn:microsoft.com/office/officeart/2005/8/layout/hierarchy4"/>
    <dgm:cxn modelId="{8A8BB48B-AA54-D145-AEAB-2ACF3A0091EB}" type="presOf" srcId="{39BC5A35-104A-F647-8DE5-58398FADCB45}" destId="{B1D602E9-6DC1-C140-8CEC-5E56C6082909}" srcOrd="0" destOrd="0" presId="urn:microsoft.com/office/officeart/2005/8/layout/hierarchy4"/>
    <dgm:cxn modelId="{87ABC00C-86FA-B044-AAFB-C23D1EFE7847}" srcId="{C439FB4F-45FC-6B41-885B-E3C6354EE515}" destId="{E42961FF-C860-BB40-B1A6-898227F1F8A2}" srcOrd="0" destOrd="0" parTransId="{FA7AFBBF-A26C-6740-821A-54935D797D07}" sibTransId="{E8B16B71-567B-BE49-997E-8DEAE6E830A3}"/>
    <dgm:cxn modelId="{68CF288A-715D-6E4A-AE15-5754F5C5A35A}" type="presOf" srcId="{DD600CD8-44C5-004D-A8D1-63DF7AFFA6D6}" destId="{DB46A808-CE13-E343-8FED-D4E9FBDC76F7}" srcOrd="0" destOrd="0" presId="urn:microsoft.com/office/officeart/2005/8/layout/hierarchy4"/>
    <dgm:cxn modelId="{2F33690A-C5C1-124F-BBF2-20306B9EC817}" type="presOf" srcId="{FAE20D59-C720-4647-869A-2760927037F7}" destId="{008B5042-6086-A04A-998F-D6DD49C98599}" srcOrd="0" destOrd="0" presId="urn:microsoft.com/office/officeart/2005/8/layout/hierarchy4"/>
    <dgm:cxn modelId="{D4CAE5CF-86BC-A249-A59E-DAEC61C1178A}" srcId="{DD600CD8-44C5-004D-A8D1-63DF7AFFA6D6}" destId="{C439FB4F-45FC-6B41-885B-E3C6354EE515}" srcOrd="0" destOrd="0" parTransId="{1E2B34B2-A500-3147-AAF2-CFEF198A6804}" sibTransId="{F962D2E0-AEA6-1640-AF93-41EC10A1C186}"/>
    <dgm:cxn modelId="{EA75066D-5617-2746-87E5-663F28FDAB9E}" srcId="{C439FB4F-45FC-6B41-885B-E3C6354EE515}" destId="{FAE20D59-C720-4647-869A-2760927037F7}" srcOrd="2" destOrd="0" parTransId="{77C601EB-FBD8-9A4A-BD6B-9500F3DFA438}" sibTransId="{830BB754-4DA6-BF42-A507-420E22249B1B}"/>
    <dgm:cxn modelId="{803265EE-6F22-FF40-BD8A-7703D88987B5}" srcId="{C439FB4F-45FC-6B41-885B-E3C6354EE515}" destId="{39BC5A35-104A-F647-8DE5-58398FADCB45}" srcOrd="4" destOrd="0" parTransId="{BB27B130-7017-7B41-B6FE-A9FB1F012504}" sibTransId="{BBC44E84-BFED-5B40-BE24-F0C001C4A7A9}"/>
    <dgm:cxn modelId="{489E0140-778E-9A46-9771-4134615D85FC}" type="presOf" srcId="{C439FB4F-45FC-6B41-885B-E3C6354EE515}" destId="{FD7EDB16-0B7C-A643-940D-051C85F4A971}" srcOrd="0" destOrd="0" presId="urn:microsoft.com/office/officeart/2005/8/layout/hierarchy4"/>
    <dgm:cxn modelId="{3CF97205-6BD1-024F-973B-8E73EDD0E395}" srcId="{C439FB4F-45FC-6B41-885B-E3C6354EE515}" destId="{38C4CDD2-85FA-264F-9EBE-44ACAE493993}" srcOrd="3" destOrd="0" parTransId="{FDDA7B88-ABF0-3847-99BA-58D945AA566D}" sibTransId="{D944E213-CB19-FA46-85F3-2B29D063A2D2}"/>
    <dgm:cxn modelId="{2ADB6076-74B8-544E-8518-DF61D6A78B5B}" type="presOf" srcId="{E42961FF-C860-BB40-B1A6-898227F1F8A2}" destId="{CAFD26FD-347E-1841-9520-F7F1A4C2AAFD}" srcOrd="0" destOrd="0" presId="urn:microsoft.com/office/officeart/2005/8/layout/hierarchy4"/>
    <dgm:cxn modelId="{267A3A3C-9879-0044-878C-1FE4B1B425AA}" type="presOf" srcId="{38C4CDD2-85FA-264F-9EBE-44ACAE493993}" destId="{7BFEEAB2-AB6A-0B43-AD3E-C372450C22A8}" srcOrd="0" destOrd="0" presId="urn:microsoft.com/office/officeart/2005/8/layout/hierarchy4"/>
    <dgm:cxn modelId="{47932100-3188-D747-813C-A46DAA81D0D8}" type="presParOf" srcId="{DB46A808-CE13-E343-8FED-D4E9FBDC76F7}" destId="{30310D18-675D-CA48-BAA7-5194307F1F17}" srcOrd="0" destOrd="0" presId="urn:microsoft.com/office/officeart/2005/8/layout/hierarchy4"/>
    <dgm:cxn modelId="{D15CFDED-8C17-D54E-8C12-C83274757CA8}" type="presParOf" srcId="{30310D18-675D-CA48-BAA7-5194307F1F17}" destId="{FD7EDB16-0B7C-A643-940D-051C85F4A971}" srcOrd="0" destOrd="0" presId="urn:microsoft.com/office/officeart/2005/8/layout/hierarchy4"/>
    <dgm:cxn modelId="{28DCA384-D3DB-6949-84A5-149B7BDDB4E7}" type="presParOf" srcId="{30310D18-675D-CA48-BAA7-5194307F1F17}" destId="{350B5E0B-7006-0941-9FEA-835B5171C5C7}" srcOrd="1" destOrd="0" presId="urn:microsoft.com/office/officeart/2005/8/layout/hierarchy4"/>
    <dgm:cxn modelId="{06EF4801-0720-3E47-BCA8-179210B8DBEB}" type="presParOf" srcId="{30310D18-675D-CA48-BAA7-5194307F1F17}" destId="{BCC55356-E61E-B349-9653-A0D60C5656AB}" srcOrd="2" destOrd="0" presId="urn:microsoft.com/office/officeart/2005/8/layout/hierarchy4"/>
    <dgm:cxn modelId="{94B19D8A-AB67-D142-BC84-F742E943BE0A}" type="presParOf" srcId="{BCC55356-E61E-B349-9653-A0D60C5656AB}" destId="{3050F996-F56E-7846-B891-E632401DED1D}" srcOrd="0" destOrd="0" presId="urn:microsoft.com/office/officeart/2005/8/layout/hierarchy4"/>
    <dgm:cxn modelId="{BC030F47-EDF9-9245-BD36-64453B0AC950}" type="presParOf" srcId="{3050F996-F56E-7846-B891-E632401DED1D}" destId="{CAFD26FD-347E-1841-9520-F7F1A4C2AAFD}" srcOrd="0" destOrd="0" presId="urn:microsoft.com/office/officeart/2005/8/layout/hierarchy4"/>
    <dgm:cxn modelId="{32BE8E71-36FF-3444-8667-162911ED8FD8}" type="presParOf" srcId="{3050F996-F56E-7846-B891-E632401DED1D}" destId="{9BD8F0C8-DFF3-7F47-9AE2-E62DAA444E77}" srcOrd="1" destOrd="0" presId="urn:microsoft.com/office/officeart/2005/8/layout/hierarchy4"/>
    <dgm:cxn modelId="{EBE3D7CF-D967-1A47-B10C-52BBF791A475}" type="presParOf" srcId="{BCC55356-E61E-B349-9653-A0D60C5656AB}" destId="{FD8A6016-0C45-8B4B-9EDC-6E5D15C1A9B8}" srcOrd="1" destOrd="0" presId="urn:microsoft.com/office/officeart/2005/8/layout/hierarchy4"/>
    <dgm:cxn modelId="{57B9FAC7-5DF8-C741-A4E8-6ECAD21383CB}" type="presParOf" srcId="{BCC55356-E61E-B349-9653-A0D60C5656AB}" destId="{02D5F272-4C24-3A4B-B0A4-7E98E877C403}" srcOrd="2" destOrd="0" presId="urn:microsoft.com/office/officeart/2005/8/layout/hierarchy4"/>
    <dgm:cxn modelId="{167D79E7-FB7E-824A-8B86-9A60B09BE66B}" type="presParOf" srcId="{02D5F272-4C24-3A4B-B0A4-7E98E877C403}" destId="{019327A7-3075-C644-A537-BCE494780527}" srcOrd="0" destOrd="0" presId="urn:microsoft.com/office/officeart/2005/8/layout/hierarchy4"/>
    <dgm:cxn modelId="{E6BE444B-0149-9948-B8B8-3179B0C826F5}" type="presParOf" srcId="{02D5F272-4C24-3A4B-B0A4-7E98E877C403}" destId="{3D7DC59F-D7CF-1F4B-BF1E-66734C81F632}" srcOrd="1" destOrd="0" presId="urn:microsoft.com/office/officeart/2005/8/layout/hierarchy4"/>
    <dgm:cxn modelId="{6C0E4119-EBDF-B444-97CF-9BF8DAC8F830}" type="presParOf" srcId="{BCC55356-E61E-B349-9653-A0D60C5656AB}" destId="{CB6FEA55-40EA-FE4D-B312-F96419532FA5}" srcOrd="3" destOrd="0" presId="urn:microsoft.com/office/officeart/2005/8/layout/hierarchy4"/>
    <dgm:cxn modelId="{53854C12-BC3C-F441-B613-590E276658A9}" type="presParOf" srcId="{BCC55356-E61E-B349-9653-A0D60C5656AB}" destId="{BB6945C4-23D4-F14A-9451-705F34414EB9}" srcOrd="4" destOrd="0" presId="urn:microsoft.com/office/officeart/2005/8/layout/hierarchy4"/>
    <dgm:cxn modelId="{7AB84A9C-CE24-8348-9682-6E90A04210EA}" type="presParOf" srcId="{BB6945C4-23D4-F14A-9451-705F34414EB9}" destId="{008B5042-6086-A04A-998F-D6DD49C98599}" srcOrd="0" destOrd="0" presId="urn:microsoft.com/office/officeart/2005/8/layout/hierarchy4"/>
    <dgm:cxn modelId="{B3C337BD-FB0A-1341-B851-87D961E472E8}" type="presParOf" srcId="{BB6945C4-23D4-F14A-9451-705F34414EB9}" destId="{8F7D3258-BC76-224A-98C3-848C21CC35DA}" srcOrd="1" destOrd="0" presId="urn:microsoft.com/office/officeart/2005/8/layout/hierarchy4"/>
    <dgm:cxn modelId="{BF79A3CE-1A38-C049-93B1-7FCC8EE75741}" type="presParOf" srcId="{BCC55356-E61E-B349-9653-A0D60C5656AB}" destId="{131D397D-A607-7948-9FEC-4ED01630A6E2}" srcOrd="5" destOrd="0" presId="urn:microsoft.com/office/officeart/2005/8/layout/hierarchy4"/>
    <dgm:cxn modelId="{22E10F4B-70F7-654E-9927-B0915645C4AC}" type="presParOf" srcId="{BCC55356-E61E-B349-9653-A0D60C5656AB}" destId="{ED5EA740-8D88-D74B-8B1F-7008470F21F0}" srcOrd="6" destOrd="0" presId="urn:microsoft.com/office/officeart/2005/8/layout/hierarchy4"/>
    <dgm:cxn modelId="{2938C818-623B-6541-A21C-C289E95A9331}" type="presParOf" srcId="{ED5EA740-8D88-D74B-8B1F-7008470F21F0}" destId="{7BFEEAB2-AB6A-0B43-AD3E-C372450C22A8}" srcOrd="0" destOrd="0" presId="urn:microsoft.com/office/officeart/2005/8/layout/hierarchy4"/>
    <dgm:cxn modelId="{494CA2EE-3008-044E-B5AE-AA58E23AA97C}" type="presParOf" srcId="{ED5EA740-8D88-D74B-8B1F-7008470F21F0}" destId="{A0616829-B378-B64E-9D35-C5E02156EFA5}" srcOrd="1" destOrd="0" presId="urn:microsoft.com/office/officeart/2005/8/layout/hierarchy4"/>
    <dgm:cxn modelId="{C8D459E3-828B-9549-9AA6-78E66A3AE9B8}" type="presParOf" srcId="{BCC55356-E61E-B349-9653-A0D60C5656AB}" destId="{0678DE40-CF4A-254C-B289-5BD401954382}" srcOrd="7" destOrd="0" presId="urn:microsoft.com/office/officeart/2005/8/layout/hierarchy4"/>
    <dgm:cxn modelId="{717CA00A-293D-F74C-901E-359FADCAC44C}" type="presParOf" srcId="{BCC55356-E61E-B349-9653-A0D60C5656AB}" destId="{91E16E3B-3D66-384F-90C4-2C59D50426C8}" srcOrd="8" destOrd="0" presId="urn:microsoft.com/office/officeart/2005/8/layout/hierarchy4"/>
    <dgm:cxn modelId="{35D89E5D-1839-E44C-8A0F-8C05ED296E6B}" type="presParOf" srcId="{91E16E3B-3D66-384F-90C4-2C59D50426C8}" destId="{B1D602E9-6DC1-C140-8CEC-5E56C6082909}" srcOrd="0" destOrd="0" presId="urn:microsoft.com/office/officeart/2005/8/layout/hierarchy4"/>
    <dgm:cxn modelId="{38F136E3-DAEF-C642-813F-0F4B9C35BB37}" type="presParOf" srcId="{91E16E3B-3D66-384F-90C4-2C59D50426C8}" destId="{FA1B0386-2B03-404E-9C97-749947F2978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95BE5-1591-AD44-AE80-38ADA788D1CF}" type="datetimeFigureOut">
              <a:rPr lang="en-US" smtClean="0"/>
              <a:pPr/>
              <a:t>5/10/2017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620A6-3106-3D41-BF4A-81770CEB1EC1}" type="slidenum">
              <a:rPr lang="en-US" smtClean="0"/>
              <a:pPr/>
              <a:t>‹#›</a:t>
            </a:fld>
            <a:endParaRPr lang="en-US"/>
          </a:p>
        </p:txBody>
      </p:sp>
    </p:spTree>
    <p:extLst>
      <p:ext uri="{BB962C8B-B14F-4D97-AF65-F5344CB8AC3E}">
        <p14:creationId xmlns:p14="http://schemas.microsoft.com/office/powerpoint/2010/main" val="167466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Financial and activity planning aspects, including planning monitoring and communication activities: capacity building presentations (link to evaluation criteria 6 to 8) </a:t>
            </a:r>
            <a:endParaRPr lang="en-GB" b="1" baseline="0" noProof="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noProof="0" dirty="0" smtClean="0">
              <a:solidFill>
                <a:srgbClr val="C00000"/>
              </a:solidFill>
            </a:endParaRPr>
          </a:p>
        </p:txBody>
      </p:sp>
      <p:sp>
        <p:nvSpPr>
          <p:cNvPr id="4" name="Segnaposto numero diapositiva 3"/>
          <p:cNvSpPr>
            <a:spLocks noGrp="1"/>
          </p:cNvSpPr>
          <p:nvPr>
            <p:ph type="sldNum" sz="quarter" idx="10"/>
          </p:nvPr>
        </p:nvSpPr>
        <p:spPr/>
        <p:txBody>
          <a:bodyPr/>
          <a:lstStyle/>
          <a:p>
            <a:fld id="{EF4620A6-3106-3D41-BF4A-81770CEB1EC1}" type="slidenum">
              <a:rPr lang="en-US" smtClean="0"/>
              <a:pPr/>
              <a:t>1</a:t>
            </a:fld>
            <a:endParaRPr lang="en-US"/>
          </a:p>
        </p:txBody>
      </p:sp>
    </p:spTree>
    <p:extLst>
      <p:ext uri="{BB962C8B-B14F-4D97-AF65-F5344CB8AC3E}">
        <p14:creationId xmlns:p14="http://schemas.microsoft.com/office/powerpoint/2010/main" val="174899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10</a:t>
            </a:fld>
            <a:endParaRPr lang="en-US"/>
          </a:p>
        </p:txBody>
      </p:sp>
    </p:spTree>
    <p:extLst>
      <p:ext uri="{BB962C8B-B14F-4D97-AF65-F5344CB8AC3E}">
        <p14:creationId xmlns:p14="http://schemas.microsoft.com/office/powerpoint/2010/main" val="119022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work</a:t>
            </a:r>
            <a:r>
              <a:rPr lang="es-ES" sz="1200" kern="1200" dirty="0" smtClean="0">
                <a:solidFill>
                  <a:schemeClr val="tx1"/>
                </a:solidFill>
                <a:effectLst/>
                <a:latin typeface="+mn-lt"/>
                <a:ea typeface="+mn-ea"/>
                <a:cs typeface="+mn-cs"/>
              </a:rPr>
              <a:t> plan </a:t>
            </a:r>
            <a:r>
              <a:rPr lang="es-ES" sz="1200" kern="1200" dirty="0" err="1" smtClean="0">
                <a:solidFill>
                  <a:schemeClr val="tx1"/>
                </a:solidFill>
                <a:effectLst/>
                <a:latin typeface="+mn-lt"/>
                <a:ea typeface="+mn-ea"/>
                <a:cs typeface="+mn-cs"/>
              </a:rPr>
              <a:t>also</a:t>
            </a:r>
            <a:r>
              <a:rPr lang="es-ES" sz="1200" kern="1200" dirty="0" smtClean="0">
                <a:solidFill>
                  <a:schemeClr val="tx1"/>
                </a:solidFill>
                <a:effectLst/>
                <a:latin typeface="+mn-lt"/>
                <a:ea typeface="+mn-ea"/>
                <a:cs typeface="+mn-cs"/>
              </a:rPr>
              <a:t> has to </a:t>
            </a:r>
            <a:r>
              <a:rPr lang="es-ES" sz="1200" kern="1200" dirty="0" err="1" smtClean="0">
                <a:solidFill>
                  <a:schemeClr val="tx1"/>
                </a:solidFill>
                <a:effectLst/>
                <a:latin typeface="+mn-lt"/>
                <a:ea typeface="+mn-ea"/>
                <a:cs typeface="+mn-cs"/>
              </a:rPr>
              <a:t>take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into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account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financial</a:t>
            </a:r>
            <a:r>
              <a:rPr lang="es-ES" sz="1200" kern="1200" dirty="0" smtClean="0">
                <a:solidFill>
                  <a:schemeClr val="tx1"/>
                </a:solidFill>
                <a:effectLst/>
                <a:latin typeface="+mn-lt"/>
                <a:ea typeface="+mn-ea"/>
                <a:cs typeface="+mn-cs"/>
              </a:rPr>
              <a:t> plan of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project</a:t>
            </a:r>
            <a:r>
              <a:rPr lang="es-ES" sz="1200" kern="1200" dirty="0" smtClean="0">
                <a:solidFill>
                  <a:schemeClr val="tx1"/>
                </a:solidFill>
                <a:effectLst/>
                <a:latin typeface="+mn-lt"/>
                <a:ea typeface="+mn-ea"/>
                <a:cs typeface="+mn-cs"/>
              </a:rPr>
              <a:t> (and vice versa of </a:t>
            </a:r>
            <a:r>
              <a:rPr lang="es-ES" sz="1200" kern="1200" dirty="0" err="1" smtClean="0">
                <a:solidFill>
                  <a:schemeClr val="tx1"/>
                </a:solidFill>
                <a:effectLst/>
                <a:latin typeface="+mn-lt"/>
                <a:ea typeface="+mn-ea"/>
                <a:cs typeface="+mn-cs"/>
              </a:rPr>
              <a:t>course</a:t>
            </a:r>
            <a:r>
              <a:rPr lang="es-ES" sz="1200" kern="1200" dirty="0" smtClean="0">
                <a:solidFill>
                  <a:schemeClr val="tx1"/>
                </a:solidFill>
                <a:effectLst/>
                <a:latin typeface="+mn-lt"/>
                <a:ea typeface="+mn-ea"/>
                <a:cs typeface="+mn-cs"/>
              </a:rPr>
              <a:t>), i.e. </a:t>
            </a:r>
            <a:r>
              <a:rPr lang="es-ES" sz="1200" kern="1200" dirty="0" err="1" smtClean="0">
                <a:solidFill>
                  <a:schemeClr val="tx1"/>
                </a:solidFill>
                <a:effectLst/>
                <a:latin typeface="+mn-lt"/>
                <a:ea typeface="+mn-ea"/>
                <a:cs typeface="+mn-cs"/>
              </a:rPr>
              <a:t>that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activities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planned</a:t>
            </a:r>
            <a:r>
              <a:rPr lang="es-ES" sz="1200" kern="1200" dirty="0" smtClean="0">
                <a:solidFill>
                  <a:schemeClr val="tx1"/>
                </a:solidFill>
                <a:effectLst/>
                <a:latin typeface="+mn-lt"/>
                <a:ea typeface="+mn-ea"/>
                <a:cs typeface="+mn-cs"/>
              </a:rPr>
              <a:t> are in line </a:t>
            </a:r>
            <a:r>
              <a:rPr lang="es-ES" sz="1200" kern="1200" dirty="0" err="1" smtClean="0">
                <a:solidFill>
                  <a:schemeClr val="tx1"/>
                </a:solidFill>
                <a:effectLst/>
                <a:latin typeface="+mn-lt"/>
                <a:ea typeface="+mn-ea"/>
                <a:cs typeface="+mn-cs"/>
              </a:rPr>
              <a:t>with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available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financial</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resources</a:t>
            </a:r>
            <a:r>
              <a:rPr lang="es-ES" sz="1200" kern="1200" dirty="0" smtClean="0">
                <a:solidFill>
                  <a:schemeClr val="tx1"/>
                </a:solidFill>
                <a:effectLst/>
                <a:latin typeface="+mn-lt"/>
                <a:ea typeface="+mn-ea"/>
                <a:cs typeface="+mn-cs"/>
              </a:rPr>
              <a:t> a</a:t>
            </a:r>
            <a:r>
              <a:rPr lang="en-GB" sz="1200" kern="1200" dirty="0" err="1"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if the institutions do not have spare resources to "fill in the gaps", probably the activity plan needs to be changed/ adjusted so that they can manage it from the financial perspective as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Do not overestimate, as during assessment you project will be compared with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regards gaps: mind the timing of procurement</a:t>
            </a:r>
            <a:r>
              <a:rPr lang="en-GB" sz="1200" kern="1200" baseline="0" dirty="0" smtClean="0">
                <a:solidFill>
                  <a:schemeClr val="tx1"/>
                </a:solidFill>
                <a:effectLst/>
                <a:latin typeface="+mn-lt"/>
                <a:ea typeface="+mn-ea"/>
                <a:cs typeface="+mn-cs"/>
              </a:rPr>
              <a:t> (big expenditure has to match some financing)</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Remind definitions</a:t>
            </a:r>
            <a:r>
              <a:rPr lang="en-GB" sz="1200" kern="1200" baseline="0" dirty="0" smtClean="0">
                <a:solidFill>
                  <a:schemeClr val="tx1"/>
                </a:solidFill>
                <a:effectLst/>
                <a:latin typeface="+mn-lt"/>
                <a:ea typeface="+mn-ea"/>
                <a:cs typeface="+mn-cs"/>
              </a:rPr>
              <a:t> of economy and efficiency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11</a:t>
            </a:fld>
            <a:endParaRPr lang="en-US"/>
          </a:p>
        </p:txBody>
      </p:sp>
    </p:spTree>
    <p:extLst>
      <p:ext uri="{BB962C8B-B14F-4D97-AF65-F5344CB8AC3E}">
        <p14:creationId xmlns:p14="http://schemas.microsoft.com/office/powerpoint/2010/main" val="135481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FF0000"/>
                </a:solidFill>
              </a:rPr>
              <a:t>At </a:t>
            </a:r>
            <a:r>
              <a:rPr lang="fr-FR" sz="1200" b="1" dirty="0" err="1" smtClean="0">
                <a:solidFill>
                  <a:srgbClr val="FF0000"/>
                </a:solidFill>
              </a:rPr>
              <a:t>this</a:t>
            </a:r>
            <a:r>
              <a:rPr lang="fr-FR" sz="1200" b="1" dirty="0" smtClean="0">
                <a:solidFill>
                  <a:srgbClr val="FF0000"/>
                </a:solidFill>
              </a:rPr>
              <a:t> stage </a:t>
            </a:r>
            <a:r>
              <a:rPr lang="fr-FR" sz="1200" b="1" dirty="0" err="1" smtClean="0">
                <a:solidFill>
                  <a:srgbClr val="FF0000"/>
                </a:solidFill>
              </a:rPr>
              <a:t>let’s</a:t>
            </a:r>
            <a:r>
              <a:rPr lang="fr-FR" sz="1200" b="1" dirty="0" smtClean="0">
                <a:solidFill>
                  <a:srgbClr val="FF0000"/>
                </a:solidFill>
              </a:rPr>
              <a:t> </a:t>
            </a:r>
            <a:r>
              <a:rPr lang="fr-FR" sz="1200" b="1" dirty="0" err="1" smtClean="0">
                <a:solidFill>
                  <a:srgbClr val="FF0000"/>
                </a:solidFill>
              </a:rPr>
              <a:t>hear</a:t>
            </a:r>
            <a:r>
              <a:rPr lang="fr-FR" sz="1200" b="1" dirty="0" smtClean="0">
                <a:solidFill>
                  <a:srgbClr val="FF0000"/>
                </a:solidFill>
              </a:rPr>
              <a:t> </a:t>
            </a:r>
            <a:r>
              <a:rPr lang="fr-FR" sz="1200" b="1" dirty="0" err="1" smtClean="0">
                <a:solidFill>
                  <a:srgbClr val="FF0000"/>
                </a:solidFill>
              </a:rPr>
              <a:t>from</a:t>
            </a:r>
            <a:r>
              <a:rPr lang="fr-FR" sz="1200" b="1" dirty="0" smtClean="0">
                <a:solidFill>
                  <a:srgbClr val="FF0000"/>
                </a:solidFill>
              </a:rPr>
              <a:t> a </a:t>
            </a:r>
            <a:r>
              <a:rPr lang="fr-FR" sz="1200" b="1" dirty="0" err="1" smtClean="0">
                <a:solidFill>
                  <a:srgbClr val="FF0000"/>
                </a:solidFill>
              </a:rPr>
              <a:t>experienced</a:t>
            </a:r>
            <a:r>
              <a:rPr lang="fr-FR" sz="1200" b="1" dirty="0" smtClean="0">
                <a:solidFill>
                  <a:srgbClr val="FF0000"/>
                </a:solidFill>
              </a:rPr>
              <a:t> </a:t>
            </a:r>
            <a:r>
              <a:rPr lang="fr-FR" sz="1200" b="1" dirty="0" err="1" smtClean="0">
                <a:solidFill>
                  <a:srgbClr val="FF0000"/>
                </a:solidFill>
              </a:rPr>
              <a:t>project</a:t>
            </a:r>
            <a:r>
              <a:rPr lang="fr-FR" sz="1200" b="1" baseline="0" dirty="0" smtClean="0">
                <a:solidFill>
                  <a:srgbClr val="FF0000"/>
                </a:solidFill>
              </a:rPr>
              <a:t> </a:t>
            </a:r>
            <a:r>
              <a:rPr lang="fr-FR" sz="1200" b="1" baseline="0" dirty="0" err="1" smtClean="0">
                <a:solidFill>
                  <a:srgbClr val="FF0000"/>
                </a:solidFill>
              </a:rPr>
              <a:t>partner</a:t>
            </a:r>
            <a:r>
              <a:rPr lang="fr-FR" sz="1200" b="1" baseline="0" dirty="0" smtClean="0">
                <a:solidFill>
                  <a:srgbClr val="FF0000"/>
                </a:solidFill>
              </a:rPr>
              <a:t> on </a:t>
            </a:r>
            <a:r>
              <a:rPr lang="fr-FR" sz="1200" b="1" baseline="0" dirty="0" err="1" smtClean="0">
                <a:solidFill>
                  <a:srgbClr val="FF0000"/>
                </a:solidFill>
              </a:rPr>
              <a:t>hints</a:t>
            </a:r>
            <a:r>
              <a:rPr lang="fr-FR" sz="1200" b="1" baseline="0" dirty="0" smtClean="0">
                <a:solidFill>
                  <a:srgbClr val="FF0000"/>
                </a:solidFill>
              </a:rPr>
              <a:t> and </a:t>
            </a:r>
            <a:r>
              <a:rPr lang="fr-FR" sz="1200" b="1" baseline="0" dirty="0" err="1" smtClean="0">
                <a:solidFill>
                  <a:srgbClr val="FF0000"/>
                </a:solidFill>
              </a:rPr>
              <a:t>what</a:t>
            </a:r>
            <a:r>
              <a:rPr lang="fr-FR" sz="1200" b="1" baseline="0" dirty="0" smtClean="0">
                <a:solidFill>
                  <a:srgbClr val="FF0000"/>
                </a:solidFill>
              </a:rPr>
              <a:t> </a:t>
            </a:r>
            <a:r>
              <a:rPr lang="fr-FR" sz="1200" b="1" baseline="0" dirty="0" err="1" smtClean="0">
                <a:solidFill>
                  <a:srgbClr val="FF0000"/>
                </a:solidFill>
              </a:rPr>
              <a:t>they</a:t>
            </a:r>
            <a:r>
              <a:rPr lang="fr-FR" sz="1200" b="1" baseline="0" dirty="0" smtClean="0">
                <a:solidFill>
                  <a:srgbClr val="FF0000"/>
                </a:solidFill>
              </a:rPr>
              <a:t> </a:t>
            </a:r>
            <a:r>
              <a:rPr lang="fr-FR" sz="1200" b="1" baseline="0" dirty="0" err="1" smtClean="0">
                <a:solidFill>
                  <a:srgbClr val="FF0000"/>
                </a:solidFill>
              </a:rPr>
              <a:t>feel</a:t>
            </a:r>
            <a:r>
              <a:rPr lang="fr-FR" sz="1200" b="1" baseline="0" dirty="0" smtClean="0">
                <a:solidFill>
                  <a:srgbClr val="FF0000"/>
                </a:solidFill>
              </a:rPr>
              <a:t> </a:t>
            </a:r>
            <a:r>
              <a:rPr lang="fr-FR" sz="1200" b="1" baseline="0" dirty="0" err="1" smtClean="0">
                <a:solidFill>
                  <a:srgbClr val="FF0000"/>
                </a:solidFill>
              </a:rPr>
              <a:t>is</a:t>
            </a:r>
            <a:r>
              <a:rPr lang="fr-FR" sz="1200" b="1" baseline="0" dirty="0" smtClean="0">
                <a:solidFill>
                  <a:srgbClr val="FF0000"/>
                </a:solidFill>
              </a:rPr>
              <a:t> </a:t>
            </a:r>
            <a:r>
              <a:rPr lang="fr-FR" sz="1200" b="1" baseline="0" dirty="0" err="1" smtClean="0">
                <a:solidFill>
                  <a:srgbClr val="FF0000"/>
                </a:solidFill>
              </a:rPr>
              <a:t>most</a:t>
            </a:r>
            <a:r>
              <a:rPr lang="fr-FR" sz="1200" b="1" baseline="0" dirty="0" smtClean="0">
                <a:solidFill>
                  <a:srgbClr val="FF0000"/>
                </a:solidFill>
              </a:rPr>
              <a:t> important in </a:t>
            </a:r>
            <a:r>
              <a:rPr lang="fr-FR" sz="1200" b="1" baseline="0" dirty="0" err="1" smtClean="0">
                <a:solidFill>
                  <a:srgbClr val="FF0000"/>
                </a:solidFill>
              </a:rPr>
              <a:t>developing</a:t>
            </a:r>
            <a:r>
              <a:rPr lang="fr-FR" sz="1200" b="1" baseline="0" dirty="0" smtClean="0">
                <a:solidFill>
                  <a:srgbClr val="FF0000"/>
                </a:solidFill>
              </a:rPr>
              <a:t> the budget</a:t>
            </a:r>
            <a:endParaRPr lang="it-IT" sz="1200" b="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12</a:t>
            </a:fld>
            <a:endParaRPr lang="en-US"/>
          </a:p>
        </p:txBody>
      </p:sp>
    </p:spTree>
    <p:extLst>
      <p:ext uri="{BB962C8B-B14F-4D97-AF65-F5344CB8AC3E}">
        <p14:creationId xmlns:p14="http://schemas.microsoft.com/office/powerpoint/2010/main" val="838487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should be adjusted in line</a:t>
            </a:r>
            <a:r>
              <a:rPr lang="en-US" baseline="0" dirty="0" smtClean="0"/>
              <a:t> with the programme requirements, e.g. for some programmes expenditure verification can be for free </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13</a:t>
            </a:fld>
            <a:endParaRPr lang="en-US"/>
          </a:p>
        </p:txBody>
      </p:sp>
    </p:spTree>
    <p:extLst>
      <p:ext uri="{BB962C8B-B14F-4D97-AF65-F5344CB8AC3E}">
        <p14:creationId xmlns:p14="http://schemas.microsoft.com/office/powerpoint/2010/main" val="951384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14</a:t>
            </a:fld>
            <a:endParaRPr lang="en-US"/>
          </a:p>
        </p:txBody>
      </p:sp>
    </p:spTree>
    <p:extLst>
      <p:ext uri="{BB962C8B-B14F-4D97-AF65-F5344CB8AC3E}">
        <p14:creationId xmlns:p14="http://schemas.microsoft.com/office/powerpoint/2010/main" val="165685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solidFill>
                  <a:srgbClr val="993366"/>
                </a:solidFill>
              </a:rPr>
              <a:t>Notes for trainers (suggested comments):</a:t>
            </a:r>
            <a:endParaRPr lang="en-GB" b="1" noProof="0" dirty="0" smtClean="0">
              <a:solidFill>
                <a:srgbClr val="993366"/>
              </a:solidFill>
            </a:endParaRPr>
          </a:p>
          <a:p>
            <a:r>
              <a:rPr lang="et-EE" dirty="0" smtClean="0"/>
              <a:t>Explain that evaluation</a:t>
            </a:r>
            <a:r>
              <a:rPr lang="et-EE" baseline="0" dirty="0" smtClean="0"/>
              <a:t> is best done by someone objective and independent as it is to some extent subjective. The roles of the types of evaluation are different: critical check (ex ante: is this going to work?), making possibly needed changes to get back on track (interim), learning (expost: what should we do differently next </a:t>
            </a:r>
            <a:r>
              <a:rPr lang="et-EE" baseline="0" dirty="0" err="1" smtClean="0"/>
              <a:t>time</a:t>
            </a:r>
            <a:r>
              <a:rPr lang="et-EE" baseline="0" dirty="0" smtClean="0"/>
              <a:t>?)</a:t>
            </a:r>
          </a:p>
          <a:p>
            <a:endParaRPr lang="et-EE" baseline="0" dirty="0" smtClean="0"/>
          </a:p>
          <a:p>
            <a:r>
              <a:rPr lang="et-EE" baseline="0" dirty="0" err="1" smtClean="0"/>
              <a:t>If</a:t>
            </a:r>
            <a:r>
              <a:rPr lang="et-EE" baseline="0" dirty="0" smtClean="0"/>
              <a:t> </a:t>
            </a:r>
            <a:r>
              <a:rPr lang="et-EE" baseline="0" dirty="0" err="1" smtClean="0"/>
              <a:t>problem</a:t>
            </a:r>
            <a:r>
              <a:rPr lang="et-EE" baseline="0" dirty="0" smtClean="0"/>
              <a:t> </a:t>
            </a:r>
            <a:r>
              <a:rPr lang="et-EE" baseline="0" dirty="0" err="1" smtClean="0"/>
              <a:t>detected</a:t>
            </a:r>
            <a:r>
              <a:rPr lang="et-EE" baseline="0" dirty="0" smtClean="0"/>
              <a:t> </a:t>
            </a:r>
            <a:r>
              <a:rPr lang="et-EE" baseline="0" dirty="0" err="1" smtClean="0"/>
              <a:t>during</a:t>
            </a:r>
            <a:r>
              <a:rPr lang="et-EE" baseline="0" dirty="0" smtClean="0"/>
              <a:t> </a:t>
            </a:r>
            <a:r>
              <a:rPr lang="et-EE" baseline="0" dirty="0" err="1" smtClean="0"/>
              <a:t>monitoring</a:t>
            </a:r>
            <a:r>
              <a:rPr lang="et-EE" baseline="0" dirty="0" smtClean="0"/>
              <a:t>, </a:t>
            </a:r>
            <a:r>
              <a:rPr lang="et-EE" baseline="0" dirty="0" err="1" smtClean="0"/>
              <a:t>maybe</a:t>
            </a:r>
            <a:r>
              <a:rPr lang="et-EE" baseline="0" dirty="0" smtClean="0"/>
              <a:t> </a:t>
            </a:r>
            <a:r>
              <a:rPr lang="et-EE" baseline="0" dirty="0" err="1" smtClean="0"/>
              <a:t>good</a:t>
            </a:r>
            <a:r>
              <a:rPr lang="et-EE" baseline="0" dirty="0" smtClean="0"/>
              <a:t> </a:t>
            </a:r>
            <a:r>
              <a:rPr lang="et-EE" baseline="0" dirty="0" err="1" smtClean="0"/>
              <a:t>time</a:t>
            </a:r>
            <a:r>
              <a:rPr lang="et-EE" baseline="0" dirty="0" smtClean="0"/>
              <a:t> </a:t>
            </a:r>
            <a:r>
              <a:rPr lang="et-EE" baseline="0" dirty="0" err="1" smtClean="0"/>
              <a:t>for</a:t>
            </a:r>
            <a:r>
              <a:rPr lang="et-EE" baseline="0" dirty="0" smtClean="0"/>
              <a:t> </a:t>
            </a:r>
            <a:r>
              <a:rPr lang="et-EE" baseline="0" dirty="0" err="1" smtClean="0"/>
              <a:t>evaluation</a:t>
            </a:r>
            <a:r>
              <a:rPr lang="et-EE" baseline="0" dirty="0" smtClean="0"/>
              <a:t> </a:t>
            </a:r>
            <a:r>
              <a:rPr lang="et-EE" baseline="0" dirty="0" err="1" smtClean="0"/>
              <a:t>to</a:t>
            </a:r>
            <a:r>
              <a:rPr lang="et-EE" baseline="0" dirty="0" smtClean="0"/>
              <a:t> </a:t>
            </a:r>
            <a:r>
              <a:rPr lang="et-EE" baseline="0" dirty="0" err="1" smtClean="0"/>
              <a:t>understand</a:t>
            </a:r>
            <a:r>
              <a:rPr lang="et-EE" baseline="0" dirty="0" smtClean="0"/>
              <a:t> </a:t>
            </a:r>
            <a:r>
              <a:rPr lang="et-EE" baseline="0" dirty="0" err="1" smtClean="0"/>
              <a:t>the</a:t>
            </a:r>
            <a:r>
              <a:rPr lang="et-EE" baseline="0" dirty="0" smtClean="0"/>
              <a:t> </a:t>
            </a:r>
            <a:r>
              <a:rPr lang="et-EE" baseline="0" dirty="0" err="1" smtClean="0"/>
              <a:t>causes</a:t>
            </a:r>
            <a:r>
              <a:rPr lang="et-EE" baseline="0" dirty="0" smtClean="0"/>
              <a:t> and </a:t>
            </a:r>
            <a:r>
              <a:rPr lang="et-EE" baseline="0" dirty="0" err="1" smtClean="0"/>
              <a:t>get</a:t>
            </a:r>
            <a:r>
              <a:rPr lang="et-EE" baseline="0" dirty="0" smtClean="0"/>
              <a:t> </a:t>
            </a:r>
            <a:r>
              <a:rPr lang="et-EE" baseline="0" dirty="0" err="1" smtClean="0"/>
              <a:t>recommendations</a:t>
            </a:r>
            <a:r>
              <a:rPr lang="et-EE" baseline="0" dirty="0" smtClean="0"/>
              <a:t>!</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15</a:t>
            </a:fld>
            <a:endParaRPr lang="en-US"/>
          </a:p>
        </p:txBody>
      </p:sp>
    </p:spTree>
    <p:extLst>
      <p:ext uri="{BB962C8B-B14F-4D97-AF65-F5344CB8AC3E}">
        <p14:creationId xmlns:p14="http://schemas.microsoft.com/office/powerpoint/2010/main" val="150934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solidFill>
                  <a:srgbClr val="993366"/>
                </a:solidFill>
              </a:rPr>
              <a:t>Notes for trainers (suggested comments):</a:t>
            </a:r>
            <a:r>
              <a:rPr lang="et-EE" b="1" baseline="0" noProof="0" dirty="0" smtClean="0">
                <a:solidFill>
                  <a:srgbClr val="993366"/>
                </a:solidFill>
              </a:rPr>
              <a:t> </a:t>
            </a:r>
            <a:r>
              <a:rPr lang="et-EE" b="0" baseline="0" noProof="0" dirty="0" smtClean="0">
                <a:solidFill>
                  <a:srgbClr val="993366"/>
                </a:solidFill>
              </a:rPr>
              <a:t>you may even create a shared Google Drive spreadsheet where partners can insert real-time data on activities etc. This will enable you to prepare and make informed decisions in time and reduces the effort of creating progress reports for the MA. </a:t>
            </a:r>
          </a:p>
          <a:p>
            <a:pPr marL="0" marR="0" indent="0" algn="l" defTabSz="914400" rtl="0" eaLnBrk="1" fontAlgn="auto" latinLnBrk="0" hangingPunct="1">
              <a:lnSpc>
                <a:spcPct val="100000"/>
              </a:lnSpc>
              <a:spcBef>
                <a:spcPts val="0"/>
              </a:spcBef>
              <a:spcAft>
                <a:spcPts val="0"/>
              </a:spcAft>
              <a:buClrTx/>
              <a:buSzTx/>
              <a:buFontTx/>
              <a:buNone/>
              <a:tabLst/>
              <a:defRPr/>
            </a:pPr>
            <a:endParaRPr lang="et-EE" b="0" baseline="0" noProof="0" dirty="0" smtClean="0">
              <a:solidFill>
                <a:srgbClr val="9933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t-EE" b="0" baseline="0" noProof="0" dirty="0" err="1" smtClean="0">
                <a:solidFill>
                  <a:srgbClr val="993366"/>
                </a:solidFill>
              </a:rPr>
              <a:t>Note</a:t>
            </a:r>
            <a:r>
              <a:rPr lang="et-EE" b="0" baseline="0" noProof="0" dirty="0" smtClean="0">
                <a:solidFill>
                  <a:srgbClr val="993366"/>
                </a:solidFill>
              </a:rPr>
              <a:t> </a:t>
            </a:r>
            <a:r>
              <a:rPr lang="et-EE" b="0" baseline="0" noProof="0" dirty="0" err="1" smtClean="0">
                <a:solidFill>
                  <a:srgbClr val="993366"/>
                </a:solidFill>
              </a:rPr>
              <a:t>that</a:t>
            </a:r>
            <a:r>
              <a:rPr lang="et-EE" b="0" baseline="0" noProof="0" dirty="0" smtClean="0">
                <a:solidFill>
                  <a:srgbClr val="993366"/>
                </a:solidFill>
              </a:rPr>
              <a:t> no </a:t>
            </a:r>
            <a:r>
              <a:rPr lang="et-EE" b="0" baseline="0" noProof="0" dirty="0" err="1" smtClean="0">
                <a:solidFill>
                  <a:srgbClr val="993366"/>
                </a:solidFill>
              </a:rPr>
              <a:t>indicators</a:t>
            </a:r>
            <a:r>
              <a:rPr lang="et-EE" b="0" baseline="0" noProof="0" dirty="0" smtClean="0">
                <a:solidFill>
                  <a:srgbClr val="993366"/>
                </a:solidFill>
              </a:rPr>
              <a:t> </a:t>
            </a:r>
            <a:r>
              <a:rPr lang="et-EE" b="0" baseline="0" noProof="0" dirty="0" err="1" smtClean="0">
                <a:solidFill>
                  <a:srgbClr val="993366"/>
                </a:solidFill>
              </a:rPr>
              <a:t>requested</a:t>
            </a:r>
            <a:r>
              <a:rPr lang="et-EE" b="0" baseline="0" noProof="0" dirty="0" smtClean="0">
                <a:solidFill>
                  <a:srgbClr val="993366"/>
                </a:solidFill>
              </a:rPr>
              <a:t> in </a:t>
            </a:r>
            <a:r>
              <a:rPr lang="et-EE" b="0" baseline="0" noProof="0" dirty="0" err="1" smtClean="0">
                <a:solidFill>
                  <a:srgbClr val="993366"/>
                </a:solidFill>
              </a:rPr>
              <a:t>application</a:t>
            </a:r>
            <a:r>
              <a:rPr lang="et-EE" b="0" baseline="0" noProof="0" dirty="0" smtClean="0">
                <a:solidFill>
                  <a:srgbClr val="993366"/>
                </a:solidFill>
              </a:rPr>
              <a:t> </a:t>
            </a:r>
            <a:r>
              <a:rPr lang="et-EE" b="0" baseline="0" noProof="0" dirty="0" err="1" smtClean="0">
                <a:solidFill>
                  <a:srgbClr val="993366"/>
                </a:solidFill>
              </a:rPr>
              <a:t>form</a:t>
            </a:r>
            <a:r>
              <a:rPr lang="et-EE" b="0" baseline="0" noProof="0" dirty="0" smtClean="0">
                <a:solidFill>
                  <a:srgbClr val="993366"/>
                </a:solidFill>
              </a:rPr>
              <a:t> </a:t>
            </a:r>
            <a:r>
              <a:rPr lang="et-EE" b="0" baseline="0" noProof="0" dirty="0" err="1" smtClean="0">
                <a:solidFill>
                  <a:srgbClr val="993366"/>
                </a:solidFill>
              </a:rPr>
              <a:t>other</a:t>
            </a:r>
            <a:r>
              <a:rPr lang="et-EE" b="0" baseline="0" noProof="0" dirty="0" smtClean="0">
                <a:solidFill>
                  <a:srgbClr val="993366"/>
                </a:solidFill>
              </a:rPr>
              <a:t> </a:t>
            </a:r>
            <a:r>
              <a:rPr lang="et-EE" b="0" baseline="0" noProof="0" dirty="0" err="1" smtClean="0">
                <a:solidFill>
                  <a:srgbClr val="993366"/>
                </a:solidFill>
              </a:rPr>
              <a:t>than</a:t>
            </a:r>
            <a:r>
              <a:rPr lang="et-EE" b="0" baseline="0" noProof="0" dirty="0" smtClean="0">
                <a:solidFill>
                  <a:srgbClr val="993366"/>
                </a:solidFill>
              </a:rPr>
              <a:t> programme </a:t>
            </a:r>
            <a:r>
              <a:rPr lang="et-EE" b="0" baseline="0" noProof="0" dirty="0" err="1" smtClean="0">
                <a:solidFill>
                  <a:srgbClr val="993366"/>
                </a:solidFill>
              </a:rPr>
              <a:t>indicator</a:t>
            </a:r>
            <a:r>
              <a:rPr lang="et-EE" b="0" baseline="0" noProof="0" dirty="0" smtClean="0">
                <a:solidFill>
                  <a:srgbClr val="993366"/>
                </a:solidFill>
              </a:rPr>
              <a:t>, </a:t>
            </a:r>
            <a:r>
              <a:rPr lang="et-EE" b="0" baseline="0" noProof="0" dirty="0" err="1" smtClean="0">
                <a:solidFill>
                  <a:srgbClr val="993366"/>
                </a:solidFill>
              </a:rPr>
              <a:t>but</a:t>
            </a:r>
            <a:r>
              <a:rPr lang="et-EE" b="0" baseline="0" noProof="0" dirty="0" smtClean="0">
                <a:solidFill>
                  <a:srgbClr val="993366"/>
                </a:solidFill>
              </a:rPr>
              <a:t> need </a:t>
            </a:r>
            <a:r>
              <a:rPr lang="et-EE" b="0" baseline="0" noProof="0" dirty="0" err="1" smtClean="0">
                <a:solidFill>
                  <a:srgbClr val="993366"/>
                </a:solidFill>
              </a:rPr>
              <a:t>to</a:t>
            </a:r>
            <a:r>
              <a:rPr lang="et-EE" b="0" baseline="0" noProof="0" dirty="0" smtClean="0">
                <a:solidFill>
                  <a:srgbClr val="993366"/>
                </a:solidFill>
              </a:rPr>
              <a:t> </a:t>
            </a:r>
            <a:r>
              <a:rPr lang="et-EE" b="0" baseline="0" noProof="0" dirty="0" err="1" smtClean="0">
                <a:solidFill>
                  <a:srgbClr val="993366"/>
                </a:solidFill>
              </a:rPr>
              <a:t>describe</a:t>
            </a:r>
            <a:r>
              <a:rPr lang="et-EE" b="0" baseline="0" noProof="0" dirty="0" smtClean="0">
                <a:solidFill>
                  <a:srgbClr val="993366"/>
                </a:solidFill>
              </a:rPr>
              <a:t> </a:t>
            </a:r>
            <a:r>
              <a:rPr lang="et-EE" b="0" baseline="0" noProof="0" dirty="0" err="1" smtClean="0">
                <a:solidFill>
                  <a:srgbClr val="993366"/>
                </a:solidFill>
              </a:rPr>
              <a:t>still</a:t>
            </a:r>
            <a:r>
              <a:rPr lang="et-EE" b="0" baseline="0" noProof="0" dirty="0" smtClean="0">
                <a:solidFill>
                  <a:srgbClr val="993366"/>
                </a:solidFill>
              </a:rPr>
              <a:t> </a:t>
            </a:r>
            <a:r>
              <a:rPr lang="et-EE" b="0" baseline="0" noProof="0" dirty="0" err="1" smtClean="0">
                <a:solidFill>
                  <a:srgbClr val="993366"/>
                </a:solidFill>
              </a:rPr>
              <a:t>monitoring</a:t>
            </a:r>
            <a:r>
              <a:rPr lang="et-EE" b="0" baseline="0" noProof="0" dirty="0" smtClean="0">
                <a:solidFill>
                  <a:srgbClr val="993366"/>
                </a:solidFill>
              </a:rPr>
              <a:t> and </a:t>
            </a:r>
            <a:r>
              <a:rPr lang="et-EE" b="0" baseline="0" noProof="0" dirty="0" err="1" smtClean="0">
                <a:solidFill>
                  <a:srgbClr val="993366"/>
                </a:solidFill>
              </a:rPr>
              <a:t>evaluation</a:t>
            </a:r>
            <a:r>
              <a:rPr lang="et-EE" b="0" baseline="0" noProof="0" dirty="0" smtClean="0">
                <a:solidFill>
                  <a:srgbClr val="993366"/>
                </a:solidFill>
              </a:rPr>
              <a:t> </a:t>
            </a:r>
            <a:r>
              <a:rPr lang="et-EE" b="0" baseline="0" noProof="0" dirty="0" err="1" smtClean="0">
                <a:solidFill>
                  <a:srgbClr val="993366"/>
                </a:solidFill>
              </a:rPr>
              <a:t>arrangements</a:t>
            </a:r>
            <a:r>
              <a:rPr lang="et-EE" b="0" baseline="0" noProof="0" dirty="0" smtClean="0">
                <a:solidFill>
                  <a:srgbClr val="993366"/>
                </a:solidFill>
              </a:rPr>
              <a:t> (</a:t>
            </a:r>
            <a:r>
              <a:rPr lang="et-EE" b="0" baseline="0" noProof="0" dirty="0" err="1" smtClean="0">
                <a:solidFill>
                  <a:srgbClr val="993366"/>
                </a:solidFill>
              </a:rPr>
              <a:t>proportionate</a:t>
            </a:r>
            <a:r>
              <a:rPr lang="et-EE" b="0" baseline="0" noProof="0" dirty="0" smtClean="0">
                <a:solidFill>
                  <a:srgbClr val="993366"/>
                </a:solidFill>
              </a:rPr>
              <a:t> </a:t>
            </a:r>
            <a:r>
              <a:rPr lang="et-EE" b="0" baseline="0" noProof="0" dirty="0" err="1" smtClean="0">
                <a:solidFill>
                  <a:srgbClr val="993366"/>
                </a:solidFill>
              </a:rPr>
              <a:t>to</a:t>
            </a:r>
            <a:r>
              <a:rPr lang="et-EE" b="0" baseline="0" noProof="0" dirty="0" smtClean="0">
                <a:solidFill>
                  <a:srgbClr val="993366"/>
                </a:solidFill>
              </a:rPr>
              <a:t> </a:t>
            </a:r>
            <a:r>
              <a:rPr lang="et-EE" b="0" baseline="0" noProof="0" dirty="0" err="1" smtClean="0">
                <a:solidFill>
                  <a:srgbClr val="993366"/>
                </a:solidFill>
              </a:rPr>
              <a:t>project</a:t>
            </a:r>
            <a:r>
              <a:rPr lang="et-EE" b="0" baseline="0" noProof="0" dirty="0" smtClean="0">
                <a:solidFill>
                  <a:srgbClr val="993366"/>
                </a:solidFill>
              </a:rPr>
              <a:t>) – </a:t>
            </a:r>
            <a:r>
              <a:rPr lang="et-EE" b="0" baseline="0" noProof="0" dirty="0" err="1" smtClean="0">
                <a:solidFill>
                  <a:srgbClr val="993366"/>
                </a:solidFill>
              </a:rPr>
              <a:t>is</a:t>
            </a:r>
            <a:r>
              <a:rPr lang="et-EE" b="0" baseline="0" noProof="0" dirty="0" smtClean="0">
                <a:solidFill>
                  <a:srgbClr val="993366"/>
                </a:solidFill>
              </a:rPr>
              <a:t> </a:t>
            </a:r>
            <a:r>
              <a:rPr lang="et-EE" b="0" baseline="0" noProof="0" dirty="0" err="1" smtClean="0">
                <a:solidFill>
                  <a:srgbClr val="993366"/>
                </a:solidFill>
              </a:rPr>
              <a:t>assessed</a:t>
            </a:r>
            <a:r>
              <a:rPr lang="et-EE" b="0" baseline="0" noProof="0" dirty="0" smtClean="0">
                <a:solidFill>
                  <a:srgbClr val="993366"/>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t-EE" b="0" baseline="0" noProof="0" dirty="0" smtClean="0">
              <a:solidFill>
                <a:srgbClr val="9933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t-EE" b="0" baseline="0" noProof="0" dirty="0" smtClean="0">
                <a:solidFill>
                  <a:srgbClr val="993366"/>
                </a:solidFill>
              </a:rPr>
              <a:t>On </a:t>
            </a:r>
            <a:r>
              <a:rPr lang="et-EE" b="0" u="sng" baseline="0" noProof="0" dirty="0" smtClean="0">
                <a:solidFill>
                  <a:srgbClr val="993366"/>
                </a:solidFill>
              </a:rPr>
              <a:t>early warnings</a:t>
            </a:r>
            <a:r>
              <a:rPr lang="et-EE" b="0" baseline="0" noProof="0" dirty="0" smtClean="0">
                <a:solidFill>
                  <a:srgbClr val="993366"/>
                </a:solidFill>
              </a:rPr>
              <a:t>: this is an informal signal to the MA that your project is experiencing a serious problem, which is threatening to delay the project (or part of it) considerably, a key risk associated with one of your assumptions is materialising or for some reason you are spending much more or less money than expected, or you are falling behind with your outputs and don’t think this can be corrected. In fact you can ask the MA for advice or maybe even help. It is your mutual interest to get your project back on track. </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16</a:t>
            </a:fld>
            <a:endParaRPr lang="en-US"/>
          </a:p>
        </p:txBody>
      </p:sp>
    </p:spTree>
    <p:extLst>
      <p:ext uri="{BB962C8B-B14F-4D97-AF65-F5344CB8AC3E}">
        <p14:creationId xmlns:p14="http://schemas.microsoft.com/office/powerpoint/2010/main" val="374541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smtClean="0"/>
              <a:t>This</a:t>
            </a:r>
            <a:r>
              <a:rPr lang="et-EE" baseline="0" dirty="0" smtClean="0"/>
              <a:t> </a:t>
            </a:r>
            <a:r>
              <a:rPr lang="et-EE" baseline="0" dirty="0" err="1" smtClean="0"/>
              <a:t>slide</a:t>
            </a:r>
            <a:r>
              <a:rPr lang="et-EE" baseline="0" dirty="0" smtClean="0"/>
              <a:t> </a:t>
            </a:r>
            <a:r>
              <a:rPr lang="et-EE" baseline="0" dirty="0" err="1" smtClean="0"/>
              <a:t>only</a:t>
            </a:r>
            <a:r>
              <a:rPr lang="et-EE" baseline="0" dirty="0" smtClean="0"/>
              <a:t> </a:t>
            </a:r>
            <a:r>
              <a:rPr lang="et-EE" baseline="0" dirty="0" err="1" smtClean="0"/>
              <a:t>gives</a:t>
            </a:r>
            <a:r>
              <a:rPr lang="et-EE" baseline="0" dirty="0" smtClean="0"/>
              <a:t> </a:t>
            </a:r>
            <a:r>
              <a:rPr lang="et-EE" baseline="0" dirty="0" err="1" smtClean="0"/>
              <a:t>possible</a:t>
            </a:r>
            <a:r>
              <a:rPr lang="et-EE" baseline="0" dirty="0" smtClean="0"/>
              <a:t> </a:t>
            </a:r>
            <a:r>
              <a:rPr lang="et-EE" baseline="0" dirty="0" err="1" smtClean="0"/>
              <a:t>examples</a:t>
            </a:r>
            <a:r>
              <a:rPr lang="et-EE" baseline="0" dirty="0" smtClean="0"/>
              <a:t> of </a:t>
            </a:r>
            <a:r>
              <a:rPr lang="et-EE" baseline="0" dirty="0" err="1" smtClean="0"/>
              <a:t>project</a:t>
            </a:r>
            <a:r>
              <a:rPr lang="et-EE" baseline="0" dirty="0" smtClean="0"/>
              <a:t> </a:t>
            </a:r>
            <a:r>
              <a:rPr lang="et-EE" baseline="0" dirty="0" err="1" smtClean="0"/>
              <a:t>indicators</a:t>
            </a:r>
            <a:r>
              <a:rPr lang="et-EE" baseline="0" dirty="0" smtClean="0"/>
              <a:t> NOT </a:t>
            </a:r>
            <a:r>
              <a:rPr lang="et-EE" baseline="0" dirty="0" err="1" smtClean="0"/>
              <a:t>to</a:t>
            </a:r>
            <a:r>
              <a:rPr lang="et-EE" baseline="0" dirty="0" smtClean="0"/>
              <a:t> </a:t>
            </a:r>
            <a:r>
              <a:rPr lang="et-EE" baseline="0" dirty="0" err="1" smtClean="0"/>
              <a:t>be</a:t>
            </a:r>
            <a:r>
              <a:rPr lang="et-EE" baseline="0" dirty="0" smtClean="0"/>
              <a:t> </a:t>
            </a:r>
            <a:r>
              <a:rPr lang="et-EE" baseline="0" dirty="0" err="1" smtClean="0"/>
              <a:t>mentioned</a:t>
            </a:r>
            <a:r>
              <a:rPr lang="et-EE" baseline="0" dirty="0" smtClean="0"/>
              <a:t> in </a:t>
            </a:r>
            <a:r>
              <a:rPr lang="et-EE" baseline="0" dirty="0" err="1" smtClean="0"/>
              <a:t>application</a:t>
            </a:r>
            <a:r>
              <a:rPr lang="et-EE" baseline="0" dirty="0" smtClean="0"/>
              <a:t> </a:t>
            </a:r>
            <a:r>
              <a:rPr lang="et-EE" baseline="0" dirty="0" err="1" smtClean="0"/>
              <a:t>form</a:t>
            </a:r>
            <a:r>
              <a:rPr lang="et-EE" baseline="0" dirty="0" smtClean="0"/>
              <a:t> </a:t>
            </a:r>
            <a:r>
              <a:rPr lang="et-EE" baseline="0" dirty="0" err="1" smtClean="0"/>
              <a:t>as</a:t>
            </a:r>
            <a:r>
              <a:rPr lang="et-EE" baseline="0" dirty="0" smtClean="0"/>
              <a:t> </a:t>
            </a:r>
            <a:r>
              <a:rPr lang="et-EE" baseline="0" dirty="0" err="1" smtClean="0"/>
              <a:t>only</a:t>
            </a:r>
            <a:r>
              <a:rPr lang="et-EE" baseline="0" dirty="0" smtClean="0"/>
              <a:t> programme </a:t>
            </a:r>
            <a:r>
              <a:rPr lang="et-EE" baseline="0" dirty="0" err="1" smtClean="0"/>
              <a:t>indicators</a:t>
            </a:r>
            <a:r>
              <a:rPr lang="et-EE" baseline="0" dirty="0" smtClean="0"/>
              <a:t> </a:t>
            </a:r>
            <a:r>
              <a:rPr lang="et-EE" baseline="0" dirty="0" err="1" smtClean="0"/>
              <a:t>should</a:t>
            </a:r>
            <a:r>
              <a:rPr lang="et-EE" baseline="0" dirty="0" smtClean="0"/>
              <a:t> </a:t>
            </a:r>
            <a:r>
              <a:rPr lang="et-EE" baseline="0" dirty="0" err="1" smtClean="0"/>
              <a:t>be</a:t>
            </a:r>
            <a:r>
              <a:rPr lang="et-EE" baseline="0" dirty="0" smtClean="0"/>
              <a:t> </a:t>
            </a:r>
            <a:r>
              <a:rPr lang="et-EE" baseline="0" dirty="0" err="1" smtClean="0"/>
              <a:t>mentioned</a:t>
            </a:r>
            <a:r>
              <a:rPr lang="et-EE" baseline="0" dirty="0" smtClean="0"/>
              <a:t>, </a:t>
            </a:r>
            <a:r>
              <a:rPr lang="et-EE" baseline="0" dirty="0" err="1" smtClean="0"/>
              <a:t>but</a:t>
            </a:r>
            <a:r>
              <a:rPr lang="et-EE" baseline="0" dirty="0" smtClean="0"/>
              <a:t> </a:t>
            </a:r>
            <a:r>
              <a:rPr lang="et-EE" baseline="0" dirty="0" err="1" smtClean="0"/>
              <a:t>to</a:t>
            </a:r>
            <a:r>
              <a:rPr lang="et-EE" baseline="0" dirty="0" smtClean="0"/>
              <a:t> </a:t>
            </a:r>
            <a:r>
              <a:rPr lang="et-EE" baseline="0" dirty="0" err="1" smtClean="0"/>
              <a:t>illustrate</a:t>
            </a:r>
            <a:r>
              <a:rPr lang="et-EE" baseline="0" dirty="0" smtClean="0"/>
              <a:t> </a:t>
            </a:r>
            <a:r>
              <a:rPr lang="et-EE" baseline="0" dirty="0" err="1" smtClean="0"/>
              <a:t>some</a:t>
            </a:r>
            <a:r>
              <a:rPr lang="et-EE" baseline="0" dirty="0" smtClean="0"/>
              <a:t> </a:t>
            </a:r>
            <a:r>
              <a:rPr lang="et-EE" baseline="0" dirty="0" err="1" smtClean="0"/>
              <a:t>indicators</a:t>
            </a:r>
            <a:r>
              <a:rPr lang="et-EE" baseline="0" dirty="0" smtClean="0"/>
              <a:t> </a:t>
            </a:r>
            <a:r>
              <a:rPr lang="et-EE" baseline="0" dirty="0" err="1" smtClean="0"/>
              <a:t>projects</a:t>
            </a:r>
            <a:r>
              <a:rPr lang="et-EE" baseline="0" dirty="0" smtClean="0"/>
              <a:t> </a:t>
            </a:r>
            <a:r>
              <a:rPr lang="et-EE" baseline="0" dirty="0" err="1" smtClean="0"/>
              <a:t>may</a:t>
            </a:r>
            <a:r>
              <a:rPr lang="et-EE" baseline="0" dirty="0" smtClean="0"/>
              <a:t> </a:t>
            </a:r>
            <a:r>
              <a:rPr lang="et-EE" baseline="0" dirty="0" err="1" smtClean="0"/>
              <a:t>develop</a:t>
            </a:r>
            <a:r>
              <a:rPr lang="et-EE" baseline="0" dirty="0" smtClean="0"/>
              <a:t> </a:t>
            </a:r>
            <a:r>
              <a:rPr lang="et-EE" baseline="0" dirty="0" err="1" smtClean="0"/>
              <a:t>for</a:t>
            </a:r>
            <a:r>
              <a:rPr lang="et-EE" baseline="0" dirty="0" smtClean="0"/>
              <a:t> </a:t>
            </a:r>
            <a:r>
              <a:rPr lang="et-EE" baseline="0" dirty="0" err="1" smtClean="0"/>
              <a:t>internal</a:t>
            </a:r>
            <a:r>
              <a:rPr lang="et-EE" baseline="0" dirty="0" smtClean="0"/>
              <a:t> </a:t>
            </a:r>
            <a:r>
              <a:rPr lang="et-EE" baseline="0" dirty="0" err="1" smtClean="0"/>
              <a:t>monitoring</a:t>
            </a:r>
            <a:r>
              <a:rPr lang="et-EE" baseline="0" dirty="0" smtClean="0"/>
              <a:t> </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17</a:t>
            </a:fld>
            <a:endParaRPr lang="en-US"/>
          </a:p>
        </p:txBody>
      </p:sp>
    </p:spTree>
    <p:extLst>
      <p:ext uri="{BB962C8B-B14F-4D97-AF65-F5344CB8AC3E}">
        <p14:creationId xmlns:p14="http://schemas.microsoft.com/office/powerpoint/2010/main" val="786590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18</a:t>
            </a:fld>
            <a:endParaRPr lang="en-US"/>
          </a:p>
        </p:txBody>
      </p:sp>
    </p:spTree>
    <p:extLst>
      <p:ext uri="{BB962C8B-B14F-4D97-AF65-F5344CB8AC3E}">
        <p14:creationId xmlns:p14="http://schemas.microsoft.com/office/powerpoint/2010/main" val="90841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a:t>
            </a:r>
            <a:r>
              <a:rPr lang="en-US" baseline="0" dirty="0" smtClean="0"/>
              <a:t> communication aims to ensure that the project is implemented properly, based on the plan and within the time and budget allocated to it. On the daily basis this communication can be rather informal (phone calls, emails, </a:t>
            </a:r>
            <a:r>
              <a:rPr lang="en-US" baseline="0" dirty="0" err="1" smtClean="0"/>
              <a:t>skype</a:t>
            </a:r>
            <a:r>
              <a:rPr lang="en-US" baseline="0" dirty="0" smtClean="0"/>
              <a:t>), but it can also take more formal appearance (agreements between the partners, exchange of official letters regarding project changes, minutes of the meetings, etc.).</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19</a:t>
            </a:fld>
            <a:endParaRPr lang="en-US"/>
          </a:p>
        </p:txBody>
      </p:sp>
    </p:spTree>
    <p:extLst>
      <p:ext uri="{BB962C8B-B14F-4D97-AF65-F5344CB8AC3E}">
        <p14:creationId xmlns:p14="http://schemas.microsoft.com/office/powerpoint/2010/main" val="136232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Intro to</a:t>
            </a:r>
            <a:r>
              <a:rPr lang="fr-FR" baseline="0" dirty="0" smtClean="0"/>
              <a:t> plan of session</a:t>
            </a:r>
          </a:p>
          <a:p>
            <a:endParaRPr lang="fr-FR" baseline="0" dirty="0" smtClean="0"/>
          </a:p>
          <a:p>
            <a:r>
              <a:rPr lang="fr-FR" baseline="0" dirty="0" smtClean="0"/>
              <a:t>Can </a:t>
            </a:r>
            <a:r>
              <a:rPr lang="fr-FR" baseline="0" dirty="0" err="1" smtClean="0"/>
              <a:t>include</a:t>
            </a:r>
            <a:r>
              <a:rPr lang="fr-FR" baseline="0" dirty="0" smtClean="0"/>
              <a:t> mention </a:t>
            </a:r>
            <a:r>
              <a:rPr lang="fr-FR" baseline="0" dirty="0" err="1" smtClean="0"/>
              <a:t>that</a:t>
            </a:r>
            <a:r>
              <a:rPr lang="fr-FR" baseline="0" dirty="0" smtClean="0"/>
              <a:t> </a:t>
            </a:r>
            <a:r>
              <a:rPr lang="fr-FR" baseline="0" dirty="0" err="1" smtClean="0"/>
              <a:t>will</a:t>
            </a:r>
            <a:r>
              <a:rPr lang="fr-FR" baseline="0" dirty="0" smtClean="0"/>
              <a:t> </a:t>
            </a:r>
            <a:r>
              <a:rPr lang="fr-FR" baseline="0" dirty="0" err="1" smtClean="0"/>
              <a:t>hear</a:t>
            </a:r>
            <a:r>
              <a:rPr lang="fr-FR" baseline="0" dirty="0" smtClean="0"/>
              <a:t> </a:t>
            </a:r>
            <a:r>
              <a:rPr lang="fr-FR" baseline="0" dirty="0" err="1" smtClean="0"/>
              <a:t>from</a:t>
            </a:r>
            <a:r>
              <a:rPr lang="fr-FR" baseline="0" dirty="0" smtClean="0"/>
              <a:t> </a:t>
            </a:r>
            <a:r>
              <a:rPr lang="fr-FR" baseline="0" dirty="0" err="1" smtClean="0"/>
              <a:t>experienced</a:t>
            </a:r>
            <a:r>
              <a:rPr lang="fr-FR" baseline="0" dirty="0" smtClean="0"/>
              <a:t> </a:t>
            </a:r>
            <a:r>
              <a:rPr lang="fr-FR" baseline="0" dirty="0" err="1" smtClean="0"/>
              <a:t>project</a:t>
            </a:r>
            <a:r>
              <a:rPr lang="fr-FR" baseline="0" dirty="0" smtClean="0"/>
              <a:t> </a:t>
            </a:r>
            <a:r>
              <a:rPr lang="fr-FR" baseline="0" dirty="0" err="1" smtClean="0"/>
              <a:t>partner</a:t>
            </a:r>
            <a:r>
              <a:rPr lang="fr-FR" baseline="0" dirty="0" smtClean="0"/>
              <a:t> or mention of a </a:t>
            </a:r>
            <a:r>
              <a:rPr lang="fr-FR" baseline="0" dirty="0" err="1" smtClean="0"/>
              <a:t>small</a:t>
            </a:r>
            <a:r>
              <a:rPr lang="fr-FR" baseline="0" dirty="0" smtClean="0"/>
              <a:t> group </a:t>
            </a:r>
            <a:r>
              <a:rPr lang="fr-FR" baseline="0" dirty="0" err="1" smtClean="0"/>
              <a:t>work</a:t>
            </a:r>
            <a:r>
              <a:rPr lang="fr-FR" baseline="0" dirty="0" smtClean="0"/>
              <a:t> as </a:t>
            </a:r>
            <a:r>
              <a:rPr lang="fr-FR" baseline="0" dirty="0" err="1" smtClean="0"/>
              <a:t>appropriate</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EF4620A6-3106-3D41-BF4A-81770CEB1EC1}" type="slidenum">
              <a:rPr lang="en-US" smtClean="0"/>
              <a:pPr/>
              <a:t>2</a:t>
            </a:fld>
            <a:endParaRPr lang="en-US"/>
          </a:p>
        </p:txBody>
      </p:sp>
    </p:spTree>
    <p:extLst>
      <p:ext uri="{BB962C8B-B14F-4D97-AF65-F5344CB8AC3E}">
        <p14:creationId xmlns:p14="http://schemas.microsoft.com/office/powerpoint/2010/main" val="1971171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communication channel</a:t>
            </a:r>
            <a:r>
              <a:rPr lang="en-US" baseline="0" dirty="0" smtClean="0"/>
              <a:t> that is relevant to the particular group has to be selected, e.g. youngsters can be reached using social media or website, whereas the seniors will need a different channel to pass the message through to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FF0000"/>
                </a:solidFill>
              </a:rPr>
              <a:t>At </a:t>
            </a:r>
            <a:r>
              <a:rPr lang="fr-FR" sz="1200" b="1" dirty="0" err="1" smtClean="0">
                <a:solidFill>
                  <a:srgbClr val="FF0000"/>
                </a:solidFill>
              </a:rPr>
              <a:t>this</a:t>
            </a:r>
            <a:r>
              <a:rPr lang="fr-FR" sz="1200" b="1" dirty="0" smtClean="0">
                <a:solidFill>
                  <a:srgbClr val="FF0000"/>
                </a:solidFill>
              </a:rPr>
              <a:t> stage </a:t>
            </a:r>
            <a:r>
              <a:rPr lang="fr-FR" sz="1200" b="1" dirty="0" err="1" smtClean="0">
                <a:solidFill>
                  <a:srgbClr val="FF0000"/>
                </a:solidFill>
              </a:rPr>
              <a:t>let’s</a:t>
            </a:r>
            <a:r>
              <a:rPr lang="fr-FR" sz="1200" b="1" dirty="0" smtClean="0">
                <a:solidFill>
                  <a:srgbClr val="FF0000"/>
                </a:solidFill>
              </a:rPr>
              <a:t> </a:t>
            </a:r>
            <a:r>
              <a:rPr lang="fr-FR" sz="1200" b="1" dirty="0" err="1" smtClean="0">
                <a:solidFill>
                  <a:srgbClr val="FF0000"/>
                </a:solidFill>
              </a:rPr>
              <a:t>hear</a:t>
            </a:r>
            <a:r>
              <a:rPr lang="fr-FR" sz="1200" b="1" dirty="0" smtClean="0">
                <a:solidFill>
                  <a:srgbClr val="FF0000"/>
                </a:solidFill>
              </a:rPr>
              <a:t> </a:t>
            </a:r>
            <a:r>
              <a:rPr lang="fr-FR" sz="1200" b="1" dirty="0" err="1" smtClean="0">
                <a:solidFill>
                  <a:srgbClr val="FF0000"/>
                </a:solidFill>
              </a:rPr>
              <a:t>from</a:t>
            </a:r>
            <a:r>
              <a:rPr lang="fr-FR" sz="1200" b="1" dirty="0" smtClean="0">
                <a:solidFill>
                  <a:srgbClr val="FF0000"/>
                </a:solidFill>
              </a:rPr>
              <a:t> an </a:t>
            </a:r>
            <a:r>
              <a:rPr lang="fr-FR" sz="1200" b="1" dirty="0" err="1" smtClean="0">
                <a:solidFill>
                  <a:srgbClr val="FF0000"/>
                </a:solidFill>
              </a:rPr>
              <a:t>experienced</a:t>
            </a:r>
            <a:r>
              <a:rPr lang="fr-FR" sz="1200" b="1" dirty="0" smtClean="0">
                <a:solidFill>
                  <a:srgbClr val="FF0000"/>
                </a:solidFill>
              </a:rPr>
              <a:t> </a:t>
            </a:r>
            <a:r>
              <a:rPr lang="fr-FR" sz="1200" b="1" dirty="0" err="1" smtClean="0">
                <a:solidFill>
                  <a:srgbClr val="FF0000"/>
                </a:solidFill>
              </a:rPr>
              <a:t>project</a:t>
            </a:r>
            <a:r>
              <a:rPr lang="fr-FR" sz="1200" b="1" baseline="0" dirty="0" smtClean="0">
                <a:solidFill>
                  <a:srgbClr val="FF0000"/>
                </a:solidFill>
              </a:rPr>
              <a:t> </a:t>
            </a:r>
            <a:r>
              <a:rPr lang="fr-FR" sz="1200" b="1" baseline="0" dirty="0" err="1" smtClean="0">
                <a:solidFill>
                  <a:srgbClr val="FF0000"/>
                </a:solidFill>
              </a:rPr>
              <a:t>partner</a:t>
            </a:r>
            <a:r>
              <a:rPr lang="fr-FR" sz="1200" b="1" baseline="0" dirty="0" smtClean="0">
                <a:solidFill>
                  <a:srgbClr val="FF0000"/>
                </a:solidFill>
              </a:rPr>
              <a:t> on </a:t>
            </a:r>
            <a:r>
              <a:rPr lang="fr-FR" sz="1200" b="1" baseline="0" dirty="0" err="1" smtClean="0">
                <a:solidFill>
                  <a:srgbClr val="FF0000"/>
                </a:solidFill>
              </a:rPr>
              <a:t>hints</a:t>
            </a:r>
            <a:r>
              <a:rPr lang="fr-FR" sz="1200" b="1" baseline="0" dirty="0" smtClean="0">
                <a:solidFill>
                  <a:srgbClr val="FF0000"/>
                </a:solidFill>
              </a:rPr>
              <a:t> and </a:t>
            </a:r>
            <a:r>
              <a:rPr lang="fr-FR" sz="1200" b="1" baseline="0" dirty="0" err="1" smtClean="0">
                <a:solidFill>
                  <a:srgbClr val="FF0000"/>
                </a:solidFill>
              </a:rPr>
              <a:t>what</a:t>
            </a:r>
            <a:r>
              <a:rPr lang="fr-FR" sz="1200" b="1" baseline="0" dirty="0" smtClean="0">
                <a:solidFill>
                  <a:srgbClr val="FF0000"/>
                </a:solidFill>
              </a:rPr>
              <a:t> </a:t>
            </a:r>
            <a:r>
              <a:rPr lang="fr-FR" sz="1200" b="1" baseline="0" dirty="0" err="1" smtClean="0">
                <a:solidFill>
                  <a:srgbClr val="FF0000"/>
                </a:solidFill>
              </a:rPr>
              <a:t>they</a:t>
            </a:r>
            <a:r>
              <a:rPr lang="fr-FR" sz="1200" b="1" baseline="0" dirty="0" smtClean="0">
                <a:solidFill>
                  <a:srgbClr val="FF0000"/>
                </a:solidFill>
              </a:rPr>
              <a:t> </a:t>
            </a:r>
            <a:r>
              <a:rPr lang="fr-FR" sz="1200" b="1" baseline="0" dirty="0" err="1" smtClean="0">
                <a:solidFill>
                  <a:srgbClr val="FF0000"/>
                </a:solidFill>
              </a:rPr>
              <a:t>feel</a:t>
            </a:r>
            <a:r>
              <a:rPr lang="fr-FR" sz="1200" b="1" baseline="0" dirty="0" smtClean="0">
                <a:solidFill>
                  <a:srgbClr val="FF0000"/>
                </a:solidFill>
              </a:rPr>
              <a:t> </a:t>
            </a:r>
            <a:r>
              <a:rPr lang="fr-FR" sz="1200" b="1" baseline="0" dirty="0" err="1" smtClean="0">
                <a:solidFill>
                  <a:srgbClr val="FF0000"/>
                </a:solidFill>
              </a:rPr>
              <a:t>is</a:t>
            </a:r>
            <a:r>
              <a:rPr lang="fr-FR" sz="1200" b="1" baseline="0" dirty="0" smtClean="0">
                <a:solidFill>
                  <a:srgbClr val="FF0000"/>
                </a:solidFill>
              </a:rPr>
              <a:t> </a:t>
            </a:r>
            <a:r>
              <a:rPr lang="fr-FR" sz="1200" b="1" baseline="0" dirty="0" err="1" smtClean="0">
                <a:solidFill>
                  <a:srgbClr val="FF0000"/>
                </a:solidFill>
              </a:rPr>
              <a:t>most</a:t>
            </a:r>
            <a:r>
              <a:rPr lang="fr-FR" sz="1200" b="1" baseline="0" dirty="0" smtClean="0">
                <a:solidFill>
                  <a:srgbClr val="FF0000"/>
                </a:solidFill>
              </a:rPr>
              <a:t> important in </a:t>
            </a:r>
            <a:r>
              <a:rPr lang="fr-FR" sz="1200" b="1" baseline="0" dirty="0" err="1" smtClean="0">
                <a:solidFill>
                  <a:srgbClr val="FF0000"/>
                </a:solidFill>
              </a:rPr>
              <a:t>internal</a:t>
            </a:r>
            <a:r>
              <a:rPr lang="fr-FR" sz="1200" b="1" baseline="0" dirty="0" smtClean="0">
                <a:solidFill>
                  <a:srgbClr val="FF0000"/>
                </a:solidFill>
              </a:rPr>
              <a:t>/</a:t>
            </a:r>
            <a:r>
              <a:rPr lang="fr-FR" sz="1200" b="1" baseline="0" dirty="0" err="1" smtClean="0">
                <a:solidFill>
                  <a:srgbClr val="FF0000"/>
                </a:solidFill>
              </a:rPr>
              <a:t>external</a:t>
            </a:r>
            <a:r>
              <a:rPr lang="fr-FR" sz="1200" b="1" baseline="0" dirty="0" smtClean="0">
                <a:solidFill>
                  <a:srgbClr val="FF0000"/>
                </a:solidFill>
              </a:rPr>
              <a:t> communication</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20</a:t>
            </a:fld>
            <a:endParaRPr lang="en-US"/>
          </a:p>
        </p:txBody>
      </p:sp>
    </p:spTree>
    <p:extLst>
      <p:ext uri="{BB962C8B-B14F-4D97-AF65-F5344CB8AC3E}">
        <p14:creationId xmlns:p14="http://schemas.microsoft.com/office/powerpoint/2010/main" val="998894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21</a:t>
            </a:fld>
            <a:endParaRPr lang="en-US"/>
          </a:p>
        </p:txBody>
      </p:sp>
    </p:spTree>
    <p:extLst>
      <p:ext uri="{BB962C8B-B14F-4D97-AF65-F5344CB8AC3E}">
        <p14:creationId xmlns:p14="http://schemas.microsoft.com/office/powerpoint/2010/main" val="1644842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activities here that the projects can do themselves, as well as those which will be initiated by the programme and where the projects will be asked to participate</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22</a:t>
            </a:fld>
            <a:endParaRPr lang="en-US"/>
          </a:p>
        </p:txBody>
      </p:sp>
    </p:spTree>
    <p:extLst>
      <p:ext uri="{BB962C8B-B14F-4D97-AF65-F5344CB8AC3E}">
        <p14:creationId xmlns:p14="http://schemas.microsoft.com/office/powerpoint/2010/main" val="424424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23</a:t>
            </a:fld>
            <a:endParaRPr lang="en-US"/>
          </a:p>
        </p:txBody>
      </p:sp>
    </p:spTree>
    <p:extLst>
      <p:ext uri="{BB962C8B-B14F-4D97-AF65-F5344CB8AC3E}">
        <p14:creationId xmlns:p14="http://schemas.microsoft.com/office/powerpoint/2010/main" val="2005104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One might say – if</a:t>
            </a:r>
            <a:r>
              <a:rPr lang="en-US" baseline="0" dirty="0" smtClean="0"/>
              <a:t> sustainability comes after the end of the project, why do we have to care for it and plan it already now? There are issues that can be addressed only before the project start, e.g. if the project foresees creation of a data base, it is important to plan from the onset how feeding and maintenance of this data base will take place after the project </a:t>
            </a:r>
            <a:r>
              <a:rPr lang="en-US" baseline="0" dirty="0" err="1" smtClean="0"/>
              <a:t>finalisation</a:t>
            </a:r>
            <a:r>
              <a:rPr lang="en-US" baseline="0" dirty="0" smtClean="0"/>
              <a:t>, if there will be financial resources available to hire external services for this, or if the design of the DB has to allow for the in-house data input and maintenance.</a:t>
            </a:r>
            <a:endParaRPr lang="en-US" dirty="0" smtClean="0"/>
          </a:p>
          <a:p>
            <a:pPr lvl="0"/>
            <a:r>
              <a:rPr lang="en-US" sz="1200" b="1" kern="1200" dirty="0" smtClean="0">
                <a:solidFill>
                  <a:schemeClr val="tx1"/>
                </a:solidFill>
                <a:effectLst/>
                <a:latin typeface="+mn-lt"/>
                <a:ea typeface="+mn-ea"/>
                <a:cs typeface="+mn-cs"/>
              </a:rPr>
              <a:t>Give examples from different types of sustainability:</a:t>
            </a:r>
          </a:p>
          <a:p>
            <a:r>
              <a:rPr lang="en-US" dirty="0" smtClean="0"/>
              <a:t>Examples</a:t>
            </a:r>
            <a:r>
              <a:rPr lang="en-US" baseline="0" dirty="0" smtClean="0"/>
              <a:t> of the types of the sustainability:</a:t>
            </a:r>
          </a:p>
          <a:p>
            <a:r>
              <a:rPr lang="en-US" baseline="0" dirty="0" smtClean="0"/>
              <a:t>Social – continued provision of the services to the target area population;</a:t>
            </a:r>
          </a:p>
          <a:p>
            <a:r>
              <a:rPr lang="en-US" baseline="0" dirty="0" smtClean="0"/>
              <a:t>Financial – continued availability of resources to the initiatives started by the project;</a:t>
            </a:r>
          </a:p>
          <a:p>
            <a:r>
              <a:rPr lang="en-US" baseline="0" dirty="0" smtClean="0"/>
              <a:t>Political – continued support from the national/ regional level to the initiatives caused by the project;</a:t>
            </a:r>
          </a:p>
          <a:p>
            <a:r>
              <a:rPr lang="en-US" baseline="0" dirty="0" smtClean="0"/>
              <a:t>Institutional – continued institutional support and involvement into the initiatives started by the project.</a:t>
            </a:r>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Financial sustainability</a:t>
            </a:r>
            <a:r>
              <a:rPr lang="en-US" sz="1200" kern="120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financing of follow up activities and/or investments, allocation of funds from different sources, resources for covering future operating and/or maintenance costs</a:t>
            </a:r>
            <a:r>
              <a:rPr lang="en-US" sz="1200" kern="1200" dirty="0" smtClean="0">
                <a:solidFill>
                  <a:schemeClr val="tx1"/>
                </a:solidFill>
                <a:effectLst/>
                <a:latin typeface="+mn-lt"/>
                <a:ea typeface="+mn-ea"/>
                <a:cs typeface="+mn-cs"/>
              </a:rPr>
              <a:t>, etc.</a:t>
            </a:r>
            <a:endParaRPr lang="fr-FR" dirty="0" smtClean="0">
              <a:effectLst/>
            </a:endParaRPr>
          </a:p>
          <a:p>
            <a:pPr lvl="0"/>
            <a:r>
              <a:rPr lang="en-US" sz="1200" b="1" kern="1200" dirty="0" smtClean="0">
                <a:solidFill>
                  <a:schemeClr val="tx1"/>
                </a:solidFill>
                <a:effectLst/>
                <a:latin typeface="+mn-lt"/>
                <a:ea typeface="+mn-ea"/>
                <a:cs typeface="+mn-cs"/>
              </a:rPr>
              <a:t>Institutional sustainability</a:t>
            </a:r>
            <a:r>
              <a:rPr lang="en-US" sz="1200" kern="120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"ownership" of project outputs - which structures (involved in the project) will allow the results of the project to continue to be in place after the project ends? How will this be created?</a:t>
            </a:r>
            <a:endParaRPr lang="fr-FR" dirty="0" smtClean="0">
              <a:effectLst/>
            </a:endParaRPr>
          </a:p>
          <a:p>
            <a:pPr lvl="0"/>
            <a:r>
              <a:rPr lang="en-US" sz="1200" b="1" kern="1200" dirty="0" smtClean="0">
                <a:solidFill>
                  <a:schemeClr val="tx1"/>
                </a:solidFill>
                <a:effectLst/>
                <a:latin typeface="+mn-lt"/>
                <a:ea typeface="+mn-ea"/>
                <a:cs typeface="+mn-cs"/>
              </a:rPr>
              <a:t>Political sustainability</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t>
            </a:r>
            <a:r>
              <a:rPr lang="en-US" sz="1200" b="1" u="sng" kern="1200" dirty="0" smtClean="0">
                <a:solidFill>
                  <a:schemeClr val="tx1"/>
                </a:solidFill>
                <a:effectLst/>
                <a:latin typeface="+mn-lt"/>
                <a:ea typeface="+mn-ea"/>
                <a:cs typeface="+mn-cs"/>
              </a:rPr>
              <a:t>only if applicable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what structural impact will the project have? e.g. will it lead to improved policies, legislation, plans, codes of conduct, methods, etc.?</a:t>
            </a:r>
            <a:endParaRPr lang="fr-FR" dirty="0">
              <a:effectLst/>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24</a:t>
            </a:fld>
            <a:endParaRPr lang="en-US"/>
          </a:p>
        </p:txBody>
      </p:sp>
    </p:spTree>
    <p:extLst>
      <p:ext uri="{BB962C8B-B14F-4D97-AF65-F5344CB8AC3E}">
        <p14:creationId xmlns:p14="http://schemas.microsoft.com/office/powerpoint/2010/main" val="103036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project intervention logic and integrate considerations above</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25</a:t>
            </a:fld>
            <a:endParaRPr lang="en-US"/>
          </a:p>
        </p:txBody>
      </p:sp>
    </p:spTree>
    <p:extLst>
      <p:ext uri="{BB962C8B-B14F-4D97-AF65-F5344CB8AC3E}">
        <p14:creationId xmlns:p14="http://schemas.microsoft.com/office/powerpoint/2010/main" val="1406118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noProof="1" smtClean="0">
                <a:latin typeface="Century Gothic" pitchFamily="34" charset="0"/>
              </a:rPr>
              <a:t>Note to trainer: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noProof="1" smtClean="0">
              <a:solidFill>
                <a:srgbClr val="993366"/>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noProof="1" smtClean="0">
                <a:solidFill>
                  <a:srgbClr val="993366"/>
                </a:solidFill>
                <a:latin typeface="Century Gothic" pitchFamily="34" charset="0"/>
              </a:rPr>
              <a:t>(1): highlight the relevant parts of the work plan to be further designed compared with previous work done (e.g. not D2 target groups but D3 period) and section E/F</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noProof="1"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0" noProof="1" smtClean="0">
                <a:latin typeface="Century Gothic" pitchFamily="34" charset="0"/>
              </a:rPr>
              <a:t>(2):</a:t>
            </a:r>
            <a:r>
              <a:rPr lang="fr-FR" b="0" baseline="0" noProof="1" smtClean="0">
                <a:latin typeface="Century Gothic" pitchFamily="34" charset="0"/>
              </a:rPr>
              <a:t> </a:t>
            </a:r>
            <a:r>
              <a:rPr lang="fr-FR" b="0" baseline="0" noProof="1" smtClean="0">
                <a:solidFill>
                  <a:srgbClr val="993366"/>
                </a:solidFill>
                <a:latin typeface="Century Gothic" pitchFamily="34" charset="0"/>
              </a:rPr>
              <a:t>link to relevant parts of selection criteria – in previous presentation was strategic assessment criteria (55 points), now work on the operational assessment criteria (45 points) – some about partners capacity itself, but 6 to 8 about quality of communication (mention handout on communication plan), work plan and budget – without goint too much into detail, highlight the importance to defining well these, to check that have included appropriate information to get good scores!). The idea here of course is not that they can read the document on the slides (already presented in MA presentation), but just to visualise the reference to the document. </a:t>
            </a:r>
          </a:p>
        </p:txBody>
      </p:sp>
      <p:sp>
        <p:nvSpPr>
          <p:cNvPr id="4" name="Slide Number Placeholder 3"/>
          <p:cNvSpPr>
            <a:spLocks noGrp="1"/>
          </p:cNvSpPr>
          <p:nvPr>
            <p:ph type="sldNum" sz="quarter" idx="10"/>
          </p:nvPr>
        </p:nvSpPr>
        <p:spPr/>
        <p:txBody>
          <a:bodyPr/>
          <a:lstStyle/>
          <a:p>
            <a:fld id="{EF4620A6-3106-3D41-BF4A-81770CEB1EC1}" type="slidenum">
              <a:rPr lang="en-US" smtClean="0"/>
              <a:pPr/>
              <a:t>26</a:t>
            </a:fld>
            <a:endParaRPr lang="en-US"/>
          </a:p>
        </p:txBody>
      </p:sp>
    </p:spTree>
    <p:extLst>
      <p:ext uri="{BB962C8B-B14F-4D97-AF65-F5344CB8AC3E}">
        <p14:creationId xmlns:p14="http://schemas.microsoft.com/office/powerpoint/2010/main" val="176720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3</a:t>
            </a:fld>
            <a:endParaRPr lang="en-US"/>
          </a:p>
        </p:txBody>
      </p:sp>
    </p:spTree>
    <p:extLst>
      <p:ext uri="{BB962C8B-B14F-4D97-AF65-F5344CB8AC3E}">
        <p14:creationId xmlns:p14="http://schemas.microsoft.com/office/powerpoint/2010/main" val="58522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b="1" dirty="0" smtClean="0"/>
              <a:t>Notes for the trainer</a:t>
            </a:r>
            <a:r>
              <a:rPr lang="en-GB" dirty="0" smtClean="0"/>
              <a:t>: </a:t>
            </a:r>
          </a:p>
          <a:p>
            <a:r>
              <a:rPr lang="en-GB" dirty="0" smtClean="0"/>
              <a:t>You should stress</a:t>
            </a:r>
            <a:r>
              <a:rPr lang="en-GB" baseline="0" dirty="0" smtClean="0"/>
              <a:t> the link with the </a:t>
            </a:r>
            <a:r>
              <a:rPr lang="en-GB" baseline="0" dirty="0" err="1" smtClean="0"/>
              <a:t>logframe</a:t>
            </a:r>
            <a:r>
              <a:rPr lang="en-GB" baseline="0" dirty="0" smtClean="0"/>
              <a:t>: t</a:t>
            </a:r>
            <a:r>
              <a:rPr lang="en-GB" dirty="0" smtClean="0"/>
              <a:t>he work plan/work package is focused on activities designed to achieve outputs which in turn result in the achievement of specific objectives leading to overall objectives. </a:t>
            </a:r>
          </a:p>
          <a:p>
            <a:endParaRPr lang="en-GB" dirty="0" smtClean="0"/>
          </a:p>
          <a:p>
            <a:r>
              <a:rPr lang="en-GB" dirty="0" smtClean="0"/>
              <a:t>These</a:t>
            </a:r>
            <a:r>
              <a:rPr lang="en-GB" baseline="0" dirty="0" smtClean="0"/>
              <a:t>  </a:t>
            </a:r>
            <a:r>
              <a:rPr lang="en-GB" baseline="0" dirty="0"/>
              <a:t>are also the elements the assessor will check base on the award criteria of the evaluation grid as explained in the following slide</a:t>
            </a:r>
            <a:endParaRPr lang="es-ES" dirty="0"/>
          </a:p>
        </p:txBody>
      </p:sp>
      <p:sp>
        <p:nvSpPr>
          <p:cNvPr id="4" name="3 Marcador de número de diapositiva"/>
          <p:cNvSpPr>
            <a:spLocks noGrp="1"/>
          </p:cNvSpPr>
          <p:nvPr>
            <p:ph type="sldNum" sz="quarter" idx="10"/>
          </p:nvPr>
        </p:nvSpPr>
        <p:spPr/>
        <p:txBody>
          <a:bodyPr/>
          <a:lstStyle/>
          <a:p>
            <a:fld id="{EF4620A6-3106-3D41-BF4A-81770CEB1EC1}" type="slidenum">
              <a:rPr lang="en-US" smtClean="0"/>
              <a:t>4</a:t>
            </a:fld>
            <a:endParaRPr lang="en-US"/>
          </a:p>
        </p:txBody>
      </p:sp>
    </p:spTree>
    <p:extLst>
      <p:ext uri="{BB962C8B-B14F-4D97-AF65-F5344CB8AC3E}">
        <p14:creationId xmlns:p14="http://schemas.microsoft.com/office/powerpoint/2010/main" val="1339384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b="0" dirty="0"/>
              <a:t>Notes: a project requires several work packages to be completed. Three is generally the minimum in order to </a:t>
            </a:r>
            <a:r>
              <a:rPr lang="es-ES" sz="1200" b="0" dirty="0" err="1"/>
              <a:t>cover</a:t>
            </a:r>
            <a:r>
              <a:rPr lang="es-ES" sz="1200" b="0" dirty="0"/>
              <a:t> </a:t>
            </a:r>
            <a:r>
              <a:rPr lang="es-ES" sz="1200" b="0" dirty="0" err="1"/>
              <a:t>the</a:t>
            </a:r>
            <a:r>
              <a:rPr lang="es-ES" sz="1200" b="0" dirty="0"/>
              <a:t> </a:t>
            </a:r>
            <a:r>
              <a:rPr lang="es-ES" sz="1200" b="0" dirty="0" err="1"/>
              <a:t>essential</a:t>
            </a:r>
            <a:r>
              <a:rPr lang="es-ES" sz="1200" b="0" dirty="0"/>
              <a:t> </a:t>
            </a:r>
            <a:r>
              <a:rPr lang="es-ES" sz="1200" b="0" dirty="0" err="1"/>
              <a:t>work</a:t>
            </a:r>
            <a:r>
              <a:rPr lang="es-ES" sz="1200" b="0" dirty="0"/>
              <a:t>: </a:t>
            </a:r>
          </a:p>
          <a:p>
            <a:pPr marL="228600" indent="-228600">
              <a:buAutoNum type="arabicPeriod"/>
            </a:pPr>
            <a:r>
              <a:rPr lang="en-GB" sz="1200" dirty="0"/>
              <a:t>General project management</a:t>
            </a:r>
            <a:r>
              <a:rPr lang="en-GB" sz="1200" b="0" dirty="0"/>
              <a:t>: all the activities necessary to coordinate the work of the partnership, to monitor it, to verify expenditure, to report it to the programme and oversee the general implementation of the project. </a:t>
            </a:r>
          </a:p>
          <a:p>
            <a:pPr marL="685800" lvl="1" indent="-228600">
              <a:buFont typeface="Arial" panose="020B0604020202020204" pitchFamily="34" charset="0"/>
              <a:buChar char="•"/>
            </a:pPr>
            <a:r>
              <a:rPr lang="en-GB" sz="1200" b="0" dirty="0"/>
              <a:t>SOME</a:t>
            </a:r>
            <a:r>
              <a:rPr lang="en-GB" sz="1200" b="0" baseline="0" dirty="0"/>
              <a:t> PROGRAMMES propose a list of potential activities (MSB) </a:t>
            </a:r>
            <a:r>
              <a:rPr lang="en-GB" sz="1200" kern="1200" dirty="0">
                <a:solidFill>
                  <a:schemeClr val="tx1"/>
                </a:solidFill>
                <a:effectLst/>
                <a:latin typeface="+mn-lt"/>
                <a:ea typeface="+mn-ea"/>
                <a:cs typeface="+mn-cs"/>
              </a:rPr>
              <a:t>List: Strategy building and updating (annual plans), Set up of contact databases, Coordination/provision of communication contents (from/to projects, from/to programme), Social media communication, Communication materials (posters, flyers,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Events organisation (thematic community’ events with projects, kick off meeting. Mid-term and final events,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Events participation events (thematic working groups, project meetings, coordination events with programme bodies, public events,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Project website, Project logo and image, Communication Training and seminars, Presentation/exhibition at external events (e.g. with projects, other cluster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Communication with media, Production and update of publications (print and online), Others (please specify).</a:t>
            </a:r>
            <a:endParaRPr lang="es-ES" sz="1200" kern="1200" dirty="0">
              <a:solidFill>
                <a:schemeClr val="tx1"/>
              </a:solidFill>
              <a:effectLst/>
              <a:latin typeface="+mn-lt"/>
              <a:ea typeface="+mn-ea"/>
              <a:cs typeface="+mn-cs"/>
            </a:endParaRPr>
          </a:p>
          <a:p>
            <a:pPr marL="457200" marR="0" indent="-457200" algn="just" defTabSz="914400" rtl="0" eaLnBrk="1" fontAlgn="auto" latinLnBrk="0" hangingPunct="1">
              <a:lnSpc>
                <a:spcPct val="100000"/>
              </a:lnSpc>
              <a:spcBef>
                <a:spcPts val="0"/>
              </a:spcBef>
              <a:spcAft>
                <a:spcPts val="0"/>
              </a:spcAft>
              <a:buClrTx/>
              <a:buSzTx/>
              <a:buFontTx/>
              <a:buAutoNum type="arabicPeriod"/>
              <a:tabLst/>
              <a:defRPr/>
            </a:pPr>
            <a:r>
              <a:rPr lang="en-GB" sz="1200" dirty="0"/>
              <a:t>Communication</a:t>
            </a:r>
            <a:r>
              <a:rPr lang="en-GB" sz="1200" b="0" dirty="0"/>
              <a:t>: all the activities necessary to ensure targeted awareness about the project </a:t>
            </a:r>
            <a:r>
              <a:rPr lang="en-GB" sz="1200" b="0" dirty="0" err="1"/>
              <a:t>workand</a:t>
            </a:r>
            <a:r>
              <a:rPr lang="en-GB" sz="1200" b="0" dirty="0"/>
              <a:t> achievements outside the project partnership. </a:t>
            </a:r>
          </a:p>
          <a:p>
            <a:pPr marL="914400" marR="0" lvl="1"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SOME</a:t>
            </a:r>
            <a:r>
              <a:rPr lang="en-GB" sz="1200" b="0" baseline="0" dirty="0"/>
              <a:t> PROGRAMMES propose a list of potential activities (MSB): </a:t>
            </a:r>
            <a:r>
              <a:rPr lang="x-none" sz="1200" kern="1200" dirty="0">
                <a:solidFill>
                  <a:schemeClr val="tx1"/>
                </a:solidFill>
                <a:effectLst/>
                <a:latin typeface="+mn-lt"/>
                <a:ea typeface="+mn-ea"/>
                <a:cs typeface="+mn-cs"/>
              </a:rPr>
              <a:t>List: Communication Plan and annual communication updates, Target group mapping and contact databases, Online publications (online newsletters or video news, infographic, flip books, smart phone application etc.), Print publications (brochures, leaflets, flyers), Event follow-up material (conclusions, recommendations, video reporting, interviews live streaming), Exhibition and promotion material, Media//press kit (texts, pictures), Website, Project image design, Website and social network, Dissemination and promotional products, Other (please specify)</a:t>
            </a:r>
            <a:endParaRPr lang="es-ES" sz="1200" kern="1200" dirty="0">
              <a:solidFill>
                <a:schemeClr val="tx1"/>
              </a:solidFill>
              <a:effectLst/>
              <a:latin typeface="+mn-lt"/>
              <a:ea typeface="+mn-ea"/>
              <a:cs typeface="+mn-cs"/>
            </a:endParaRPr>
          </a:p>
          <a:p>
            <a:pPr marL="457200" indent="-457200" algn="just">
              <a:buAutoNum type="arabicPeriod"/>
            </a:pPr>
            <a:endParaRPr lang="en-GB" sz="1200" b="0" dirty="0"/>
          </a:p>
          <a:p>
            <a:pPr marL="457200" indent="-457200" algn="just">
              <a:buAutoNum type="arabicPeriod"/>
            </a:pPr>
            <a:r>
              <a:rPr lang="en-GB" sz="1200" b="0" dirty="0"/>
              <a:t>Implementation/Technical </a:t>
            </a:r>
            <a:r>
              <a:rPr lang="en-GB" sz="1200" dirty="0"/>
              <a:t>work</a:t>
            </a:r>
            <a:r>
              <a:rPr lang="en-GB" sz="1200" b="0" dirty="0"/>
              <a:t>: this work package clusters the project specific activities. A project may </a:t>
            </a:r>
            <a:r>
              <a:rPr lang="en-GB" sz="1200" b="0" dirty="0" err="1"/>
              <a:t>establishas</a:t>
            </a:r>
            <a:r>
              <a:rPr lang="en-GB" sz="1200" b="0" dirty="0"/>
              <a:t> many thematic work packages as necessary in order to carry out all necessary activities to deliver the outputs and achieve the objectives. On average, a project will have 3-5 such work </a:t>
            </a:r>
            <a:r>
              <a:rPr lang="es-ES" sz="1200" b="0" dirty="0" err="1"/>
              <a:t>packages</a:t>
            </a:r>
            <a:r>
              <a:rPr lang="es-ES" sz="1200" b="0" dirty="0"/>
              <a:t>.</a:t>
            </a:r>
            <a:r>
              <a:rPr lang="en-GB" sz="1200" kern="1200" dirty="0">
                <a:solidFill>
                  <a:schemeClr val="tx1"/>
                </a:solidFill>
                <a:effectLst/>
                <a:latin typeface="+mn-lt"/>
                <a:ea typeface="+mn-ea"/>
                <a:cs typeface="+mn-cs"/>
              </a:rPr>
              <a:t> </a:t>
            </a:r>
          </a:p>
          <a:p>
            <a:pPr marL="914400" lvl="1" indent="-457200" algn="just">
              <a:buFont typeface="Arial" panose="020B0604020202020204" pitchFamily="34" charset="0"/>
              <a:buChar char="•"/>
            </a:pPr>
            <a:r>
              <a:rPr lang="en-GB" sz="1200" kern="1200" dirty="0">
                <a:solidFill>
                  <a:schemeClr val="tx1"/>
                </a:solidFill>
                <a:effectLst/>
                <a:latin typeface="+mn-lt"/>
                <a:ea typeface="+mn-ea"/>
                <a:cs typeface="+mn-cs"/>
              </a:rPr>
              <a:t>Identification of key players/</a:t>
            </a:r>
            <a:r>
              <a:rPr lang="en-GB" sz="1200" kern="1200" dirty="0" err="1">
                <a:solidFill>
                  <a:schemeClr val="tx1"/>
                </a:solidFill>
                <a:effectLst/>
                <a:latin typeface="+mn-lt"/>
                <a:ea typeface="+mn-ea"/>
                <a:cs typeface="+mn-cs"/>
              </a:rPr>
              <a:t>elevant</a:t>
            </a:r>
            <a:r>
              <a:rPr lang="en-GB" sz="1200" kern="1200" dirty="0">
                <a:solidFill>
                  <a:schemeClr val="tx1"/>
                </a:solidFill>
                <a:effectLst/>
                <a:latin typeface="+mn-lt"/>
                <a:ea typeface="+mn-ea"/>
                <a:cs typeface="+mn-cs"/>
              </a:rPr>
              <a:t> EU financed programs/ existing national and regional programs, Community dialogue and meeting, Networking, Clustering, Training/seminar, Mentorship, Recruitment, Coaching, Feasibility study, Identification of business ideas, Baseline survey, Steering Committee, Capitalisation event/forum (research and planning), Study visits, Existing situation analysis (ESA), Good practice report, Strategic models development, Pilot initiatives, Dissemination of results/initiatives/lessons learned, Strategy design, Technology transfer, Sensitisation and public awareness events, Internal Monitoring of Activities, Memory of understanding, Action Plan development, Improvement of regulations (local, regional, national), Recruitment, Data collection, Stakeholders analysis, GIS development, Socio Economic Analysis, Sampling campaign, </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t>5</a:t>
            </a:fld>
            <a:endParaRPr lang="en-US"/>
          </a:p>
        </p:txBody>
      </p:sp>
    </p:spTree>
    <p:extLst>
      <p:ext uri="{BB962C8B-B14F-4D97-AF65-F5344CB8AC3E}">
        <p14:creationId xmlns:p14="http://schemas.microsoft.com/office/powerpoint/2010/main" val="112146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a:xfrm>
            <a:off x="382588" y="685800"/>
            <a:ext cx="6094412" cy="3429000"/>
          </a:xfrm>
          <a:ln/>
        </p:spPr>
      </p:sp>
      <p:sp>
        <p:nvSpPr>
          <p:cNvPr id="1536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s-ES" b="1" dirty="0">
                <a:latin typeface="Times New Roman" pitchFamily="18" charset="0"/>
              </a:rPr>
              <a:t>Note for the trainer </a:t>
            </a:r>
            <a:r>
              <a:rPr lang="fr-FR" altLang="es-ES" dirty="0">
                <a:latin typeface="Times New Roman" pitchFamily="18" charset="0"/>
              </a:rPr>
              <a:t>:</a:t>
            </a:r>
            <a:r>
              <a:rPr lang="fr-FR" altLang="es-ES" baseline="0" dirty="0">
                <a:latin typeface="Times New Roman" pitchFamily="18" charset="0"/>
              </a:rPr>
              <a:t> </a:t>
            </a:r>
            <a:endParaRPr lang="fr-FR" altLang="es-ES" baseline="0" dirty="0" smtClean="0">
              <a:latin typeface="Times New Roman" pitchFamily="18" charset="0"/>
            </a:endParaRPr>
          </a:p>
          <a:p>
            <a:endParaRPr lang="fr-FR" altLang="es-ES" baseline="0" dirty="0" smtClean="0">
              <a:latin typeface="Times New Roman" pitchFamily="18" charset="0"/>
            </a:endParaRPr>
          </a:p>
          <a:p>
            <a:r>
              <a:rPr lang="fr-FR" altLang="es-ES" baseline="0" dirty="0" err="1" smtClean="0">
                <a:latin typeface="Times New Roman" pitchFamily="18" charset="0"/>
              </a:rPr>
              <a:t>Step</a:t>
            </a:r>
            <a:r>
              <a:rPr lang="fr-FR" altLang="es-ES" baseline="0" dirty="0" smtClean="0">
                <a:latin typeface="Times New Roman" pitchFamily="18" charset="0"/>
              </a:rPr>
              <a:t> 1: building on </a:t>
            </a:r>
            <a:r>
              <a:rPr lang="fr-FR" altLang="es-ES" baseline="0" dirty="0" err="1" smtClean="0">
                <a:latin typeface="Times New Roman" pitchFamily="18" charset="0"/>
              </a:rPr>
              <a:t>work</a:t>
            </a:r>
            <a:r>
              <a:rPr lang="fr-FR" altLang="es-ES" baseline="0" dirty="0" smtClean="0">
                <a:latin typeface="Times New Roman" pitchFamily="18" charset="0"/>
              </a:rPr>
              <a:t> </a:t>
            </a:r>
            <a:r>
              <a:rPr lang="fr-FR" altLang="es-ES" baseline="0" dirty="0" err="1" smtClean="0">
                <a:latin typeface="Times New Roman" pitchFamily="18" charset="0"/>
              </a:rPr>
              <a:t>done</a:t>
            </a:r>
            <a:r>
              <a:rPr lang="fr-FR" altLang="es-ES" baseline="0" dirty="0" smtClean="0">
                <a:latin typeface="Times New Roman" pitchFamily="18" charset="0"/>
              </a:rPr>
              <a:t> </a:t>
            </a:r>
            <a:r>
              <a:rPr lang="fr-FR" altLang="es-ES" baseline="0" dirty="0" err="1" smtClean="0">
                <a:latin typeface="Times New Roman" pitchFamily="18" charset="0"/>
              </a:rPr>
              <a:t>from</a:t>
            </a:r>
            <a:r>
              <a:rPr lang="fr-FR" altLang="es-ES" baseline="0" dirty="0" smtClean="0">
                <a:latin typeface="Times New Roman" pitchFamily="18" charset="0"/>
              </a:rPr>
              <a:t> </a:t>
            </a:r>
            <a:r>
              <a:rPr lang="fr-FR" altLang="es-ES" baseline="0" dirty="0" err="1" smtClean="0">
                <a:latin typeface="Times New Roman" pitchFamily="18" charset="0"/>
              </a:rPr>
              <a:t>previous</a:t>
            </a:r>
            <a:r>
              <a:rPr lang="fr-FR" altLang="es-ES" baseline="0" dirty="0" smtClean="0">
                <a:latin typeface="Times New Roman" pitchFamily="18" charset="0"/>
              </a:rPr>
              <a:t> session </a:t>
            </a:r>
          </a:p>
          <a:p>
            <a:r>
              <a:rPr lang="fr-FR" altLang="es-ES" baseline="0" dirty="0" err="1" smtClean="0">
                <a:latin typeface="Times New Roman" pitchFamily="18" charset="0"/>
              </a:rPr>
              <a:t>Step</a:t>
            </a:r>
            <a:r>
              <a:rPr lang="fr-FR" altLang="es-ES" baseline="0" dirty="0" smtClean="0">
                <a:latin typeface="Times New Roman" pitchFamily="18" charset="0"/>
              </a:rPr>
              <a:t> 2: </a:t>
            </a:r>
            <a:r>
              <a:rPr lang="fr-FR" altLang="es-ES" baseline="0" dirty="0" err="1" smtClean="0">
                <a:latin typeface="Times New Roman" pitchFamily="18" charset="0"/>
              </a:rPr>
              <a:t>detail</a:t>
            </a:r>
            <a:r>
              <a:rPr lang="fr-FR" altLang="es-ES" baseline="0" dirty="0" smtClean="0">
                <a:latin typeface="Times New Roman" pitchFamily="18" charset="0"/>
              </a:rPr>
              <a:t> </a:t>
            </a:r>
            <a:r>
              <a:rPr lang="fr-FR" altLang="es-ES" baseline="0" dirty="0" err="1" smtClean="0">
                <a:latin typeface="Times New Roman" pitchFamily="18" charset="0"/>
              </a:rPr>
              <a:t>further</a:t>
            </a:r>
            <a:r>
              <a:rPr lang="fr-FR" altLang="es-ES" baseline="0" dirty="0" smtClean="0">
                <a:latin typeface="Times New Roman" pitchFamily="18" charset="0"/>
              </a:rPr>
              <a:t> in </a:t>
            </a:r>
            <a:r>
              <a:rPr lang="fr-FR" altLang="es-ES" baseline="0" dirty="0" err="1" smtClean="0">
                <a:latin typeface="Times New Roman" pitchFamily="18" charset="0"/>
              </a:rPr>
              <a:t>particular</a:t>
            </a:r>
            <a:r>
              <a:rPr lang="fr-FR" altLang="es-ES" baseline="0" dirty="0" smtClean="0">
                <a:latin typeface="Times New Roman" pitchFamily="18" charset="0"/>
              </a:rPr>
              <a:t> management and communication </a:t>
            </a:r>
            <a:r>
              <a:rPr lang="fr-FR" altLang="es-ES" baseline="0" dirty="0" err="1" smtClean="0">
                <a:latin typeface="Times New Roman" pitchFamily="18" charset="0"/>
              </a:rPr>
              <a:t>activities</a:t>
            </a:r>
            <a:r>
              <a:rPr lang="fr-FR" altLang="es-ES" baseline="0" dirty="0" smtClean="0">
                <a:latin typeface="Times New Roman" pitchFamily="18" charset="0"/>
              </a:rPr>
              <a:t> (as </a:t>
            </a:r>
            <a:r>
              <a:rPr lang="fr-FR" altLang="es-ES" baseline="0" dirty="0" err="1" smtClean="0">
                <a:latin typeface="Times New Roman" pitchFamily="18" charset="0"/>
              </a:rPr>
              <a:t>during</a:t>
            </a:r>
            <a:r>
              <a:rPr lang="fr-FR" altLang="es-ES" baseline="0" dirty="0" smtClean="0">
                <a:latin typeface="Times New Roman" pitchFamily="18" charset="0"/>
              </a:rPr>
              <a:t> </a:t>
            </a:r>
            <a:r>
              <a:rPr lang="fr-FR" altLang="es-ES" baseline="0" dirty="0" err="1" smtClean="0">
                <a:latin typeface="Times New Roman" pitchFamily="18" charset="0"/>
              </a:rPr>
              <a:t>previous</a:t>
            </a:r>
            <a:r>
              <a:rPr lang="fr-FR" altLang="es-ES" baseline="0" dirty="0" smtClean="0">
                <a:latin typeface="Times New Roman" pitchFamily="18" charset="0"/>
              </a:rPr>
              <a:t> session </a:t>
            </a:r>
            <a:r>
              <a:rPr lang="fr-FR" altLang="es-ES" baseline="0" dirty="0" err="1" smtClean="0">
                <a:latin typeface="Times New Roman" pitchFamily="18" charset="0"/>
              </a:rPr>
              <a:t>worked</a:t>
            </a:r>
            <a:r>
              <a:rPr lang="fr-FR" altLang="es-ES" baseline="0" dirty="0" smtClean="0">
                <a:latin typeface="Times New Roman" pitchFamily="18" charset="0"/>
              </a:rPr>
              <a:t> </a:t>
            </a:r>
            <a:r>
              <a:rPr lang="fr-FR" altLang="es-ES" baseline="0" dirty="0" err="1" smtClean="0">
                <a:latin typeface="Times New Roman" pitchFamily="18" charset="0"/>
              </a:rPr>
              <a:t>only</a:t>
            </a:r>
            <a:r>
              <a:rPr lang="fr-FR" altLang="es-ES" baseline="0" dirty="0" smtClean="0">
                <a:latin typeface="Times New Roman" pitchFamily="18" charset="0"/>
              </a:rPr>
              <a:t> on </a:t>
            </a:r>
            <a:r>
              <a:rPr lang="fr-FR" altLang="es-ES" baseline="0" dirty="0" err="1" smtClean="0">
                <a:latin typeface="Times New Roman" pitchFamily="18" charset="0"/>
              </a:rPr>
              <a:t>implementation</a:t>
            </a:r>
            <a:r>
              <a:rPr lang="fr-FR" altLang="es-ES" baseline="0" dirty="0" smtClean="0">
                <a:latin typeface="Times New Roman" pitchFamily="18" charset="0"/>
              </a:rPr>
              <a:t> part)</a:t>
            </a:r>
          </a:p>
          <a:p>
            <a:endParaRPr lang="fr-FR" altLang="es-ES" dirty="0">
              <a:latin typeface="Times New Roman" pitchFamily="18" charset="0"/>
            </a:endParaRPr>
          </a:p>
        </p:txBody>
      </p:sp>
      <p:sp>
        <p:nvSpPr>
          <p:cNvPr id="15364"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84737" algn="l"/>
                <a:tab pos="1369474" algn="l"/>
                <a:tab pos="2054211" algn="l"/>
                <a:tab pos="2738948" algn="l"/>
              </a:tabLst>
              <a:defRPr sz="3800">
                <a:solidFill>
                  <a:schemeClr val="bg1"/>
                </a:solidFill>
                <a:latin typeface="Arial" charset="0"/>
              </a:defRPr>
            </a:lvl1pPr>
            <a:lvl2pPr marL="702756" indent="-270291" eaLnBrk="0" hangingPunct="0">
              <a:tabLst>
                <a:tab pos="684737" algn="l"/>
                <a:tab pos="1369474" algn="l"/>
                <a:tab pos="2054211" algn="l"/>
                <a:tab pos="2738948" algn="l"/>
              </a:tabLst>
              <a:defRPr sz="3800">
                <a:solidFill>
                  <a:schemeClr val="bg1"/>
                </a:solidFill>
                <a:latin typeface="Arial" charset="0"/>
              </a:defRPr>
            </a:lvl2pPr>
            <a:lvl3pPr marL="1081164" indent="-216233" eaLnBrk="0" hangingPunct="0">
              <a:tabLst>
                <a:tab pos="684737" algn="l"/>
                <a:tab pos="1369474" algn="l"/>
                <a:tab pos="2054211" algn="l"/>
                <a:tab pos="2738948" algn="l"/>
              </a:tabLst>
              <a:defRPr sz="3800">
                <a:solidFill>
                  <a:schemeClr val="bg1"/>
                </a:solidFill>
                <a:latin typeface="Arial" charset="0"/>
              </a:defRPr>
            </a:lvl3pPr>
            <a:lvl4pPr marL="1513629" indent="-216233" eaLnBrk="0" hangingPunct="0">
              <a:tabLst>
                <a:tab pos="684737" algn="l"/>
                <a:tab pos="1369474" algn="l"/>
                <a:tab pos="2054211" algn="l"/>
                <a:tab pos="2738948" algn="l"/>
              </a:tabLst>
              <a:defRPr sz="3800">
                <a:solidFill>
                  <a:schemeClr val="bg1"/>
                </a:solidFill>
                <a:latin typeface="Arial" charset="0"/>
              </a:defRPr>
            </a:lvl4pPr>
            <a:lvl5pPr marL="1946095" indent="-216233" eaLnBrk="0" hangingPunct="0">
              <a:tabLst>
                <a:tab pos="684737" algn="l"/>
                <a:tab pos="1369474" algn="l"/>
                <a:tab pos="2054211" algn="l"/>
                <a:tab pos="2738948" algn="l"/>
              </a:tabLst>
              <a:defRPr sz="3800">
                <a:solidFill>
                  <a:schemeClr val="bg1"/>
                </a:solidFill>
                <a:latin typeface="Arial" charset="0"/>
              </a:defRPr>
            </a:lvl5pPr>
            <a:lvl6pPr marL="2378560" indent="-216233" algn="ctr" defTabSz="424958" eaLnBrk="0" fontAlgn="base" hangingPunct="0">
              <a:lnSpc>
                <a:spcPct val="96000"/>
              </a:lnSpc>
              <a:spcBef>
                <a:spcPct val="0"/>
              </a:spcBef>
              <a:spcAft>
                <a:spcPct val="0"/>
              </a:spcAft>
              <a:buClr>
                <a:srgbClr val="000000"/>
              </a:buClr>
              <a:buSzPct val="100000"/>
              <a:buFont typeface="Arial" charset="0"/>
              <a:tabLst>
                <a:tab pos="684737" algn="l"/>
                <a:tab pos="1369474" algn="l"/>
                <a:tab pos="2054211" algn="l"/>
                <a:tab pos="2738948" algn="l"/>
              </a:tabLst>
              <a:defRPr sz="3800">
                <a:solidFill>
                  <a:schemeClr val="bg1"/>
                </a:solidFill>
                <a:latin typeface="Arial" charset="0"/>
              </a:defRPr>
            </a:lvl6pPr>
            <a:lvl7pPr marL="2811026" indent="-216233" algn="ctr" defTabSz="424958" eaLnBrk="0" fontAlgn="base" hangingPunct="0">
              <a:lnSpc>
                <a:spcPct val="96000"/>
              </a:lnSpc>
              <a:spcBef>
                <a:spcPct val="0"/>
              </a:spcBef>
              <a:spcAft>
                <a:spcPct val="0"/>
              </a:spcAft>
              <a:buClr>
                <a:srgbClr val="000000"/>
              </a:buClr>
              <a:buSzPct val="100000"/>
              <a:buFont typeface="Arial" charset="0"/>
              <a:tabLst>
                <a:tab pos="684737" algn="l"/>
                <a:tab pos="1369474" algn="l"/>
                <a:tab pos="2054211" algn="l"/>
                <a:tab pos="2738948" algn="l"/>
              </a:tabLst>
              <a:defRPr sz="3800">
                <a:solidFill>
                  <a:schemeClr val="bg1"/>
                </a:solidFill>
                <a:latin typeface="Arial" charset="0"/>
              </a:defRPr>
            </a:lvl7pPr>
            <a:lvl8pPr marL="3243491" indent="-216233" algn="ctr" defTabSz="424958" eaLnBrk="0" fontAlgn="base" hangingPunct="0">
              <a:lnSpc>
                <a:spcPct val="96000"/>
              </a:lnSpc>
              <a:spcBef>
                <a:spcPct val="0"/>
              </a:spcBef>
              <a:spcAft>
                <a:spcPct val="0"/>
              </a:spcAft>
              <a:buClr>
                <a:srgbClr val="000000"/>
              </a:buClr>
              <a:buSzPct val="100000"/>
              <a:buFont typeface="Arial" charset="0"/>
              <a:tabLst>
                <a:tab pos="684737" algn="l"/>
                <a:tab pos="1369474" algn="l"/>
                <a:tab pos="2054211" algn="l"/>
                <a:tab pos="2738948" algn="l"/>
              </a:tabLst>
              <a:defRPr sz="3800">
                <a:solidFill>
                  <a:schemeClr val="bg1"/>
                </a:solidFill>
                <a:latin typeface="Arial" charset="0"/>
              </a:defRPr>
            </a:lvl8pPr>
            <a:lvl9pPr marL="3675957" indent="-216233" algn="ctr" defTabSz="424958" eaLnBrk="0" fontAlgn="base" hangingPunct="0">
              <a:lnSpc>
                <a:spcPct val="96000"/>
              </a:lnSpc>
              <a:spcBef>
                <a:spcPct val="0"/>
              </a:spcBef>
              <a:spcAft>
                <a:spcPct val="0"/>
              </a:spcAft>
              <a:buClr>
                <a:srgbClr val="000000"/>
              </a:buClr>
              <a:buSzPct val="100000"/>
              <a:buFont typeface="Arial" charset="0"/>
              <a:tabLst>
                <a:tab pos="684737" algn="l"/>
                <a:tab pos="1369474" algn="l"/>
                <a:tab pos="2054211" algn="l"/>
                <a:tab pos="2738948" algn="l"/>
              </a:tabLst>
              <a:defRPr sz="3800">
                <a:solidFill>
                  <a:schemeClr val="bg1"/>
                </a:solidFill>
                <a:latin typeface="Arial" charset="0"/>
              </a:defRPr>
            </a:lvl9pPr>
          </a:lstStyle>
          <a:p>
            <a:pPr eaLnBrk="1" hangingPunct="1">
              <a:buFont typeface="Wingdings" pitchFamily="2" charset="2"/>
              <a:buNone/>
            </a:pPr>
            <a:fld id="{B43E6EED-7D79-4E7E-9250-1C7C5CB3205A}" type="slidenum">
              <a:rPr lang="en-US" altLang="es-ES" sz="1100">
                <a:solidFill>
                  <a:srgbClr val="000000"/>
                </a:solidFill>
                <a:latin typeface="Times New Roman" pitchFamily="18" charset="0"/>
                <a:ea typeface="Lucida Sans Unicode" pitchFamily="34" charset="0"/>
                <a:cs typeface="Lucida Sans Unicode" pitchFamily="34" charset="0"/>
              </a:rPr>
              <a:pPr eaLnBrk="1" hangingPunct="1">
                <a:buFont typeface="Wingdings" pitchFamily="2" charset="2"/>
                <a:buNone/>
              </a:pPr>
              <a:t>6</a:t>
            </a:fld>
            <a:endParaRPr lang="en-US" altLang="es-ES" sz="1100">
              <a:solidFill>
                <a:srgbClr val="000000"/>
              </a:solidFill>
              <a:latin typeface="Times New Roman" pitchFamily="18" charset="0"/>
              <a:ea typeface="Lucida Sans Unicode" pitchFamily="34" charset="0"/>
              <a:cs typeface="Lucida Sans Unicode" pitchFamily="34" charset="0"/>
            </a:endParaRPr>
          </a:p>
        </p:txBody>
      </p:sp>
    </p:spTree>
    <p:extLst>
      <p:ext uri="{BB962C8B-B14F-4D97-AF65-F5344CB8AC3E}">
        <p14:creationId xmlns:p14="http://schemas.microsoft.com/office/powerpoint/2010/main" val="197277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Century Gothic" pitchFamily="34" charset="0"/>
              </a:rPr>
              <a:t>Notes: the project intervention logic has already defined the activities and outputs :</a:t>
            </a:r>
            <a:r>
              <a:rPr lang="en-GB" b="1" baseline="0" dirty="0" smtClean="0">
                <a:latin typeface="Century Gothic" pitchFamily="34" charset="0"/>
              </a:rPr>
              <a:t> the work plan </a:t>
            </a:r>
            <a:r>
              <a:rPr lang="en-GB" b="0" baseline="0" dirty="0" smtClean="0">
                <a:latin typeface="Century Gothic" pitchFamily="34" charset="0"/>
              </a:rPr>
              <a:t>will organise them in a logical timeline and a consistent process.</a:t>
            </a:r>
            <a:endParaRPr lang="es-ES" dirty="0" smtClean="0"/>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t>7</a:t>
            </a:fld>
            <a:endParaRPr lang="en-US"/>
          </a:p>
        </p:txBody>
      </p:sp>
    </p:spTree>
    <p:extLst>
      <p:ext uri="{BB962C8B-B14F-4D97-AF65-F5344CB8AC3E}">
        <p14:creationId xmlns:p14="http://schemas.microsoft.com/office/powerpoint/2010/main" val="1858627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solidFill>
                  <a:srgbClr val="FF0000"/>
                </a:solidFill>
              </a:rPr>
              <a:t>At </a:t>
            </a:r>
            <a:r>
              <a:rPr lang="fr-FR" sz="1400" b="1" dirty="0" err="1" smtClean="0">
                <a:solidFill>
                  <a:srgbClr val="FF0000"/>
                </a:solidFill>
              </a:rPr>
              <a:t>this</a:t>
            </a:r>
            <a:r>
              <a:rPr lang="fr-FR" sz="1400" b="1" dirty="0" smtClean="0">
                <a:solidFill>
                  <a:srgbClr val="FF0000"/>
                </a:solidFill>
              </a:rPr>
              <a:t> stage </a:t>
            </a:r>
            <a:r>
              <a:rPr lang="fr-FR" sz="1400" b="1" dirty="0" err="1" smtClean="0">
                <a:solidFill>
                  <a:srgbClr val="FF0000"/>
                </a:solidFill>
              </a:rPr>
              <a:t>let’s</a:t>
            </a:r>
            <a:r>
              <a:rPr lang="fr-FR" sz="1400" b="1" dirty="0" smtClean="0">
                <a:solidFill>
                  <a:srgbClr val="FF0000"/>
                </a:solidFill>
              </a:rPr>
              <a:t> </a:t>
            </a:r>
            <a:r>
              <a:rPr lang="fr-FR" sz="1400" b="1" dirty="0" err="1" smtClean="0">
                <a:solidFill>
                  <a:srgbClr val="FF0000"/>
                </a:solidFill>
              </a:rPr>
              <a:t>hear</a:t>
            </a:r>
            <a:r>
              <a:rPr lang="fr-FR" sz="1400" b="1" dirty="0" smtClean="0">
                <a:solidFill>
                  <a:srgbClr val="FF0000"/>
                </a:solidFill>
              </a:rPr>
              <a:t> </a:t>
            </a:r>
            <a:r>
              <a:rPr lang="fr-FR" sz="1400" b="1" dirty="0" err="1" smtClean="0">
                <a:solidFill>
                  <a:srgbClr val="FF0000"/>
                </a:solidFill>
              </a:rPr>
              <a:t>from</a:t>
            </a:r>
            <a:r>
              <a:rPr lang="fr-FR" sz="1400" b="1" dirty="0" smtClean="0">
                <a:solidFill>
                  <a:srgbClr val="FF0000"/>
                </a:solidFill>
              </a:rPr>
              <a:t> an </a:t>
            </a:r>
            <a:r>
              <a:rPr lang="fr-FR" sz="1400" b="1" dirty="0" err="1" smtClean="0">
                <a:solidFill>
                  <a:srgbClr val="FF0000"/>
                </a:solidFill>
              </a:rPr>
              <a:t>experienced</a:t>
            </a:r>
            <a:r>
              <a:rPr lang="fr-FR" sz="1400" b="1" dirty="0" smtClean="0">
                <a:solidFill>
                  <a:srgbClr val="FF0000"/>
                </a:solidFill>
              </a:rPr>
              <a:t> </a:t>
            </a:r>
            <a:r>
              <a:rPr lang="fr-FR" sz="1400" b="1" dirty="0" err="1" smtClean="0">
                <a:solidFill>
                  <a:srgbClr val="FF0000"/>
                </a:solidFill>
              </a:rPr>
              <a:t>project</a:t>
            </a:r>
            <a:r>
              <a:rPr lang="fr-FR" sz="1400" b="1" baseline="0" dirty="0" smtClean="0">
                <a:solidFill>
                  <a:srgbClr val="FF0000"/>
                </a:solidFill>
              </a:rPr>
              <a:t> </a:t>
            </a:r>
            <a:r>
              <a:rPr lang="fr-FR" sz="1400" b="1" baseline="0" dirty="0" err="1" smtClean="0">
                <a:solidFill>
                  <a:srgbClr val="FF0000"/>
                </a:solidFill>
              </a:rPr>
              <a:t>partner</a:t>
            </a:r>
            <a:r>
              <a:rPr lang="fr-FR" sz="1400" b="1" baseline="0" dirty="0" smtClean="0">
                <a:solidFill>
                  <a:srgbClr val="FF0000"/>
                </a:solidFill>
              </a:rPr>
              <a:t> on </a:t>
            </a:r>
            <a:r>
              <a:rPr lang="fr-FR" sz="1400" b="1" baseline="0" dirty="0" err="1" smtClean="0">
                <a:solidFill>
                  <a:srgbClr val="FF0000"/>
                </a:solidFill>
              </a:rPr>
              <a:t>hints</a:t>
            </a:r>
            <a:r>
              <a:rPr lang="fr-FR" sz="1400" b="1" baseline="0" dirty="0" smtClean="0">
                <a:solidFill>
                  <a:srgbClr val="FF0000"/>
                </a:solidFill>
              </a:rPr>
              <a:t> and </a:t>
            </a:r>
            <a:r>
              <a:rPr lang="fr-FR" sz="1400" b="1" baseline="0" dirty="0" err="1" smtClean="0">
                <a:solidFill>
                  <a:srgbClr val="FF0000"/>
                </a:solidFill>
              </a:rPr>
              <a:t>what</a:t>
            </a:r>
            <a:r>
              <a:rPr lang="fr-FR" sz="1400" b="1" baseline="0" dirty="0" smtClean="0">
                <a:solidFill>
                  <a:srgbClr val="FF0000"/>
                </a:solidFill>
              </a:rPr>
              <a:t> </a:t>
            </a:r>
            <a:r>
              <a:rPr lang="fr-FR" sz="1400" b="1" baseline="0" dirty="0" err="1" smtClean="0">
                <a:solidFill>
                  <a:srgbClr val="FF0000"/>
                </a:solidFill>
              </a:rPr>
              <a:t>they</a:t>
            </a:r>
            <a:r>
              <a:rPr lang="fr-FR" sz="1400" b="1" baseline="0" dirty="0" smtClean="0">
                <a:solidFill>
                  <a:srgbClr val="FF0000"/>
                </a:solidFill>
              </a:rPr>
              <a:t> </a:t>
            </a:r>
            <a:r>
              <a:rPr lang="fr-FR" sz="1400" b="1" baseline="0" dirty="0" err="1" smtClean="0">
                <a:solidFill>
                  <a:srgbClr val="FF0000"/>
                </a:solidFill>
              </a:rPr>
              <a:t>feel</a:t>
            </a:r>
            <a:r>
              <a:rPr lang="fr-FR" sz="1400" b="1" baseline="0" dirty="0" smtClean="0">
                <a:solidFill>
                  <a:srgbClr val="FF0000"/>
                </a:solidFill>
              </a:rPr>
              <a:t> </a:t>
            </a:r>
            <a:r>
              <a:rPr lang="fr-FR" sz="1400" b="1" baseline="0" dirty="0" err="1" smtClean="0">
                <a:solidFill>
                  <a:srgbClr val="FF0000"/>
                </a:solidFill>
              </a:rPr>
              <a:t>is</a:t>
            </a:r>
            <a:r>
              <a:rPr lang="fr-FR" sz="1400" b="1" baseline="0" dirty="0" smtClean="0">
                <a:solidFill>
                  <a:srgbClr val="FF0000"/>
                </a:solidFill>
              </a:rPr>
              <a:t> </a:t>
            </a:r>
            <a:r>
              <a:rPr lang="fr-FR" sz="1400" b="1" baseline="0" dirty="0" err="1" smtClean="0">
                <a:solidFill>
                  <a:srgbClr val="FF0000"/>
                </a:solidFill>
              </a:rPr>
              <a:t>most</a:t>
            </a:r>
            <a:r>
              <a:rPr lang="fr-FR" sz="1400" b="1" baseline="0" dirty="0" smtClean="0">
                <a:solidFill>
                  <a:srgbClr val="FF0000"/>
                </a:solidFill>
              </a:rPr>
              <a:t> important in </a:t>
            </a:r>
            <a:r>
              <a:rPr lang="fr-FR" sz="1400" b="1" baseline="0" dirty="0" err="1" smtClean="0">
                <a:solidFill>
                  <a:srgbClr val="FF0000"/>
                </a:solidFill>
              </a:rPr>
              <a:t>developing</a:t>
            </a:r>
            <a:r>
              <a:rPr lang="fr-FR" sz="1400" b="1" baseline="0" dirty="0" smtClean="0">
                <a:solidFill>
                  <a:srgbClr val="FF0000"/>
                </a:solidFill>
              </a:rPr>
              <a:t> a good </a:t>
            </a:r>
            <a:r>
              <a:rPr lang="fr-FR" sz="1400" b="1" baseline="0" dirty="0" err="1" smtClean="0">
                <a:solidFill>
                  <a:srgbClr val="FF0000"/>
                </a:solidFill>
              </a:rPr>
              <a:t>workplan</a:t>
            </a:r>
            <a:r>
              <a:rPr lang="fr-FR" sz="1400" b="1" baseline="0" dirty="0" smtClean="0">
                <a:solidFill>
                  <a:srgbClr val="FF0000"/>
                </a:solidFill>
              </a:rPr>
              <a:t> </a:t>
            </a:r>
            <a:endParaRPr lang="it-IT" sz="1400" b="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t>8</a:t>
            </a:fld>
            <a:endParaRPr lang="en-US"/>
          </a:p>
        </p:txBody>
      </p:sp>
    </p:spTree>
    <p:extLst>
      <p:ext uri="{BB962C8B-B14F-4D97-AF65-F5344CB8AC3E}">
        <p14:creationId xmlns:p14="http://schemas.microsoft.com/office/powerpoint/2010/main" val="172330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Some further hints on time plan</a:t>
            </a:r>
          </a:p>
        </p:txBody>
      </p:sp>
      <p:sp>
        <p:nvSpPr>
          <p:cNvPr id="4" name="Slide Number Placeholder 3"/>
          <p:cNvSpPr>
            <a:spLocks noGrp="1"/>
          </p:cNvSpPr>
          <p:nvPr>
            <p:ph type="sldNum" sz="quarter" idx="10"/>
          </p:nvPr>
        </p:nvSpPr>
        <p:spPr/>
        <p:txBody>
          <a:bodyPr/>
          <a:lstStyle/>
          <a:p>
            <a:fld id="{EF4620A6-3106-3D41-BF4A-81770CEB1EC1}" type="slidenum">
              <a:rPr lang="en-US" smtClean="0"/>
              <a:t>9</a:t>
            </a:fld>
            <a:endParaRPr lang="en-US"/>
          </a:p>
        </p:txBody>
      </p:sp>
    </p:spTree>
    <p:extLst>
      <p:ext uri="{BB962C8B-B14F-4D97-AF65-F5344CB8AC3E}">
        <p14:creationId xmlns:p14="http://schemas.microsoft.com/office/powerpoint/2010/main" val="698035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6911788" y="2589254"/>
            <a:ext cx="5280212" cy="3634515"/>
          </a:xfrm>
          <a:prstGeom prst="rect">
            <a:avLst/>
          </a:prstGeom>
        </p:spPr>
      </p:pic>
      <p:sp>
        <p:nvSpPr>
          <p:cNvPr id="2" name="Title 1"/>
          <p:cNvSpPr>
            <a:spLocks noGrp="1"/>
          </p:cNvSpPr>
          <p:nvPr>
            <p:ph type="ctrTitle"/>
          </p:nvPr>
        </p:nvSpPr>
        <p:spPr>
          <a:xfrm>
            <a:off x="757744" y="1789882"/>
            <a:ext cx="6154044" cy="1726692"/>
          </a:xfrm>
          <a:prstGeom prst="rect">
            <a:avLst/>
          </a:prstGeom>
        </p:spPr>
        <p:txBody>
          <a:bodyPr anchor="b"/>
          <a:lstStyle>
            <a:lvl1pPr algn="l">
              <a:defRPr sz="3200" baseline="0"/>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
        <p:nvSpPr>
          <p:cNvPr id="3" name="Subtitle 2"/>
          <p:cNvSpPr>
            <a:spLocks noGrp="1"/>
          </p:cNvSpPr>
          <p:nvPr>
            <p:ph type="subTitle" idx="1" hasCustomPrompt="1"/>
          </p:nvPr>
        </p:nvSpPr>
        <p:spPr>
          <a:xfrm>
            <a:off x="757744" y="3733560"/>
            <a:ext cx="6154044" cy="791543"/>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smtClean="0"/>
              <a:t>Click</a:t>
            </a:r>
            <a:r>
              <a:rPr lang="fi-FI" dirty="0" smtClean="0"/>
              <a:t> to </a:t>
            </a:r>
            <a:r>
              <a:rPr lang="fi-FI" dirty="0" err="1" smtClean="0"/>
              <a:t>edit</a:t>
            </a:r>
            <a:r>
              <a:rPr lang="fi-FI" dirty="0" smtClean="0"/>
              <a:t> Master </a:t>
            </a:r>
            <a:r>
              <a:rPr lang="fi-FI" dirty="0" err="1" smtClean="0"/>
              <a:t>subtitle</a:t>
            </a:r>
            <a:r>
              <a:rPr lang="fi-FI" dirty="0" smtClean="0"/>
              <a:t> </a:t>
            </a:r>
            <a:r>
              <a:rPr lang="fi-FI" dirty="0" err="1" smtClean="0"/>
              <a:t>style</a:t>
            </a:r>
            <a:r>
              <a:rPr lang="fi-FI" dirty="0" smtClean="0"/>
              <a:t>	</a:t>
            </a:r>
            <a:endParaRPr lang="en-US" dirty="0"/>
          </a:p>
        </p:txBody>
      </p:sp>
      <p:graphicFrame>
        <p:nvGraphicFramePr>
          <p:cNvPr id="4" name="Table 3"/>
          <p:cNvGraphicFramePr>
            <a:graphicFrameLocks noGrp="1"/>
          </p:cNvGraphicFramePr>
          <p:nvPr userDrawn="1">
            <p:extLst>
              <p:ext uri="{D42A27DB-BD31-4B8C-83A1-F6EECF244321}">
                <p14:modId xmlns:p14="http://schemas.microsoft.com/office/powerpoint/2010/main" val="1138676460"/>
              </p:ext>
            </p:extLst>
          </p:nvPr>
        </p:nvGraphicFramePr>
        <p:xfrm>
          <a:off x="0" y="5928494"/>
          <a:ext cx="12192000" cy="304800"/>
        </p:xfrm>
        <a:graphic>
          <a:graphicData uri="http://schemas.openxmlformats.org/drawingml/2006/table">
            <a:tbl>
              <a:tblPr firstRow="1" bandRow="1">
                <a:tableStyleId>{5C22544A-7EE6-4342-B048-85BDC9FD1C3A}</a:tableStyleId>
              </a:tblPr>
              <a:tblGrid>
                <a:gridCol w="6096000"/>
                <a:gridCol w="6096000"/>
              </a:tblGrid>
              <a:tr h="0">
                <a:tc>
                  <a:txBody>
                    <a:bodyPr/>
                    <a:lstStyle/>
                    <a:p>
                      <a:pPr algn="l"/>
                      <a:r>
                        <a:rPr lang="fr-BE" sz="1400" b="0" dirty="0" smtClean="0">
                          <a:latin typeface="Century Gothic" pitchFamily="34" charset="0"/>
                        </a:rPr>
                        <a:t> A </a:t>
                      </a:r>
                      <a:r>
                        <a:rPr lang="fr-BE" sz="1400" b="0" dirty="0" err="1" smtClean="0">
                          <a:latin typeface="Century Gothic" pitchFamily="34" charset="0"/>
                        </a:rPr>
                        <a:t>project</a:t>
                      </a:r>
                      <a:r>
                        <a:rPr lang="fr-BE" sz="1400" b="0" dirty="0" smtClean="0">
                          <a:latin typeface="Century Gothic" pitchFamily="34" charset="0"/>
                        </a:rPr>
                        <a:t> </a:t>
                      </a:r>
                      <a:r>
                        <a:rPr lang="fr-BE" sz="1400" b="0" dirty="0" err="1" smtClean="0">
                          <a:latin typeface="Century Gothic" pitchFamily="34" charset="0"/>
                        </a:rPr>
                        <a:t>funded</a:t>
                      </a:r>
                      <a:r>
                        <a:rPr lang="fr-BE" sz="1400" b="0" dirty="0" smtClean="0">
                          <a:latin typeface="Century Gothic" pitchFamily="34" charset="0"/>
                        </a:rPr>
                        <a:t> by the </a:t>
                      </a:r>
                      <a:r>
                        <a:rPr lang="fr-BE" sz="1400" b="0" dirty="0" err="1" smtClean="0">
                          <a:latin typeface="Century Gothic" pitchFamily="34" charset="0"/>
                        </a:rPr>
                        <a:t>European</a:t>
                      </a:r>
                      <a:r>
                        <a:rPr lang="fr-BE" sz="1400" b="0" dirty="0" smtClean="0">
                          <a:latin typeface="Century Gothic" pitchFamily="34" charset="0"/>
                        </a:rPr>
                        <a:t> Union</a:t>
                      </a:r>
                      <a:endParaRPr lang="en-US" sz="14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bg1"/>
                          </a:solidFill>
                          <a:effectLst/>
                          <a:latin typeface="Century Gothic" charset="0"/>
                          <a:ea typeface="Century Gothic" charset="0"/>
                          <a:cs typeface="Century Gothic" charset="0"/>
                        </a:rPr>
                        <a:t>Implemented by a consortium led by</a:t>
                      </a:r>
                      <a:endParaRPr lang="de-DE" sz="1400" b="0" dirty="0" smtClean="0">
                        <a:solidFill>
                          <a:schemeClr val="bg1"/>
                        </a:solidFill>
                        <a:latin typeface="Century Gothic" charset="0"/>
                        <a:ea typeface="Century Gothic" charset="0"/>
                        <a:cs typeface="Century Gothic"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r>
            </a:tbl>
          </a:graphicData>
        </a:graphic>
      </p:graphicFrame>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304855"/>
            <a:ext cx="871728" cy="48158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7744" y="6304855"/>
            <a:ext cx="713232" cy="481584"/>
          </a:xfrm>
          <a:prstGeom prst="rect">
            <a:avLst/>
          </a:prstGeom>
        </p:spPr>
      </p:pic>
      <p:pic>
        <p:nvPicPr>
          <p:cNvPr id="20" name="Picture 19"/>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757744" y="375174"/>
            <a:ext cx="2888706" cy="980991"/>
          </a:xfrm>
          <a:prstGeom prst="rect">
            <a:avLst/>
          </a:prstGeom>
        </p:spPr>
      </p:pic>
    </p:spTree>
    <p:extLst>
      <p:ext uri="{BB962C8B-B14F-4D97-AF65-F5344CB8AC3E}">
        <p14:creationId xmlns:p14="http://schemas.microsoft.com/office/powerpoint/2010/main" val="8107409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descr="C:\Users\Utente\Desktop\Map_Reduced_Big.png"/>
          <p:cNvPicPr>
            <a:picLocks noChangeAspect="1" noChangeArrowheads="1"/>
          </p:cNvPicPr>
          <p:nvPr userDrawn="1"/>
        </p:nvPicPr>
        <p:blipFill>
          <a:blip r:embed="rId2"/>
          <a:srcRect/>
          <a:stretch>
            <a:fillRect/>
          </a:stretch>
        </p:blipFill>
        <p:spPr bwMode="auto">
          <a:xfrm>
            <a:off x="2628826" y="677753"/>
            <a:ext cx="8693380" cy="5499228"/>
          </a:xfrm>
          <a:prstGeom prst="rect">
            <a:avLst/>
          </a:prstGeom>
          <a:noFill/>
        </p:spPr>
      </p:pic>
      <p:sp>
        <p:nvSpPr>
          <p:cNvPr id="8" name="Rettangolo arrotondato 8"/>
          <p:cNvSpPr/>
          <p:nvPr userDrawn="1"/>
        </p:nvSpPr>
        <p:spPr>
          <a:xfrm>
            <a:off x="806605" y="6176981"/>
            <a:ext cx="10515600" cy="252000"/>
          </a:xfrm>
          <a:prstGeom prst="roundRect">
            <a:avLst/>
          </a:prstGeom>
          <a:solidFill>
            <a:srgbClr val="751D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9" name="Rettangolo arrotondato 9"/>
          <p:cNvSpPr/>
          <p:nvPr userDrawn="1"/>
        </p:nvSpPr>
        <p:spPr>
          <a:xfrm>
            <a:off x="806605" y="425753"/>
            <a:ext cx="10515600" cy="252000"/>
          </a:xfrm>
          <a:prstGeom prst="roundRect">
            <a:avLst/>
          </a:prstGeom>
          <a:solidFill>
            <a:srgbClr val="751D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10" name="Title 1"/>
          <p:cNvSpPr>
            <a:spLocks noGrp="1"/>
          </p:cNvSpPr>
          <p:nvPr>
            <p:ph type="ctrTitle"/>
          </p:nvPr>
        </p:nvSpPr>
        <p:spPr>
          <a:xfrm>
            <a:off x="1492405" y="2233567"/>
            <a:ext cx="9144000" cy="2387600"/>
          </a:xfrm>
          <a:prstGeom prst="rect">
            <a:avLst/>
          </a:prstGeom>
        </p:spPr>
        <p:txBody>
          <a:bodyPr anchor="ctr"/>
          <a:lstStyle>
            <a:lvl1pPr algn="ctr">
              <a:defRPr sz="3200" baseline="0"/>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pic>
        <p:nvPicPr>
          <p:cNvPr id="7" name="Picture 2" descr="C:\Users\Utente\Desktop\Lavoro\ENI CBC facility\02_Implementation phase\Activity H.1 - Dissemination and publicity\Visual identity\Tesim corporate\Tesim logotype regular\raster\Jpeg RGB\Tesim logo 5 color RGB.jpg"/>
          <p:cNvPicPr>
            <a:picLocks noChangeAspect="1" noChangeArrowheads="1"/>
          </p:cNvPicPr>
          <p:nvPr userDrawn="1"/>
        </p:nvPicPr>
        <p:blipFill>
          <a:blip r:embed="rId3" cstate="print"/>
          <a:srcRect/>
          <a:stretch>
            <a:fillRect/>
          </a:stretch>
        </p:blipFill>
        <p:spPr bwMode="auto">
          <a:xfrm>
            <a:off x="10530117" y="4761153"/>
            <a:ext cx="792088" cy="1275841"/>
          </a:xfrm>
          <a:prstGeom prst="rect">
            <a:avLst/>
          </a:prstGeom>
          <a:noFill/>
        </p:spPr>
      </p:pic>
    </p:spTree>
    <p:extLst>
      <p:ext uri="{BB962C8B-B14F-4D97-AF65-F5344CB8AC3E}">
        <p14:creationId xmlns:p14="http://schemas.microsoft.com/office/powerpoint/2010/main" val="518904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26"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Content Placeholder 2"/>
          <p:cNvSpPr>
            <a:spLocks noGrp="1"/>
          </p:cNvSpPr>
          <p:nvPr>
            <p:ph idx="1"/>
          </p:nvPr>
        </p:nvSpPr>
        <p:spPr>
          <a:xfrm>
            <a:off x="806605" y="1627321"/>
            <a:ext cx="10515600" cy="3784399"/>
          </a:xfrm>
        </p:spPr>
        <p:txBody>
          <a:bodyPr/>
          <a:lstStyle>
            <a:lvl1pPr marL="0" indent="0" algn="ctr">
              <a:buNone/>
              <a:defRPr sz="2400"/>
            </a:lvl1pPr>
            <a:lvl2pPr>
              <a:defRPr sz="2000"/>
            </a:lvl2pPr>
            <a:lvl3pPr>
              <a:defRPr sz="2000"/>
            </a:lvl3pPr>
            <a:lvl4pPr>
              <a:defRPr sz="2000"/>
            </a:lvl4pPr>
            <a:lvl5pPr>
              <a:defRPr sz="2000"/>
            </a:lvl5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cxnSp>
        <p:nvCxnSpPr>
          <p:cNvPr id="13"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22"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4"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838200" y="311099"/>
            <a:ext cx="8894763" cy="595983"/>
          </a:xfrm>
        </p:spPr>
        <p:txBody>
          <a:bodyPr>
            <a:normAutofit/>
          </a:bodyPr>
          <a:lstStyle>
            <a:lvl1pPr marL="0" indent="0" algn="just">
              <a:buNone/>
              <a:defRPr sz="2400">
                <a:solidFill>
                  <a:srgbClr val="751D70"/>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spTree>
    <p:extLst>
      <p:ext uri="{BB962C8B-B14F-4D97-AF65-F5344CB8AC3E}">
        <p14:creationId xmlns:p14="http://schemas.microsoft.com/office/powerpoint/2010/main" val="257462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074"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2000"/>
            </a:lvl3pPr>
            <a:lvl4pPr>
              <a:defRPr sz="2000"/>
            </a:lvl4pPr>
            <a:lvl5pPr>
              <a:defRPr sz="2000"/>
            </a:lvl5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2000"/>
            </a:lvl3pPr>
            <a:lvl4pPr>
              <a:defRPr sz="2000"/>
            </a:lvl4pPr>
            <a:lvl5pPr>
              <a:defRPr sz="2000"/>
            </a:lvl5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cxnSp>
        <p:nvCxnSpPr>
          <p:cNvPr id="9"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9" name="Text Placeholder 8"/>
          <p:cNvSpPr>
            <a:spLocks noGrp="1"/>
          </p:cNvSpPr>
          <p:nvPr>
            <p:ph type="body" sz="quarter" idx="10"/>
          </p:nvPr>
        </p:nvSpPr>
        <p:spPr>
          <a:xfrm>
            <a:off x="838200" y="311099"/>
            <a:ext cx="8894763" cy="595983"/>
          </a:xfrm>
        </p:spPr>
        <p:txBody>
          <a:bodyPr>
            <a:normAutofit/>
          </a:bodyPr>
          <a:lstStyle>
            <a:lvl1pPr marL="0" indent="0" algn="just">
              <a:buNone/>
              <a:defRPr sz="2400">
                <a:solidFill>
                  <a:srgbClr val="751D70"/>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3"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7"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1417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098"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sp>
        <p:nvSpPr>
          <p:cNvPr id="4" name="Content Placeholder 3"/>
          <p:cNvSpPr>
            <a:spLocks noGrp="1"/>
          </p:cNvSpPr>
          <p:nvPr>
            <p:ph sz="half" idx="2"/>
          </p:nvPr>
        </p:nvSpPr>
        <p:spPr>
          <a:xfrm>
            <a:off x="839788" y="2505075"/>
            <a:ext cx="5157787" cy="3684588"/>
          </a:xfrm>
        </p:spPr>
        <p:txBody>
          <a:bodyPr/>
          <a:lstStyle>
            <a:lvl1pPr>
              <a:defRPr sz="2000"/>
            </a:lvl1pPr>
            <a:lvl2pPr>
              <a:defRPr sz="1800"/>
            </a:lvl2pPr>
            <a:lvl3pPr>
              <a:defRPr sz="1800"/>
            </a:lvl3pPr>
            <a:lvl4pPr>
              <a:defRPr sz="1800"/>
            </a:lvl4pPr>
            <a:lvl5pPr>
              <a:defRPr sz="1800"/>
            </a:lvl5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sp>
        <p:nvSpPr>
          <p:cNvPr id="6" name="Content Placeholder 5"/>
          <p:cNvSpPr>
            <a:spLocks noGrp="1"/>
          </p:cNvSpPr>
          <p:nvPr>
            <p:ph sz="quarter" idx="4"/>
          </p:nvPr>
        </p:nvSpPr>
        <p:spPr>
          <a:xfrm>
            <a:off x="6172200" y="2505075"/>
            <a:ext cx="5183188" cy="3684588"/>
          </a:xfrm>
        </p:spPr>
        <p:txBody>
          <a:bodyPr/>
          <a:lstStyle>
            <a:lvl1pPr>
              <a:defRPr sz="2000"/>
            </a:lvl1pPr>
            <a:lvl2pPr>
              <a:defRPr sz="1800"/>
            </a:lvl2pPr>
            <a:lvl3pPr>
              <a:defRPr sz="1800"/>
            </a:lvl3pPr>
            <a:lvl4pPr>
              <a:defRPr sz="1800"/>
            </a:lvl4pPr>
            <a:lvl5pPr>
              <a:defRPr sz="1800"/>
            </a:lvl5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cxnSp>
        <p:nvCxnSpPr>
          <p:cNvPr id="11"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8" name="Text Placeholder 8"/>
          <p:cNvSpPr>
            <a:spLocks noGrp="1"/>
          </p:cNvSpPr>
          <p:nvPr>
            <p:ph type="body" sz="quarter" idx="10"/>
          </p:nvPr>
        </p:nvSpPr>
        <p:spPr>
          <a:xfrm>
            <a:off x="838200" y="311099"/>
            <a:ext cx="8894763" cy="595983"/>
          </a:xfrm>
        </p:spPr>
        <p:txBody>
          <a:bodyPr>
            <a:normAutofit/>
          </a:bodyPr>
          <a:lstStyle>
            <a:lvl1pPr marL="0" indent="0">
              <a:buNone/>
              <a:defRPr sz="2400">
                <a:solidFill>
                  <a:srgbClr val="751D70"/>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9"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0"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0326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2" descr="C:\Users\Utente\Desktop\Map_Reduced_Big.png"/>
          <p:cNvPicPr>
            <a:picLocks noChangeAspect="1" noChangeArrowheads="1"/>
          </p:cNvPicPr>
          <p:nvPr userDrawn="1"/>
        </p:nvPicPr>
        <p:blipFill>
          <a:blip r:embed="rId2"/>
          <a:srcRect/>
          <a:stretch>
            <a:fillRect/>
          </a:stretch>
        </p:blipFill>
        <p:spPr bwMode="auto">
          <a:xfrm>
            <a:off x="3495601" y="371790"/>
            <a:ext cx="8693380" cy="5499228"/>
          </a:xfrm>
          <a:prstGeom prst="rect">
            <a:avLst/>
          </a:prstGeom>
          <a:noFill/>
        </p:spPr>
      </p:pic>
      <p:sp>
        <p:nvSpPr>
          <p:cNvPr id="19" name="Title 1"/>
          <p:cNvSpPr>
            <a:spLocks noGrp="1"/>
          </p:cNvSpPr>
          <p:nvPr>
            <p:ph type="ctrTitle"/>
          </p:nvPr>
        </p:nvSpPr>
        <p:spPr>
          <a:xfrm>
            <a:off x="1607672" y="2235240"/>
            <a:ext cx="9144000" cy="2387600"/>
          </a:xfrm>
          <a:prstGeom prst="rect">
            <a:avLst/>
          </a:prstGeom>
        </p:spPr>
        <p:txBody>
          <a:bodyPr anchor="ctr"/>
          <a:lstStyle>
            <a:lvl1pPr algn="ctr">
              <a:defRPr sz="3200" baseline="0"/>
            </a:lvl1pPr>
          </a:lstStyle>
          <a:p>
            <a:r>
              <a:rPr lang="fi-FI" dirty="0" err="1" smtClean="0"/>
              <a:t>Click</a:t>
            </a:r>
            <a:r>
              <a:rPr lang="fi-FI" dirty="0" smtClean="0"/>
              <a:t> to </a:t>
            </a:r>
            <a:r>
              <a:rPr lang="fi-FI" dirty="0" err="1" smtClean="0"/>
              <a:t>edit</a:t>
            </a:r>
            <a:r>
              <a:rPr lang="fi-FI" dirty="0" smtClean="0"/>
              <a:t> Master </a:t>
            </a:r>
            <a:r>
              <a:rPr lang="fi-FI" dirty="0" err="1" smtClean="0"/>
              <a:t>title</a:t>
            </a:r>
            <a:endParaRPr lang="en-US" dirty="0"/>
          </a:p>
        </p:txBody>
      </p:sp>
      <p:graphicFrame>
        <p:nvGraphicFramePr>
          <p:cNvPr id="3" name="Table 2"/>
          <p:cNvGraphicFramePr>
            <a:graphicFrameLocks noGrp="1"/>
          </p:cNvGraphicFramePr>
          <p:nvPr userDrawn="1">
            <p:extLst>
              <p:ext uri="{D42A27DB-BD31-4B8C-83A1-F6EECF244321}">
                <p14:modId xmlns:p14="http://schemas.microsoft.com/office/powerpoint/2010/main" val="1163763868"/>
              </p:ext>
            </p:extLst>
          </p:nvPr>
        </p:nvGraphicFramePr>
        <p:xfrm>
          <a:off x="0" y="5871018"/>
          <a:ext cx="12192000" cy="304800"/>
        </p:xfrm>
        <a:graphic>
          <a:graphicData uri="http://schemas.openxmlformats.org/drawingml/2006/table">
            <a:tbl>
              <a:tblPr firstRow="1" bandRow="1">
                <a:tableStyleId>{5C22544A-7EE6-4342-B048-85BDC9FD1C3A}</a:tableStyleId>
              </a:tblPr>
              <a:tblGrid>
                <a:gridCol w="6096000"/>
                <a:gridCol w="6096000"/>
              </a:tblGrid>
              <a:tr h="0">
                <a:tc>
                  <a:txBody>
                    <a:bodyPr/>
                    <a:lstStyle/>
                    <a:p>
                      <a:pPr algn="l"/>
                      <a:r>
                        <a:rPr lang="fr-BE" sz="1400" b="0" dirty="0" smtClean="0">
                          <a:latin typeface="Century Gothic" pitchFamily="34" charset="0"/>
                        </a:rPr>
                        <a:t> A </a:t>
                      </a:r>
                      <a:r>
                        <a:rPr lang="fr-BE" sz="1400" b="0" dirty="0" err="1" smtClean="0">
                          <a:latin typeface="Century Gothic" pitchFamily="34" charset="0"/>
                        </a:rPr>
                        <a:t>project</a:t>
                      </a:r>
                      <a:r>
                        <a:rPr lang="fr-BE" sz="1400" b="0" dirty="0" smtClean="0">
                          <a:latin typeface="Century Gothic" pitchFamily="34" charset="0"/>
                        </a:rPr>
                        <a:t> </a:t>
                      </a:r>
                      <a:r>
                        <a:rPr lang="fr-BE" sz="1400" b="0" dirty="0" err="1" smtClean="0">
                          <a:latin typeface="Century Gothic" pitchFamily="34" charset="0"/>
                        </a:rPr>
                        <a:t>funded</a:t>
                      </a:r>
                      <a:r>
                        <a:rPr lang="fr-BE" sz="1400" b="0" dirty="0" smtClean="0">
                          <a:latin typeface="Century Gothic" pitchFamily="34" charset="0"/>
                        </a:rPr>
                        <a:t> by the </a:t>
                      </a:r>
                      <a:r>
                        <a:rPr lang="fr-BE" sz="1400" b="0" dirty="0" err="1" smtClean="0">
                          <a:latin typeface="Century Gothic" pitchFamily="34" charset="0"/>
                        </a:rPr>
                        <a:t>European</a:t>
                      </a:r>
                      <a:r>
                        <a:rPr lang="fr-BE" sz="1400" b="0" dirty="0" smtClean="0">
                          <a:latin typeface="Century Gothic" pitchFamily="34" charset="0"/>
                        </a:rPr>
                        <a:t> Union</a:t>
                      </a:r>
                      <a:endParaRPr lang="en-US" sz="14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bg1"/>
                          </a:solidFill>
                          <a:effectLst/>
                          <a:latin typeface="Century Gothic" charset="0"/>
                          <a:ea typeface="Century Gothic" charset="0"/>
                          <a:cs typeface="Century Gothic" charset="0"/>
                        </a:rPr>
                        <a:t>Implemented by a consortium led by:</a:t>
                      </a:r>
                      <a:endParaRPr lang="de-DE" sz="1400" b="0" dirty="0" smtClean="0">
                        <a:solidFill>
                          <a:schemeClr val="bg1"/>
                        </a:solidFill>
                        <a:latin typeface="Century Gothic" charset="0"/>
                        <a:ea typeface="Century Gothic" charset="0"/>
                        <a:cs typeface="Century Gothic"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r>
            </a:tbl>
          </a:graphicData>
        </a:graphic>
      </p:graphicFrame>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744" y="6276137"/>
            <a:ext cx="713232" cy="481584"/>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1672" y="6329965"/>
            <a:ext cx="871728" cy="481584"/>
          </a:xfrm>
          <a:prstGeom prst="rect">
            <a:avLst/>
          </a:prstGeom>
        </p:spPr>
      </p:pic>
      <p:pic>
        <p:nvPicPr>
          <p:cNvPr id="18" name="Picture 17"/>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757744" y="375174"/>
            <a:ext cx="2888706" cy="980991"/>
          </a:xfrm>
          <a:prstGeom prst="rect">
            <a:avLst/>
          </a:prstGeom>
        </p:spPr>
      </p:pic>
    </p:spTree>
    <p:extLst>
      <p:ext uri="{BB962C8B-B14F-4D97-AF65-F5344CB8AC3E}">
        <p14:creationId xmlns:p14="http://schemas.microsoft.com/office/powerpoint/2010/main" val="8190653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122"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2" name="Title 1"/>
          <p:cNvSpPr>
            <a:spLocks noGrp="1"/>
          </p:cNvSpPr>
          <p:nvPr>
            <p:ph type="title"/>
          </p:nvPr>
        </p:nvSpPr>
        <p:spPr>
          <a:xfrm>
            <a:off x="838200" y="1751308"/>
            <a:ext cx="3932237" cy="709047"/>
          </a:xfrm>
          <a:prstGeom prst="rect">
            <a:avLst/>
          </a:prstGeom>
        </p:spPr>
        <p:txBody>
          <a:bodyPr anchor="b"/>
          <a:lstStyle>
            <a:lvl1pPr>
              <a:defRPr sz="2800"/>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
        <p:nvSpPr>
          <p:cNvPr id="3" name="Content Placeholder 2"/>
          <p:cNvSpPr>
            <a:spLocks noGrp="1"/>
          </p:cNvSpPr>
          <p:nvPr>
            <p:ph idx="1"/>
          </p:nvPr>
        </p:nvSpPr>
        <p:spPr>
          <a:xfrm>
            <a:off x="5183188" y="1751308"/>
            <a:ext cx="6172200" cy="371959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Text Placeholder 3"/>
          <p:cNvSpPr>
            <a:spLocks noGrp="1"/>
          </p:cNvSpPr>
          <p:nvPr>
            <p:ph type="body" sz="half" idx="2"/>
          </p:nvPr>
        </p:nvSpPr>
        <p:spPr>
          <a:xfrm>
            <a:off x="838200" y="2460356"/>
            <a:ext cx="3932237" cy="3010546"/>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cxnSp>
        <p:nvCxnSpPr>
          <p:cNvPr id="10"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7"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8"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9"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710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146"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Picture Placeholder 2"/>
          <p:cNvSpPr>
            <a:spLocks noGrp="1"/>
          </p:cNvSpPr>
          <p:nvPr>
            <p:ph type="pic" idx="1"/>
          </p:nvPr>
        </p:nvSpPr>
        <p:spPr>
          <a:xfrm>
            <a:off x="5183188" y="1751308"/>
            <a:ext cx="6172200" cy="37195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p:nvPr>
        </p:nvSpPr>
        <p:spPr>
          <a:xfrm>
            <a:off x="838200" y="1751308"/>
            <a:ext cx="3932237" cy="709047"/>
          </a:xfrm>
          <a:prstGeom prst="rect">
            <a:avLst/>
          </a:prstGeom>
        </p:spPr>
        <p:txBody>
          <a:bodyPr anchor="b"/>
          <a:lstStyle>
            <a:lvl1pPr>
              <a:defRPr sz="2800"/>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
        <p:nvSpPr>
          <p:cNvPr id="11" name="Text Placeholder 3"/>
          <p:cNvSpPr>
            <a:spLocks noGrp="1"/>
          </p:cNvSpPr>
          <p:nvPr>
            <p:ph type="body" sz="half" idx="2"/>
          </p:nvPr>
        </p:nvSpPr>
        <p:spPr>
          <a:xfrm>
            <a:off x="838200" y="2460356"/>
            <a:ext cx="3932237" cy="3010546"/>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cxnSp>
        <p:nvCxnSpPr>
          <p:cNvPr id="12"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26"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9"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0"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887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170"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cxnSp>
        <p:nvCxnSpPr>
          <p:cNvPr id="6"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3"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4"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5"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3244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Tree>
    <p:extLst>
      <p:ext uri="{BB962C8B-B14F-4D97-AF65-F5344CB8AC3E}">
        <p14:creationId xmlns:p14="http://schemas.microsoft.com/office/powerpoint/2010/main" val="67072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5" r:id="rId6"/>
    <p:sldLayoutId id="2147483656" r:id="rId7"/>
    <p:sldLayoutId id="2147483657" r:id="rId8"/>
    <p:sldLayoutId id="2147483661" r:id="rId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b="1" kern="1200">
          <a:solidFill>
            <a:srgbClr val="07147A"/>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Clr>
          <a:srgbClr val="751D70"/>
        </a:buClr>
        <a:buFont typeface="Arial" charset="0"/>
        <a:buChar char="•"/>
        <a:defRPr sz="2800" b="1" kern="1200">
          <a:solidFill>
            <a:srgbClr val="07147A"/>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4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744" y="2057400"/>
            <a:ext cx="6154044" cy="792424"/>
          </a:xfrm>
        </p:spPr>
        <p:txBody>
          <a:bodyPr/>
          <a:lstStyle/>
          <a:p>
            <a:r>
              <a:rPr lang="en-US" dirty="0" smtClean="0"/>
              <a:t>ENI CBC project planning</a:t>
            </a:r>
            <a:endParaRPr lang="en-US" dirty="0"/>
          </a:p>
        </p:txBody>
      </p:sp>
      <p:sp>
        <p:nvSpPr>
          <p:cNvPr id="3" name="Subtitle 2"/>
          <p:cNvSpPr>
            <a:spLocks noGrp="1"/>
          </p:cNvSpPr>
          <p:nvPr>
            <p:ph type="subTitle" idx="1"/>
          </p:nvPr>
        </p:nvSpPr>
        <p:spPr>
          <a:xfrm>
            <a:off x="757744" y="3133725"/>
            <a:ext cx="6154044" cy="791543"/>
          </a:xfrm>
        </p:spPr>
        <p:txBody>
          <a:bodyPr/>
          <a:lstStyle/>
          <a:p>
            <a:r>
              <a:rPr lang="en-US" dirty="0" smtClean="0"/>
              <a:t>Key aspects of project activity and financial planning</a:t>
            </a:r>
          </a:p>
        </p:txBody>
      </p:sp>
      <p:sp>
        <p:nvSpPr>
          <p:cNvPr id="5" name="Text Box 8"/>
          <p:cNvSpPr txBox="1">
            <a:spLocks noChangeArrowheads="1"/>
          </p:cNvSpPr>
          <p:nvPr/>
        </p:nvSpPr>
        <p:spPr bwMode="auto">
          <a:xfrm>
            <a:off x="0" y="4942495"/>
            <a:ext cx="5372100" cy="4814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800"/>
              </a:spcAft>
              <a:buClrTx/>
              <a:buSzTx/>
              <a:buFontTx/>
              <a:buNone/>
              <a:tabLst/>
            </a:pPr>
            <a:r>
              <a:rPr lang="en-US" sz="1200" b="1" dirty="0" smtClean="0">
                <a:solidFill>
                  <a:srgbClr val="5A5A5A"/>
                </a:solidFill>
                <a:latin typeface="Century Gothic" pitchFamily="34" charset="0"/>
                <a:cs typeface="Arial" pitchFamily="34" charset="0"/>
              </a:rPr>
              <a:t>Black Sea Basin </a:t>
            </a:r>
            <a:r>
              <a:rPr lang="en-US" sz="1200" b="1" dirty="0" err="1" smtClean="0">
                <a:solidFill>
                  <a:srgbClr val="5A5A5A"/>
                </a:solidFill>
                <a:latin typeface="Century Gothic" pitchFamily="34" charset="0"/>
                <a:cs typeface="Arial" pitchFamily="34" charset="0"/>
              </a:rPr>
              <a:t>programme</a:t>
            </a:r>
            <a:r>
              <a:rPr kumimoji="0" lang="en-US" sz="1200" b="1" i="0" u="none" strike="noStrike" cap="none" normalizeH="0" dirty="0" smtClean="0">
                <a:ln>
                  <a:noFill/>
                </a:ln>
                <a:solidFill>
                  <a:srgbClr val="5A5A5A"/>
                </a:solidFill>
                <a:effectLst/>
                <a:latin typeface="Century Gothic" pitchFamily="34" charset="0"/>
                <a:cs typeface="Arial" pitchFamily="34" charset="0"/>
              </a:rPr>
              <a:t>, Project preparation workshop</a:t>
            </a:r>
            <a:endParaRPr kumimoji="0" lang="en-US" sz="1200" b="1" i="0" u="none" strike="noStrike" cap="none" normalizeH="0" baseline="0" dirty="0" smtClean="0">
              <a:ln>
                <a:noFill/>
              </a:ln>
              <a:solidFill>
                <a:srgbClr val="5A5A5A"/>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800"/>
              </a:spcAft>
              <a:buClrTx/>
              <a:buSzTx/>
              <a:buFontTx/>
              <a:buNone/>
              <a:tabLst/>
            </a:pPr>
            <a:r>
              <a:rPr lang="en-US" sz="1200" b="1" dirty="0" smtClean="0">
                <a:solidFill>
                  <a:srgbClr val="5A5A5A"/>
                </a:solidFill>
                <a:latin typeface="Century Gothic" pitchFamily="34" charset="0"/>
                <a:cs typeface="Arial" pitchFamily="34" charset="0"/>
              </a:rPr>
              <a:t> [Place], [Date]</a:t>
            </a:r>
            <a:endParaRPr kumimoji="0" lang="it-IT" sz="1200" b="1" i="0" u="none" strike="noStrike" cap="none" normalizeH="0" baseline="0" dirty="0" smtClean="0">
              <a:ln>
                <a:noFill/>
              </a:ln>
              <a:solidFill>
                <a:schemeClr val="tx1"/>
              </a:solidFill>
              <a:effectLst/>
              <a:latin typeface="Century Gothic" pitchFamily="34" charset="0"/>
              <a:cs typeface="Arial" pitchFamily="34" charset="0"/>
            </a:endParaRPr>
          </a:p>
        </p:txBody>
      </p:sp>
    </p:spTree>
    <p:extLst>
      <p:ext uri="{BB962C8B-B14F-4D97-AF65-F5344CB8AC3E}">
        <p14:creationId xmlns:p14="http://schemas.microsoft.com/office/powerpoint/2010/main" val="70710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How much, when? </a:t>
            </a:r>
            <a:r>
              <a:rPr lang="en-GB" sz="3600" dirty="0"/>
              <a:t/>
            </a:r>
            <a:br>
              <a:rPr lang="en-GB" sz="3600" dirty="0"/>
            </a:br>
            <a:r>
              <a:rPr lang="en-GB" sz="3600" dirty="0" smtClean="0"/>
              <a:t>Budget development and planning</a:t>
            </a:r>
            <a:endParaRPr lang="en-GB" sz="3600" dirty="0"/>
          </a:p>
        </p:txBody>
      </p:sp>
    </p:spTree>
    <p:extLst>
      <p:ext uri="{BB962C8B-B14F-4D97-AF65-F5344CB8AC3E}">
        <p14:creationId xmlns:p14="http://schemas.microsoft.com/office/powerpoint/2010/main" val="429260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dirty="0" smtClean="0"/>
              <a:t>Activity and financial planning: be consistent!  </a:t>
            </a:r>
            <a:endParaRPr lang="en-US" dirty="0"/>
          </a:p>
        </p:txBody>
      </p:sp>
      <p:graphicFrame>
        <p:nvGraphicFramePr>
          <p:cNvPr id="8" name="7 Diagrama"/>
          <p:cNvGraphicFramePr/>
          <p:nvPr>
            <p:extLst>
              <p:ext uri="{D42A27DB-BD31-4B8C-83A1-F6EECF244321}">
                <p14:modId xmlns:p14="http://schemas.microsoft.com/office/powerpoint/2010/main" val="1686936106"/>
              </p:ext>
            </p:extLst>
          </p:nvPr>
        </p:nvGraphicFramePr>
        <p:xfrm>
          <a:off x="1308100" y="1450007"/>
          <a:ext cx="9880600" cy="4993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9327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B</a:t>
            </a:r>
            <a:r>
              <a:rPr lang="en-US" dirty="0" smtClean="0"/>
              <a:t>udget development</a:t>
            </a:r>
            <a:endParaRPr lang="en-US" dirty="0"/>
          </a:p>
        </p:txBody>
      </p:sp>
      <p:graphicFrame>
        <p:nvGraphicFramePr>
          <p:cNvPr id="12" name="Diagramma 13"/>
          <p:cNvGraphicFramePr/>
          <p:nvPr>
            <p:extLst>
              <p:ext uri="{D42A27DB-BD31-4B8C-83A1-F6EECF244321}">
                <p14:modId xmlns:p14="http://schemas.microsoft.com/office/powerpoint/2010/main" val="1279193997"/>
              </p:ext>
            </p:extLst>
          </p:nvPr>
        </p:nvGraphicFramePr>
        <p:xfrm>
          <a:off x="745066" y="1136830"/>
          <a:ext cx="10921999" cy="5423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202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Nota </a:t>
            </a:r>
            <a:r>
              <a:rPr lang="en-US" dirty="0" err="1" smtClean="0"/>
              <a:t>bene</a:t>
            </a:r>
            <a:r>
              <a:rPr lang="en-US" dirty="0" smtClean="0"/>
              <a:t>!</a:t>
            </a:r>
            <a:endParaRPr lang="en-US" dirty="0"/>
          </a:p>
        </p:txBody>
      </p:sp>
      <p:sp>
        <p:nvSpPr>
          <p:cNvPr id="5" name="Oval Callout 4"/>
          <p:cNvSpPr/>
          <p:nvPr/>
        </p:nvSpPr>
        <p:spPr>
          <a:xfrm>
            <a:off x="643466" y="2269066"/>
            <a:ext cx="2493434" cy="1405466"/>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b="1" dirty="0" smtClean="0">
                <a:solidFill>
                  <a:srgbClr val="000000"/>
                </a:solidFill>
                <a:effectLst/>
                <a:latin typeface="Century Gothic"/>
                <a:ea typeface="Calibri"/>
                <a:cs typeface="Times New Roman"/>
              </a:rPr>
              <a:t>Information dissemination</a:t>
            </a:r>
            <a:endParaRPr lang="en-US" dirty="0">
              <a:effectLst/>
              <a:latin typeface="Century Gothic"/>
              <a:ea typeface="Calibri"/>
              <a:cs typeface="Times New Roman"/>
            </a:endParaRPr>
          </a:p>
        </p:txBody>
      </p:sp>
      <p:sp>
        <p:nvSpPr>
          <p:cNvPr id="8" name="Oval Callout 7"/>
          <p:cNvSpPr/>
          <p:nvPr/>
        </p:nvSpPr>
        <p:spPr>
          <a:xfrm>
            <a:off x="8736390" y="2269066"/>
            <a:ext cx="2324100" cy="1178983"/>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b="1" dirty="0" smtClean="0">
                <a:solidFill>
                  <a:srgbClr val="000000"/>
                </a:solidFill>
                <a:effectLst/>
                <a:latin typeface="Century Gothic"/>
                <a:ea typeface="Calibri"/>
                <a:cs typeface="Times New Roman"/>
              </a:rPr>
              <a:t>Expenditure verification</a:t>
            </a:r>
            <a:endParaRPr lang="en-US" dirty="0">
              <a:effectLst/>
              <a:latin typeface="Century Gothic"/>
              <a:ea typeface="Calibri"/>
              <a:cs typeface="Times New Roman"/>
            </a:endParaRPr>
          </a:p>
        </p:txBody>
      </p:sp>
      <p:sp>
        <p:nvSpPr>
          <p:cNvPr id="9" name="Oval Callout 8"/>
          <p:cNvSpPr/>
          <p:nvPr/>
        </p:nvSpPr>
        <p:spPr>
          <a:xfrm>
            <a:off x="5151967" y="2362199"/>
            <a:ext cx="2273300" cy="1219200"/>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b="1" dirty="0" smtClean="0">
                <a:solidFill>
                  <a:srgbClr val="000000"/>
                </a:solidFill>
                <a:effectLst/>
                <a:latin typeface="Century Gothic"/>
                <a:ea typeface="Calibri"/>
                <a:cs typeface="Times New Roman"/>
              </a:rPr>
              <a:t>Supervision</a:t>
            </a:r>
            <a:endParaRPr lang="en-US" dirty="0">
              <a:effectLst/>
              <a:latin typeface="Century Gothic"/>
              <a:ea typeface="Calibri"/>
              <a:cs typeface="Times New Roman"/>
            </a:endParaRPr>
          </a:p>
        </p:txBody>
      </p:sp>
      <p:sp>
        <p:nvSpPr>
          <p:cNvPr id="10" name="Oval Callout 9"/>
          <p:cNvSpPr/>
          <p:nvPr/>
        </p:nvSpPr>
        <p:spPr>
          <a:xfrm>
            <a:off x="2916162" y="3359184"/>
            <a:ext cx="2556934" cy="1439333"/>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b="1" dirty="0" smtClean="0">
                <a:solidFill>
                  <a:srgbClr val="000000"/>
                </a:solidFill>
                <a:effectLst/>
                <a:latin typeface="Century Gothic"/>
                <a:ea typeface="Calibri"/>
                <a:cs typeface="Times New Roman"/>
              </a:rPr>
              <a:t>Participation in programme events</a:t>
            </a:r>
            <a:endParaRPr lang="en-US" dirty="0">
              <a:effectLst/>
              <a:latin typeface="Century Gothic"/>
              <a:ea typeface="Calibri"/>
              <a:cs typeface="Times New Roman"/>
            </a:endParaRPr>
          </a:p>
        </p:txBody>
      </p:sp>
      <p:sp>
        <p:nvSpPr>
          <p:cNvPr id="11" name="Oval Callout 10"/>
          <p:cNvSpPr/>
          <p:nvPr/>
        </p:nvSpPr>
        <p:spPr>
          <a:xfrm>
            <a:off x="643466" y="4612217"/>
            <a:ext cx="2895601" cy="1348316"/>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b="1" dirty="0" smtClean="0">
                <a:solidFill>
                  <a:srgbClr val="000000"/>
                </a:solidFill>
                <a:effectLst/>
                <a:latin typeface="Century Gothic"/>
                <a:ea typeface="Calibri"/>
                <a:cs typeface="Times New Roman"/>
              </a:rPr>
              <a:t>Communication activities</a:t>
            </a:r>
            <a:endParaRPr lang="en-US" dirty="0">
              <a:effectLst/>
              <a:latin typeface="Century Gothic"/>
              <a:ea typeface="Calibri"/>
              <a:cs typeface="Times New Roman"/>
            </a:endParaRPr>
          </a:p>
        </p:txBody>
      </p:sp>
      <p:sp>
        <p:nvSpPr>
          <p:cNvPr id="12" name="Oval Callout 11"/>
          <p:cNvSpPr/>
          <p:nvPr/>
        </p:nvSpPr>
        <p:spPr>
          <a:xfrm>
            <a:off x="4700358" y="4585606"/>
            <a:ext cx="2290234" cy="1223434"/>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b="1" dirty="0" smtClean="0">
                <a:solidFill>
                  <a:srgbClr val="000000"/>
                </a:solidFill>
                <a:effectLst/>
                <a:latin typeface="Century Gothic"/>
                <a:ea typeface="Calibri"/>
                <a:cs typeface="Times New Roman"/>
              </a:rPr>
              <a:t>Project evaluation</a:t>
            </a:r>
            <a:endParaRPr lang="en-US" dirty="0">
              <a:effectLst/>
              <a:latin typeface="Century Gothic"/>
              <a:ea typeface="Calibri"/>
              <a:cs typeface="Times New Roman"/>
            </a:endParaRPr>
          </a:p>
        </p:txBody>
      </p:sp>
      <p:sp>
        <p:nvSpPr>
          <p:cNvPr id="13" name="Oval Callout 12"/>
          <p:cNvSpPr/>
          <p:nvPr/>
        </p:nvSpPr>
        <p:spPr>
          <a:xfrm>
            <a:off x="7047441" y="3687233"/>
            <a:ext cx="2398183" cy="1341967"/>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b="1" dirty="0" smtClean="0">
                <a:solidFill>
                  <a:srgbClr val="000000"/>
                </a:solidFill>
                <a:effectLst/>
                <a:latin typeface="Century Gothic"/>
                <a:ea typeface="Calibri"/>
                <a:cs typeface="Times New Roman"/>
              </a:rPr>
              <a:t>Project visibility</a:t>
            </a:r>
            <a:endParaRPr lang="en-US" dirty="0">
              <a:effectLst/>
              <a:latin typeface="Century Gothic"/>
              <a:ea typeface="Calibri"/>
              <a:cs typeface="Times New Roman"/>
            </a:endParaRPr>
          </a:p>
        </p:txBody>
      </p:sp>
      <p:sp>
        <p:nvSpPr>
          <p:cNvPr id="2" name="Rectangle 1"/>
          <p:cNvSpPr/>
          <p:nvPr/>
        </p:nvSpPr>
        <p:spPr>
          <a:xfrm>
            <a:off x="838199" y="1280353"/>
            <a:ext cx="10456333" cy="830997"/>
          </a:xfrm>
          <a:prstGeom prst="rect">
            <a:avLst/>
          </a:prstGeom>
        </p:spPr>
        <p:txBody>
          <a:bodyPr wrap="square">
            <a:spAutoFit/>
          </a:bodyPr>
          <a:lstStyle/>
          <a:p>
            <a:r>
              <a:rPr lang="en-US" sz="2400" b="1" dirty="0">
                <a:latin typeface="+mj-lt"/>
              </a:rPr>
              <a:t>D</a:t>
            </a:r>
            <a:r>
              <a:rPr lang="en-US" sz="2400" b="1" dirty="0" smtClean="0">
                <a:latin typeface="+mj-lt"/>
              </a:rPr>
              <a:t>o </a:t>
            </a:r>
            <a:r>
              <a:rPr lang="en-US" sz="2400" b="1" dirty="0">
                <a:latin typeface="+mj-lt"/>
              </a:rPr>
              <a:t>not forget </a:t>
            </a:r>
            <a:r>
              <a:rPr lang="en-US" sz="2400" b="1" dirty="0" smtClean="0">
                <a:latin typeface="+mj-lt"/>
              </a:rPr>
              <a:t>to include into the project budget the following costs that might also be needed for the implementation of the project!</a:t>
            </a:r>
            <a:endParaRPr lang="en-US" sz="2400" b="1" dirty="0">
              <a:latin typeface="+mj-lt"/>
            </a:endParaRPr>
          </a:p>
        </p:txBody>
      </p:sp>
    </p:spTree>
    <p:extLst>
      <p:ext uri="{BB962C8B-B14F-4D97-AF65-F5344CB8AC3E}">
        <p14:creationId xmlns:p14="http://schemas.microsoft.com/office/powerpoint/2010/main" val="1820824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How will you know you’re achieving? Planning monitoring and evaluation </a:t>
            </a:r>
            <a:endParaRPr lang="en-US" sz="3600" dirty="0"/>
          </a:p>
        </p:txBody>
      </p:sp>
    </p:spTree>
    <p:extLst>
      <p:ext uri="{BB962C8B-B14F-4D97-AF65-F5344CB8AC3E}">
        <p14:creationId xmlns:p14="http://schemas.microsoft.com/office/powerpoint/2010/main" val="1910563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347921"/>
            <a:ext cx="10352314" cy="4824279"/>
          </a:xfrm>
        </p:spPr>
        <p:txBody>
          <a:bodyPr>
            <a:normAutofit/>
          </a:bodyPr>
          <a:lstStyle/>
          <a:p>
            <a:r>
              <a:rPr lang="et-EE" dirty="0" smtClean="0"/>
              <a:t>WHAT IS THE DIFFERENCE BETWEEN THE TWO?</a:t>
            </a:r>
            <a:endParaRPr lang="en-US" dirty="0" smtClean="0"/>
          </a:p>
          <a:p>
            <a:pPr marL="342900" indent="-342900" algn="just">
              <a:buFont typeface="Wingdings" charset="2"/>
              <a:buChar char="q"/>
            </a:pPr>
            <a:endParaRPr lang="en-US" sz="1000" b="0" dirty="0">
              <a:latin typeface="Century Gothic" pitchFamily="34" charset="0"/>
            </a:endParaRPr>
          </a:p>
          <a:p>
            <a:pPr marL="342900" lvl="1" indent="-342900" algn="just">
              <a:spcBef>
                <a:spcPts val="1000"/>
              </a:spcBef>
              <a:buFont typeface="Wingdings" charset="2"/>
              <a:buChar char="q"/>
            </a:pPr>
            <a:r>
              <a:rPr lang="et-EE" sz="2200" b="1" noProof="1" smtClean="0">
                <a:latin typeface="Century Gothic" pitchFamily="34" charset="0"/>
              </a:rPr>
              <a:t>Monitoring</a:t>
            </a:r>
            <a:r>
              <a:rPr lang="et-EE" sz="2200" noProof="1" smtClean="0">
                <a:latin typeface="Century Gothic" pitchFamily="34" charset="0"/>
              </a:rPr>
              <a:t> is critically following progress: are we still on track?</a:t>
            </a:r>
          </a:p>
          <a:p>
            <a:pPr marL="1257300" lvl="1" indent="-342900" algn="just">
              <a:buFont typeface="Wingdings" charset="2"/>
              <a:buChar char="v"/>
              <a:defRPr/>
            </a:pPr>
            <a:r>
              <a:rPr lang="et-EE" noProof="1" smtClean="0">
                <a:latin typeface="Century Gothic" pitchFamily="34" charset="0"/>
              </a:rPr>
              <a:t>How much have we spent (time, money, days)?</a:t>
            </a:r>
          </a:p>
          <a:p>
            <a:pPr marL="1257300" lvl="1" indent="-342900" algn="just">
              <a:buFont typeface="Wingdings" charset="2"/>
              <a:buChar char="v"/>
              <a:defRPr/>
            </a:pPr>
            <a:r>
              <a:rPr lang="et-EE" noProof="1" smtClean="0">
                <a:latin typeface="Century Gothic" pitchFamily="34" charset="0"/>
              </a:rPr>
              <a:t>Are activities implemented in time, any bottlenecks?</a:t>
            </a:r>
          </a:p>
          <a:p>
            <a:pPr marL="1257300" lvl="1" indent="-342900" algn="just">
              <a:buFont typeface="Wingdings" charset="2"/>
              <a:buChar char="v"/>
              <a:defRPr/>
            </a:pPr>
            <a:r>
              <a:rPr lang="et-EE" noProof="1" smtClean="0">
                <a:latin typeface="Century Gothic" pitchFamily="34" charset="0"/>
              </a:rPr>
              <a:t>Are all planned deliverables and outputs delivered in time, at reasonable cost?</a:t>
            </a:r>
          </a:p>
          <a:p>
            <a:pPr marL="1257300" lvl="1" indent="-342900" algn="just">
              <a:buFont typeface="Wingdings" charset="2"/>
              <a:buChar char="v"/>
              <a:defRPr/>
            </a:pPr>
            <a:r>
              <a:rPr lang="et-EE" noProof="1" smtClean="0">
                <a:latin typeface="Century Gothic" pitchFamily="34" charset="0"/>
              </a:rPr>
              <a:t>Are we reaching the target groups (how many)?</a:t>
            </a:r>
          </a:p>
          <a:p>
            <a:pPr marL="1257300" lvl="1" indent="-342900" algn="just">
              <a:buFont typeface="Wingdings" charset="2"/>
              <a:buChar char="v"/>
              <a:defRPr/>
            </a:pPr>
            <a:r>
              <a:rPr lang="et-EE" noProof="1" smtClean="0">
                <a:latin typeface="Century Gothic" pitchFamily="34" charset="0"/>
              </a:rPr>
              <a:t>Are we achieving results?</a:t>
            </a:r>
          </a:p>
          <a:p>
            <a:pPr marL="342900" lvl="1" indent="-342900" algn="just">
              <a:spcBef>
                <a:spcPts val="1000"/>
              </a:spcBef>
              <a:buFont typeface="Wingdings" charset="2"/>
              <a:buChar char="q"/>
            </a:pPr>
            <a:r>
              <a:rPr lang="et-EE" sz="2200" b="1" noProof="1" smtClean="0">
                <a:latin typeface="Century Gothic" pitchFamily="34" charset="0"/>
              </a:rPr>
              <a:t>Evaluation</a:t>
            </a:r>
            <a:r>
              <a:rPr lang="et-EE" sz="2200" noProof="1" smtClean="0">
                <a:latin typeface="Century Gothic" pitchFamily="34" charset="0"/>
              </a:rPr>
              <a:t> is analysis and judgment: should we change course?</a:t>
            </a:r>
          </a:p>
          <a:p>
            <a:pPr marL="1257300" lvl="1" indent="-342900" algn="just">
              <a:buFont typeface="Wingdings" charset="2"/>
              <a:buChar char="v"/>
              <a:defRPr/>
            </a:pPr>
            <a:r>
              <a:rPr lang="et-EE" noProof="1" smtClean="0">
                <a:latin typeface="Century Gothic" pitchFamily="34" charset="0"/>
              </a:rPr>
              <a:t>Uses criteria (relevance, efficiency, effectiveness, impact, sustainability)</a:t>
            </a:r>
          </a:p>
          <a:p>
            <a:pPr marL="1257300" lvl="1" indent="-342900" algn="just">
              <a:buFont typeface="Wingdings" charset="2"/>
              <a:buChar char="v"/>
              <a:defRPr/>
            </a:pPr>
            <a:r>
              <a:rPr lang="et-EE" noProof="1" smtClean="0">
                <a:latin typeface="Century Gothic" pitchFamily="34" charset="0"/>
              </a:rPr>
              <a:t>Gives recommendations to improve planning or implementation</a:t>
            </a:r>
          </a:p>
          <a:p>
            <a:pPr marL="1257300" lvl="1" indent="-342900" algn="just">
              <a:buFont typeface="Wingdings" charset="2"/>
              <a:buChar char="v"/>
              <a:defRPr/>
            </a:pPr>
            <a:r>
              <a:rPr lang="et-EE" noProof="1" smtClean="0">
                <a:latin typeface="Century Gothic" pitchFamily="34" charset="0"/>
              </a:rPr>
              <a:t>Bad monitoring leads to bad evaluation!</a:t>
            </a:r>
          </a:p>
          <a:p>
            <a:pPr marL="342900" lvl="1" indent="-342900" algn="just">
              <a:spcBef>
                <a:spcPts val="1000"/>
              </a:spcBef>
              <a:buFont typeface="Wingdings" charset="2"/>
              <a:buChar char="q"/>
            </a:pPr>
            <a:endParaRPr lang="et-EE" sz="2200" noProof="1" smtClean="0">
              <a:latin typeface="Century Gothic" pitchFamily="34" charset="0"/>
            </a:endParaRPr>
          </a:p>
          <a:p>
            <a:pPr marL="800100" lvl="2" indent="-342900" algn="just">
              <a:spcBef>
                <a:spcPts val="1000"/>
              </a:spcBef>
              <a:buFont typeface="Wingdings" charset="2"/>
              <a:buChar char="q"/>
            </a:pPr>
            <a:endParaRPr lang="et-EE" sz="2200" noProof="1" smtClean="0">
              <a:latin typeface="Century Gothic" pitchFamily="34" charset="0"/>
            </a:endParaRPr>
          </a:p>
          <a:p>
            <a:pPr marL="342900" lvl="1" indent="-342900" algn="just">
              <a:spcBef>
                <a:spcPts val="1000"/>
              </a:spcBef>
              <a:buFont typeface="Wingdings" charset="2"/>
              <a:buChar char="q"/>
            </a:pPr>
            <a:endParaRPr lang="fr-FR" sz="2200" noProof="1">
              <a:latin typeface="Century Gothic" pitchFamily="34" charset="0"/>
            </a:endParaRPr>
          </a:p>
        </p:txBody>
      </p:sp>
      <p:sp>
        <p:nvSpPr>
          <p:cNvPr id="3" name="Text Placeholder 2"/>
          <p:cNvSpPr>
            <a:spLocks noGrp="1"/>
          </p:cNvSpPr>
          <p:nvPr>
            <p:ph type="body" sz="quarter" idx="10"/>
          </p:nvPr>
        </p:nvSpPr>
        <p:spPr/>
        <p:txBody>
          <a:bodyPr/>
          <a:lstStyle/>
          <a:p>
            <a:r>
              <a:rPr lang="et-EE" dirty="0" smtClean="0"/>
              <a:t>Monitoring and Evaluation</a:t>
            </a:r>
            <a:endParaRPr lang="en-US" dirty="0"/>
          </a:p>
        </p:txBody>
      </p:sp>
    </p:spTree>
    <p:extLst>
      <p:ext uri="{BB962C8B-B14F-4D97-AF65-F5344CB8AC3E}">
        <p14:creationId xmlns:p14="http://schemas.microsoft.com/office/powerpoint/2010/main" val="2005745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337035"/>
            <a:ext cx="10678886" cy="5194394"/>
          </a:xfrm>
        </p:spPr>
        <p:txBody>
          <a:bodyPr>
            <a:normAutofit lnSpcReduction="10000"/>
          </a:bodyPr>
          <a:lstStyle/>
          <a:p>
            <a:r>
              <a:rPr lang="en-GB" dirty="0" smtClean="0"/>
              <a:t>MONITORING </a:t>
            </a:r>
            <a:r>
              <a:rPr lang="et-EE" dirty="0" smtClean="0"/>
              <a:t>YOUR </a:t>
            </a:r>
            <a:r>
              <a:rPr lang="en-GB" dirty="0" smtClean="0"/>
              <a:t>PROJECT PROGRESS BASED ON INDICATORS</a:t>
            </a:r>
            <a:endParaRPr lang="en-US" dirty="0" smtClean="0"/>
          </a:p>
          <a:p>
            <a:pPr marL="342900" lvl="1" indent="-342900" algn="just">
              <a:spcBef>
                <a:spcPts val="1800"/>
              </a:spcBef>
              <a:buFont typeface="Wingdings" charset="2"/>
              <a:buChar char="q"/>
            </a:pPr>
            <a:r>
              <a:rPr lang="et-EE" sz="2200" noProof="1" smtClean="0">
                <a:latin typeface="Century Gothic" pitchFamily="34" charset="0"/>
              </a:rPr>
              <a:t>The goal of your monitoring is not reporting!</a:t>
            </a:r>
          </a:p>
          <a:p>
            <a:pPr marL="342900" lvl="1" indent="-342900" algn="just">
              <a:spcBef>
                <a:spcPts val="1800"/>
              </a:spcBef>
              <a:buFont typeface="Wingdings" charset="2"/>
              <a:buChar char="q"/>
            </a:pPr>
            <a:r>
              <a:rPr lang="et-EE" sz="2200" noProof="1" smtClean="0">
                <a:latin typeface="Century Gothic" pitchFamily="34" charset="0"/>
              </a:rPr>
              <a:t>It should be the systematic and regular review of the execution of activities in order to make key management decisions </a:t>
            </a:r>
          </a:p>
          <a:p>
            <a:pPr marL="1257300" lvl="1" indent="-342900" algn="just">
              <a:buFont typeface="Wingdings" charset="2"/>
              <a:buChar char="v"/>
              <a:defRPr/>
            </a:pPr>
            <a:r>
              <a:rPr lang="et-EE" noProof="1" smtClean="0">
                <a:latin typeface="Century Gothic" pitchFamily="34" charset="0"/>
              </a:rPr>
              <a:t>Make sure you know what kind of decisions will have to be taken in advance and what kind of information you need </a:t>
            </a:r>
            <a:endParaRPr lang="et-EE" noProof="1">
              <a:latin typeface="Century Gothic" pitchFamily="34" charset="0"/>
            </a:endParaRPr>
          </a:p>
          <a:p>
            <a:pPr marL="1257300" lvl="1" indent="-342900" algn="just">
              <a:buFont typeface="Wingdings" charset="2"/>
              <a:buChar char="v"/>
              <a:defRPr/>
            </a:pPr>
            <a:r>
              <a:rPr lang="et-EE" noProof="1" smtClean="0">
                <a:latin typeface="Century Gothic" pitchFamily="34" charset="0"/>
              </a:rPr>
              <a:t>Integrate monitoring activities in your project meetings’ agenda</a:t>
            </a:r>
          </a:p>
          <a:p>
            <a:pPr marL="342900" lvl="1" indent="-342900" algn="just">
              <a:spcBef>
                <a:spcPts val="1000"/>
              </a:spcBef>
              <a:buFont typeface="Wingdings" charset="2"/>
              <a:buChar char="q"/>
            </a:pPr>
            <a:r>
              <a:rPr lang="et-EE" sz="2200" noProof="1" smtClean="0">
                <a:latin typeface="Century Gothic" pitchFamily="34" charset="0"/>
              </a:rPr>
              <a:t>Create a simple database of inputs (money, time, days), activities (who does what and when), outputs and results, using your indicators</a:t>
            </a:r>
          </a:p>
          <a:p>
            <a:pPr marL="1257300" lvl="1" indent="-342900" algn="just">
              <a:buFont typeface="Wingdings" charset="2"/>
              <a:buChar char="v"/>
              <a:defRPr/>
            </a:pPr>
            <a:r>
              <a:rPr lang="et-EE" noProof="1" smtClean="0">
                <a:latin typeface="Century Gothic" pitchFamily="34" charset="0"/>
              </a:rPr>
              <a:t>Find a simple way to visualise the difference between planned and real</a:t>
            </a:r>
          </a:p>
          <a:p>
            <a:pPr marL="1257300" lvl="1" indent="-342900" algn="just">
              <a:buFont typeface="Wingdings" charset="2"/>
              <a:buChar char="v"/>
              <a:defRPr/>
            </a:pPr>
            <a:r>
              <a:rPr lang="et-EE" noProof="1" smtClean="0">
                <a:latin typeface="Century Gothic" pitchFamily="34" charset="0"/>
              </a:rPr>
              <a:t>Also include possible risks and assumptions</a:t>
            </a:r>
          </a:p>
          <a:p>
            <a:pPr marL="342900" lvl="1" indent="-342900" algn="just">
              <a:spcBef>
                <a:spcPts val="1000"/>
              </a:spcBef>
              <a:buFont typeface="Wingdings" charset="2"/>
              <a:buChar char="q"/>
            </a:pPr>
            <a:r>
              <a:rPr lang="et-EE" sz="2200" noProof="1" smtClean="0">
                <a:latin typeface="Century Gothic" pitchFamily="34" charset="0"/>
              </a:rPr>
              <a:t>Lead Partner is responsible for the system and preparing decisions, the partners  for providing quality data </a:t>
            </a:r>
            <a:r>
              <a:rPr lang="et-EE" sz="2200" u="sng" noProof="1" smtClean="0">
                <a:latin typeface="Century Gothic" pitchFamily="34" charset="0"/>
              </a:rPr>
              <a:t>in time</a:t>
            </a:r>
          </a:p>
          <a:p>
            <a:pPr marL="342900" lvl="1" indent="-342900" algn="just">
              <a:spcBef>
                <a:spcPts val="1000"/>
              </a:spcBef>
              <a:buFont typeface="Wingdings" charset="2"/>
              <a:buChar char="q"/>
            </a:pPr>
            <a:r>
              <a:rPr lang="et-EE" sz="2200" noProof="1" smtClean="0">
                <a:latin typeface="Century Gothic" pitchFamily="34" charset="0"/>
              </a:rPr>
              <a:t>In your own interest: issue Early Warnings ASAP to the MA</a:t>
            </a:r>
          </a:p>
          <a:p>
            <a:pPr marL="800100" lvl="2" indent="-342900" algn="just">
              <a:spcBef>
                <a:spcPts val="1000"/>
              </a:spcBef>
              <a:buFont typeface="Wingdings" charset="2"/>
              <a:buChar char="q"/>
            </a:pPr>
            <a:endParaRPr lang="et-EE" sz="2200" noProof="1" smtClean="0">
              <a:latin typeface="Century Gothic" pitchFamily="34" charset="0"/>
            </a:endParaRPr>
          </a:p>
          <a:p>
            <a:pPr marL="800100" lvl="2" indent="-342900" algn="just">
              <a:spcBef>
                <a:spcPts val="1000"/>
              </a:spcBef>
              <a:buFont typeface="Wingdings" charset="2"/>
              <a:buChar char="q"/>
            </a:pPr>
            <a:endParaRPr lang="et-EE" sz="2200" noProof="1" smtClean="0">
              <a:latin typeface="Century Gothic" pitchFamily="34" charset="0"/>
            </a:endParaRPr>
          </a:p>
          <a:p>
            <a:pPr marL="342900" lvl="1" indent="-342900" algn="just">
              <a:spcBef>
                <a:spcPts val="1000"/>
              </a:spcBef>
              <a:buFont typeface="Wingdings" charset="2"/>
              <a:buChar char="q"/>
            </a:pPr>
            <a:endParaRPr lang="fr-FR" sz="2200" noProof="1">
              <a:latin typeface="Century Gothic" pitchFamily="34" charset="0"/>
            </a:endParaRPr>
          </a:p>
        </p:txBody>
      </p:sp>
      <p:sp>
        <p:nvSpPr>
          <p:cNvPr id="3" name="Text Placeholder 2"/>
          <p:cNvSpPr>
            <a:spLocks noGrp="1"/>
          </p:cNvSpPr>
          <p:nvPr>
            <p:ph type="body" sz="quarter" idx="10"/>
          </p:nvPr>
        </p:nvSpPr>
        <p:spPr/>
        <p:txBody>
          <a:bodyPr/>
          <a:lstStyle/>
          <a:p>
            <a:r>
              <a:rPr lang="en-GB" dirty="0" smtClean="0"/>
              <a:t>Monitoring based on indicators</a:t>
            </a:r>
            <a:endParaRPr lang="en-GB" dirty="0"/>
          </a:p>
        </p:txBody>
      </p:sp>
    </p:spTree>
    <p:extLst>
      <p:ext uri="{BB962C8B-B14F-4D97-AF65-F5344CB8AC3E}">
        <p14:creationId xmlns:p14="http://schemas.microsoft.com/office/powerpoint/2010/main" val="1127620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40148" y="1162859"/>
            <a:ext cx="9189853" cy="469997"/>
          </a:xfrm>
        </p:spPr>
        <p:txBody>
          <a:bodyPr>
            <a:normAutofit/>
          </a:bodyPr>
          <a:lstStyle/>
          <a:p>
            <a:r>
              <a:rPr lang="et-EE" dirty="0" smtClean="0"/>
              <a:t>EXAMPLES OF PROJECT INDICATORS</a:t>
            </a:r>
            <a:endParaRPr lang="en-US" dirty="0" smtClean="0"/>
          </a:p>
          <a:p>
            <a:pPr marL="342900" indent="-342900" algn="just">
              <a:buFont typeface="Wingdings" charset="2"/>
              <a:buChar char="q"/>
            </a:pPr>
            <a:endParaRPr lang="en-US" sz="2000" b="0" dirty="0">
              <a:latin typeface="Century Gothic" pitchFamily="34" charset="0"/>
            </a:endParaRPr>
          </a:p>
          <a:p>
            <a:pPr marL="800100" lvl="2" indent="-342900" algn="just">
              <a:spcBef>
                <a:spcPts val="1000"/>
              </a:spcBef>
              <a:buNone/>
            </a:pPr>
            <a:endParaRPr lang="et-EE" sz="2200" noProof="1" smtClean="0">
              <a:latin typeface="Century Gothic" pitchFamily="34" charset="0"/>
            </a:endParaRPr>
          </a:p>
          <a:p>
            <a:pPr marL="342900" lvl="1" indent="-342900" algn="just">
              <a:spcBef>
                <a:spcPts val="1000"/>
              </a:spcBef>
              <a:buFont typeface="Wingdings" charset="2"/>
              <a:buChar char="q"/>
            </a:pPr>
            <a:endParaRPr lang="fr-FR" sz="2200" noProof="1">
              <a:latin typeface="Century Gothic" pitchFamily="34" charset="0"/>
            </a:endParaRPr>
          </a:p>
        </p:txBody>
      </p:sp>
      <p:sp>
        <p:nvSpPr>
          <p:cNvPr id="3" name="Text Placeholder 2"/>
          <p:cNvSpPr>
            <a:spLocks noGrp="1"/>
          </p:cNvSpPr>
          <p:nvPr>
            <p:ph type="body" sz="quarter" idx="10"/>
          </p:nvPr>
        </p:nvSpPr>
        <p:spPr/>
        <p:txBody>
          <a:bodyPr/>
          <a:lstStyle/>
          <a:p>
            <a:r>
              <a:rPr lang="en-GB" dirty="0" smtClean="0"/>
              <a:t>Examples of indicators</a:t>
            </a:r>
            <a:endParaRPr lang="en-GB" dirty="0"/>
          </a:p>
        </p:txBody>
      </p:sp>
      <p:sp>
        <p:nvSpPr>
          <p:cNvPr id="4" name="Oval Callout 8"/>
          <p:cNvSpPr/>
          <p:nvPr/>
        </p:nvSpPr>
        <p:spPr>
          <a:xfrm>
            <a:off x="520204" y="1195517"/>
            <a:ext cx="3540161" cy="1155330"/>
          </a:xfrm>
          <a:prstGeom prst="wedgeEllipse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spcBef>
                <a:spcPts val="1000"/>
              </a:spcBef>
            </a:pPr>
            <a:r>
              <a:rPr lang="et-EE" altLang="fr-FR" b="1" noProof="1" smtClean="0">
                <a:solidFill>
                  <a:schemeClr val="tx1"/>
                </a:solidFill>
                <a:latin typeface="Century Gothic"/>
                <a:cs typeface="Times New Roman"/>
              </a:rPr>
              <a:t>Input: </a:t>
            </a:r>
            <a:r>
              <a:rPr lang="et-EE" altLang="fr-FR" noProof="1" smtClean="0">
                <a:solidFill>
                  <a:schemeClr val="tx1"/>
                </a:solidFill>
                <a:latin typeface="Century Gothic"/>
                <a:cs typeface="Times New Roman"/>
              </a:rPr>
              <a:t>the number of person-days used</a:t>
            </a:r>
            <a:endParaRPr lang="en-GB" altLang="fr-FR" b="1" noProof="1">
              <a:solidFill>
                <a:schemeClr val="tx1"/>
              </a:solidFill>
              <a:latin typeface="Century Gothic" pitchFamily="34" charset="0"/>
            </a:endParaRPr>
          </a:p>
        </p:txBody>
      </p:sp>
      <p:sp>
        <p:nvSpPr>
          <p:cNvPr id="5" name="Oval Callout 8"/>
          <p:cNvSpPr/>
          <p:nvPr/>
        </p:nvSpPr>
        <p:spPr>
          <a:xfrm>
            <a:off x="160981" y="3549453"/>
            <a:ext cx="3814294" cy="1155330"/>
          </a:xfrm>
          <a:prstGeom prst="wedgeEllipseCallou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spcBef>
                <a:spcPts val="1000"/>
              </a:spcBef>
            </a:pPr>
            <a:r>
              <a:rPr lang="et-EE" altLang="fr-FR" b="1" noProof="1" smtClean="0">
                <a:solidFill>
                  <a:schemeClr val="tx1"/>
                </a:solidFill>
                <a:latin typeface="Century Gothic"/>
                <a:cs typeface="Times New Roman"/>
              </a:rPr>
              <a:t>Output: </a:t>
            </a:r>
            <a:r>
              <a:rPr lang="et-EE" altLang="fr-FR" noProof="1" smtClean="0">
                <a:solidFill>
                  <a:schemeClr val="tx1"/>
                </a:solidFill>
                <a:latin typeface="Century Gothic"/>
                <a:cs typeface="Times New Roman"/>
              </a:rPr>
              <a:t>nr </a:t>
            </a:r>
            <a:r>
              <a:rPr lang="en-US" altLang="fr-FR" noProof="1" smtClean="0">
                <a:solidFill>
                  <a:schemeClr val="tx1"/>
                </a:solidFill>
                <a:latin typeface="Century Gothic"/>
                <a:cs typeface="Times New Roman"/>
              </a:rPr>
              <a:t>of persons participating in environmental actions</a:t>
            </a:r>
            <a:endParaRPr lang="en-GB" altLang="fr-FR" noProof="1">
              <a:solidFill>
                <a:schemeClr val="tx1"/>
              </a:solidFill>
              <a:latin typeface="Century Gothic" pitchFamily="34" charset="0"/>
            </a:endParaRPr>
          </a:p>
        </p:txBody>
      </p:sp>
      <p:sp>
        <p:nvSpPr>
          <p:cNvPr id="6" name="Oval Callout 8"/>
          <p:cNvSpPr/>
          <p:nvPr/>
        </p:nvSpPr>
        <p:spPr>
          <a:xfrm>
            <a:off x="160981" y="2153927"/>
            <a:ext cx="3899384" cy="1155330"/>
          </a:xfrm>
          <a:prstGeom prst="wedgeEllipseCallou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spcBef>
                <a:spcPts val="1000"/>
              </a:spcBef>
            </a:pPr>
            <a:r>
              <a:rPr lang="et-EE" altLang="fr-FR" b="1" noProof="1" smtClean="0">
                <a:solidFill>
                  <a:schemeClr val="tx1"/>
                </a:solidFill>
                <a:latin typeface="Century Gothic"/>
                <a:cs typeface="Times New Roman"/>
              </a:rPr>
              <a:t>Input: </a:t>
            </a:r>
            <a:r>
              <a:rPr lang="et-EE" altLang="fr-FR" noProof="1" smtClean="0">
                <a:solidFill>
                  <a:schemeClr val="tx1"/>
                </a:solidFill>
                <a:latin typeface="Century Gothic"/>
                <a:cs typeface="Times New Roman"/>
              </a:rPr>
              <a:t>the amount of funds spent per trainee</a:t>
            </a:r>
            <a:endParaRPr lang="en-GB" altLang="fr-FR" b="1" noProof="1">
              <a:solidFill>
                <a:schemeClr val="tx1"/>
              </a:solidFill>
              <a:latin typeface="Century Gothic" pitchFamily="34" charset="0"/>
            </a:endParaRPr>
          </a:p>
        </p:txBody>
      </p:sp>
      <p:sp>
        <p:nvSpPr>
          <p:cNvPr id="8" name="Oval Callout 8"/>
          <p:cNvSpPr/>
          <p:nvPr/>
        </p:nvSpPr>
        <p:spPr>
          <a:xfrm>
            <a:off x="520203" y="4593773"/>
            <a:ext cx="3844967" cy="1155330"/>
          </a:xfrm>
          <a:prstGeom prst="wedgeEllipseCallou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spcBef>
                <a:spcPts val="1000"/>
              </a:spcBef>
            </a:pPr>
            <a:r>
              <a:rPr lang="et-EE" altLang="fr-FR" b="1" noProof="1" smtClean="0">
                <a:solidFill>
                  <a:schemeClr val="tx1"/>
                </a:solidFill>
                <a:latin typeface="Century Gothic"/>
                <a:cs typeface="Times New Roman"/>
              </a:rPr>
              <a:t>Output: </a:t>
            </a:r>
            <a:r>
              <a:rPr lang="et-EE" altLang="fr-FR" noProof="1" smtClean="0">
                <a:solidFill>
                  <a:schemeClr val="tx1"/>
                </a:solidFill>
                <a:latin typeface="Century Gothic"/>
                <a:cs typeface="Times New Roman"/>
              </a:rPr>
              <a:t>square metres of exhibition space renovated </a:t>
            </a:r>
            <a:endParaRPr lang="en-GB" altLang="fr-FR" noProof="1">
              <a:solidFill>
                <a:schemeClr val="tx1"/>
              </a:solidFill>
              <a:latin typeface="Century Gothic" pitchFamily="34" charset="0"/>
            </a:endParaRPr>
          </a:p>
        </p:txBody>
      </p:sp>
      <p:sp>
        <p:nvSpPr>
          <p:cNvPr id="9" name="Oval Callout 8"/>
          <p:cNvSpPr/>
          <p:nvPr/>
        </p:nvSpPr>
        <p:spPr>
          <a:xfrm>
            <a:off x="2240148" y="5234581"/>
            <a:ext cx="4617852" cy="1307730"/>
          </a:xfrm>
          <a:prstGeom prst="wedgeEllipseCallou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spcBef>
                <a:spcPts val="1000"/>
              </a:spcBef>
            </a:pPr>
            <a:r>
              <a:rPr lang="et-EE" altLang="fr-FR" b="1" noProof="1" smtClean="0">
                <a:solidFill>
                  <a:schemeClr val="tx1"/>
                </a:solidFill>
                <a:latin typeface="Century Gothic"/>
                <a:cs typeface="Times New Roman"/>
              </a:rPr>
              <a:t>Output: </a:t>
            </a:r>
            <a:r>
              <a:rPr lang="et-EE" altLang="fr-FR" noProof="1" smtClean="0">
                <a:solidFill>
                  <a:schemeClr val="tx1"/>
                </a:solidFill>
                <a:latin typeface="Century Gothic"/>
                <a:cs typeface="Times New Roman"/>
              </a:rPr>
              <a:t>Nr </a:t>
            </a:r>
            <a:r>
              <a:rPr lang="en-US" altLang="fr-FR" noProof="1" smtClean="0">
                <a:solidFill>
                  <a:schemeClr val="tx1"/>
                </a:solidFill>
                <a:latin typeface="Century Gothic"/>
                <a:cs typeface="Times New Roman"/>
              </a:rPr>
              <a:t>of additional ICT based tools developed supporting </a:t>
            </a:r>
            <a:r>
              <a:rPr lang="et-EE" altLang="fr-FR" noProof="1" smtClean="0">
                <a:solidFill>
                  <a:schemeClr val="tx1"/>
                </a:solidFill>
                <a:latin typeface="Century Gothic"/>
                <a:cs typeface="Times New Roman"/>
              </a:rPr>
              <a:t>CBC</a:t>
            </a:r>
            <a:endParaRPr lang="en-GB" altLang="fr-FR" noProof="1">
              <a:solidFill>
                <a:schemeClr val="tx1"/>
              </a:solidFill>
              <a:latin typeface="Century Gothic" pitchFamily="34" charset="0"/>
            </a:endParaRPr>
          </a:p>
        </p:txBody>
      </p:sp>
      <p:sp>
        <p:nvSpPr>
          <p:cNvPr id="10" name="Oval Callout 8"/>
          <p:cNvSpPr/>
          <p:nvPr/>
        </p:nvSpPr>
        <p:spPr>
          <a:xfrm>
            <a:off x="3757561" y="2860778"/>
            <a:ext cx="3409534" cy="1155330"/>
          </a:xfrm>
          <a:prstGeom prst="wedgeEllipseCallou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spcBef>
                <a:spcPts val="1000"/>
              </a:spcBef>
            </a:pPr>
            <a:r>
              <a:rPr lang="et-EE" altLang="fr-FR" b="1" noProof="1" smtClean="0">
                <a:solidFill>
                  <a:schemeClr val="tx1"/>
                </a:solidFill>
                <a:latin typeface="Century Gothic"/>
                <a:cs typeface="Times New Roman"/>
              </a:rPr>
              <a:t>Result: </a:t>
            </a:r>
            <a:r>
              <a:rPr lang="et-EE" altLang="fr-FR" noProof="1" smtClean="0">
                <a:solidFill>
                  <a:schemeClr val="tx1"/>
                </a:solidFill>
                <a:latin typeface="Century Gothic"/>
                <a:cs typeface="Times New Roman"/>
              </a:rPr>
              <a:t>number of visitors to sites of cross-border interest</a:t>
            </a:r>
            <a:endParaRPr lang="en-GB" altLang="fr-FR" noProof="1">
              <a:solidFill>
                <a:schemeClr val="tx1"/>
              </a:solidFill>
              <a:latin typeface="Century Gothic" pitchFamily="34" charset="0"/>
            </a:endParaRPr>
          </a:p>
        </p:txBody>
      </p:sp>
      <p:sp>
        <p:nvSpPr>
          <p:cNvPr id="11" name="Oval Callout 8"/>
          <p:cNvSpPr/>
          <p:nvPr/>
        </p:nvSpPr>
        <p:spPr>
          <a:xfrm>
            <a:off x="4711209" y="3874594"/>
            <a:ext cx="3409534" cy="1155330"/>
          </a:xfrm>
          <a:prstGeom prst="wedgeEllipseCallou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spcBef>
                <a:spcPts val="1000"/>
              </a:spcBef>
            </a:pPr>
            <a:r>
              <a:rPr lang="et-EE" altLang="fr-FR" b="1" noProof="1" smtClean="0">
                <a:solidFill>
                  <a:schemeClr val="tx1"/>
                </a:solidFill>
                <a:latin typeface="Century Gothic"/>
                <a:cs typeface="Times New Roman"/>
              </a:rPr>
              <a:t>Result: </a:t>
            </a:r>
            <a:r>
              <a:rPr lang="et-EE" altLang="fr-FR" noProof="1" smtClean="0">
                <a:solidFill>
                  <a:schemeClr val="tx1"/>
                </a:solidFill>
                <a:latin typeface="Century Gothic"/>
                <a:cs typeface="Times New Roman"/>
              </a:rPr>
              <a:t>% of blue flag beaches in the area</a:t>
            </a:r>
            <a:endParaRPr lang="en-GB" altLang="fr-FR" noProof="1">
              <a:solidFill>
                <a:schemeClr val="tx1"/>
              </a:solidFill>
              <a:latin typeface="Century Gothic" pitchFamily="34" charset="0"/>
            </a:endParaRPr>
          </a:p>
        </p:txBody>
      </p:sp>
      <p:sp>
        <p:nvSpPr>
          <p:cNvPr id="12" name="Oval Callout 8"/>
          <p:cNvSpPr/>
          <p:nvPr/>
        </p:nvSpPr>
        <p:spPr>
          <a:xfrm>
            <a:off x="6683829" y="4780985"/>
            <a:ext cx="3409534" cy="1155330"/>
          </a:xfrm>
          <a:prstGeom prst="wedgeEllipseCallou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spcBef>
                <a:spcPts val="1000"/>
              </a:spcBef>
            </a:pPr>
            <a:r>
              <a:rPr lang="et-EE" altLang="fr-FR" b="1" noProof="1" smtClean="0">
                <a:solidFill>
                  <a:schemeClr val="tx1"/>
                </a:solidFill>
                <a:latin typeface="Century Gothic"/>
                <a:cs typeface="Times New Roman"/>
              </a:rPr>
              <a:t>Result: </a:t>
            </a:r>
            <a:r>
              <a:rPr lang="et-EE" altLang="fr-FR" noProof="1" smtClean="0">
                <a:solidFill>
                  <a:schemeClr val="tx1"/>
                </a:solidFill>
                <a:latin typeface="Century Gothic"/>
                <a:cs typeface="Times New Roman"/>
              </a:rPr>
              <a:t>higher rating of availability CB trade info (survey)</a:t>
            </a:r>
            <a:endParaRPr lang="en-GB" altLang="fr-FR" noProof="1">
              <a:solidFill>
                <a:schemeClr val="tx1"/>
              </a:solidFill>
              <a:latin typeface="Century Gothic" pitchFamily="34" charset="0"/>
            </a:endParaRPr>
          </a:p>
        </p:txBody>
      </p:sp>
      <p:sp>
        <p:nvSpPr>
          <p:cNvPr id="13" name="Oval Callout 8"/>
          <p:cNvSpPr/>
          <p:nvPr/>
        </p:nvSpPr>
        <p:spPr>
          <a:xfrm>
            <a:off x="6733973" y="1773182"/>
            <a:ext cx="3988456" cy="1155330"/>
          </a:xfrm>
          <a:prstGeom prst="wedgeEllipse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spcBef>
                <a:spcPts val="1000"/>
              </a:spcBef>
            </a:pPr>
            <a:r>
              <a:rPr lang="et-EE" altLang="fr-FR" b="1" noProof="1" smtClean="0">
                <a:solidFill>
                  <a:schemeClr val="tx1"/>
                </a:solidFill>
                <a:latin typeface="Century Gothic"/>
                <a:cs typeface="Times New Roman"/>
              </a:rPr>
              <a:t>Impact: </a:t>
            </a:r>
            <a:r>
              <a:rPr lang="et-EE" altLang="fr-FR" noProof="1" smtClean="0">
                <a:solidFill>
                  <a:schemeClr val="tx1"/>
                </a:solidFill>
                <a:latin typeface="Century Gothic"/>
                <a:cs typeface="Times New Roman"/>
              </a:rPr>
              <a:t>Income from tourism in municipalities involved </a:t>
            </a:r>
            <a:endParaRPr lang="en-GB" altLang="fr-FR" noProof="1">
              <a:solidFill>
                <a:schemeClr val="tx1"/>
              </a:solidFill>
              <a:latin typeface="Century Gothic" pitchFamily="34" charset="0"/>
            </a:endParaRPr>
          </a:p>
        </p:txBody>
      </p:sp>
      <p:sp>
        <p:nvSpPr>
          <p:cNvPr id="14" name="Oval Callout 8"/>
          <p:cNvSpPr/>
          <p:nvPr/>
        </p:nvSpPr>
        <p:spPr>
          <a:xfrm>
            <a:off x="7738735" y="2731592"/>
            <a:ext cx="3988456" cy="1155330"/>
          </a:xfrm>
          <a:prstGeom prst="wedgeEllipseCallou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spcBef>
                <a:spcPts val="1000"/>
              </a:spcBef>
            </a:pPr>
            <a:r>
              <a:rPr lang="et-EE" altLang="fr-FR" b="1" noProof="1" smtClean="0">
                <a:solidFill>
                  <a:schemeClr val="tx1"/>
                </a:solidFill>
                <a:latin typeface="Century Gothic"/>
                <a:cs typeface="Times New Roman"/>
              </a:rPr>
              <a:t>Impact: </a:t>
            </a:r>
            <a:r>
              <a:rPr lang="et-EE" altLang="fr-FR" noProof="1" smtClean="0">
                <a:solidFill>
                  <a:schemeClr val="tx1"/>
                </a:solidFill>
                <a:latin typeface="Century Gothic"/>
                <a:cs typeface="Times New Roman"/>
              </a:rPr>
              <a:t>Number of cases of recreational water illnesses reported</a:t>
            </a:r>
            <a:endParaRPr lang="en-GB" altLang="fr-FR" noProof="1">
              <a:solidFill>
                <a:schemeClr val="tx1"/>
              </a:solidFill>
              <a:latin typeface="Century Gothic" pitchFamily="34" charset="0"/>
            </a:endParaRPr>
          </a:p>
        </p:txBody>
      </p:sp>
    </p:spTree>
    <p:extLst>
      <p:ext uri="{BB962C8B-B14F-4D97-AF65-F5344CB8AC3E}">
        <p14:creationId xmlns:p14="http://schemas.microsoft.com/office/powerpoint/2010/main" val="1292344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How will they know </a:t>
            </a:r>
            <a:r>
              <a:rPr lang="en-US" sz="3600" dirty="0"/>
              <a:t>what your project is </a:t>
            </a:r>
            <a:r>
              <a:rPr lang="en-US" sz="3600" dirty="0" smtClean="0"/>
              <a:t>achieving?</a:t>
            </a:r>
            <a:br>
              <a:rPr lang="en-US" sz="3600" dirty="0" smtClean="0"/>
            </a:br>
            <a:r>
              <a:rPr lang="en-US" sz="3600" dirty="0" smtClean="0"/>
              <a:t> </a:t>
            </a:r>
            <a:r>
              <a:rPr lang="en-GB" sz="3600" dirty="0" smtClean="0"/>
              <a:t>Planning </a:t>
            </a:r>
            <a:r>
              <a:rPr lang="en-GB" sz="3600" dirty="0"/>
              <a:t>communication, visibility and capitalisation </a:t>
            </a:r>
            <a:r>
              <a:rPr lang="en-GB" sz="3600" dirty="0" smtClean="0"/>
              <a:t>activities</a:t>
            </a:r>
            <a:endParaRPr lang="en-US" sz="3600" dirty="0"/>
          </a:p>
        </p:txBody>
      </p:sp>
    </p:spTree>
    <p:extLst>
      <p:ext uri="{BB962C8B-B14F-4D97-AF65-F5344CB8AC3E}">
        <p14:creationId xmlns:p14="http://schemas.microsoft.com/office/powerpoint/2010/main" val="1351255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dirty="0" smtClean="0"/>
              <a:t>Don’t forget to tell your partners!</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43265681"/>
              </p:ext>
            </p:extLst>
          </p:nvPr>
        </p:nvGraphicFramePr>
        <p:xfrm>
          <a:off x="406400" y="1312436"/>
          <a:ext cx="11192933" cy="451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12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06605" y="1583871"/>
            <a:ext cx="10515600" cy="4849585"/>
          </a:xfrm>
        </p:spPr>
        <p:txBody>
          <a:bodyPr>
            <a:normAutofit/>
          </a:bodyPr>
          <a:lstStyle/>
          <a:p>
            <a:pPr marL="342900" indent="-342900" algn="l">
              <a:lnSpc>
                <a:spcPct val="140000"/>
              </a:lnSpc>
              <a:buFont typeface="Wingdings" charset="2"/>
              <a:buChar char="v"/>
            </a:pPr>
            <a:r>
              <a:rPr lang="en-US" dirty="0" smtClean="0"/>
              <a:t>Who, what, when, how: </a:t>
            </a:r>
            <a:r>
              <a:rPr lang="en-US" b="0" dirty="0" smtClean="0"/>
              <a:t>building a good work plan</a:t>
            </a:r>
          </a:p>
          <a:p>
            <a:pPr marL="342900" indent="-342900" algn="l">
              <a:lnSpc>
                <a:spcPct val="140000"/>
              </a:lnSpc>
              <a:buFont typeface="Wingdings" charset="2"/>
              <a:buChar char="v"/>
            </a:pPr>
            <a:r>
              <a:rPr lang="en-US" dirty="0"/>
              <a:t>How much, when: </a:t>
            </a:r>
            <a:r>
              <a:rPr lang="en-US" b="0" dirty="0"/>
              <a:t>budget development and planning</a:t>
            </a:r>
          </a:p>
          <a:p>
            <a:pPr marL="342900" indent="-342900" algn="l">
              <a:lnSpc>
                <a:spcPct val="140000"/>
              </a:lnSpc>
              <a:buFont typeface="Wingdings" charset="2"/>
              <a:buChar char="v"/>
            </a:pPr>
            <a:r>
              <a:rPr lang="en-US" dirty="0"/>
              <a:t>How will YOU know you’re achieving your objectives: </a:t>
            </a:r>
            <a:r>
              <a:rPr lang="en-US" b="0" dirty="0"/>
              <a:t>planning monitoring and evaluation activities</a:t>
            </a:r>
          </a:p>
          <a:p>
            <a:pPr marL="342900" indent="-342900" algn="l">
              <a:lnSpc>
                <a:spcPct val="140000"/>
              </a:lnSpc>
              <a:buFont typeface="Wingdings" charset="2"/>
              <a:buChar char="v"/>
            </a:pPr>
            <a:r>
              <a:rPr lang="en-US" dirty="0"/>
              <a:t>How will THEY know what your project is achieving: </a:t>
            </a:r>
            <a:r>
              <a:rPr lang="en-GB" b="0" dirty="0"/>
              <a:t>planning communication, visibility and capitalisation </a:t>
            </a:r>
            <a:r>
              <a:rPr lang="en-GB" b="0" dirty="0" smtClean="0"/>
              <a:t>activities</a:t>
            </a:r>
          </a:p>
          <a:p>
            <a:pPr marL="342900" indent="-342900" algn="l">
              <a:lnSpc>
                <a:spcPct val="140000"/>
              </a:lnSpc>
              <a:buFont typeface="Wingdings" charset="2"/>
              <a:buChar char="v"/>
            </a:pPr>
            <a:r>
              <a:rPr lang="en-GB" dirty="0" smtClean="0"/>
              <a:t>What about after the project</a:t>
            </a:r>
            <a:r>
              <a:rPr lang="en-GB" b="0" dirty="0" smtClean="0"/>
              <a:t>: planning sustainability</a:t>
            </a:r>
          </a:p>
          <a:p>
            <a:pPr marL="342900" indent="-342900" algn="l">
              <a:lnSpc>
                <a:spcPct val="140000"/>
              </a:lnSpc>
              <a:buFont typeface="Wingdings" charset="2"/>
              <a:buChar char="v"/>
            </a:pPr>
            <a:r>
              <a:rPr lang="en-US" dirty="0"/>
              <a:t>What can you do when you’ve answered these questions?</a:t>
            </a:r>
          </a:p>
          <a:p>
            <a:pPr marL="342900" indent="-342900" algn="l">
              <a:lnSpc>
                <a:spcPct val="140000"/>
              </a:lnSpc>
              <a:buFont typeface="Wingdings" charset="2"/>
              <a:buChar char="v"/>
            </a:pPr>
            <a:endParaRPr lang="fr-FR" b="0" dirty="0"/>
          </a:p>
        </p:txBody>
      </p:sp>
      <p:sp>
        <p:nvSpPr>
          <p:cNvPr id="3" name="Espace réservé du texte 2"/>
          <p:cNvSpPr>
            <a:spLocks noGrp="1"/>
          </p:cNvSpPr>
          <p:nvPr>
            <p:ph type="body" sz="quarter" idx="10"/>
          </p:nvPr>
        </p:nvSpPr>
        <p:spPr/>
        <p:txBody>
          <a:bodyPr/>
          <a:lstStyle/>
          <a:p>
            <a:r>
              <a:rPr lang="fr-FR" dirty="0" smtClean="0"/>
              <a:t>Planning the</a:t>
            </a:r>
            <a:r>
              <a:rPr lang="en-GB" dirty="0" smtClean="0"/>
              <a:t> implementation </a:t>
            </a:r>
            <a:r>
              <a:rPr lang="fr-FR" dirty="0" smtClean="0"/>
              <a:t>of ENI CBC </a:t>
            </a:r>
            <a:r>
              <a:rPr lang="en-GB" dirty="0" smtClean="0"/>
              <a:t>project</a:t>
            </a:r>
            <a:endParaRPr lang="en-GB" dirty="0"/>
          </a:p>
        </p:txBody>
      </p:sp>
    </p:spTree>
    <p:extLst>
      <p:ext uri="{BB962C8B-B14F-4D97-AF65-F5344CB8AC3E}">
        <p14:creationId xmlns:p14="http://schemas.microsoft.com/office/powerpoint/2010/main" val="1177426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dirty="0" smtClean="0"/>
              <a:t>Project external communication</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35105818"/>
              </p:ext>
            </p:extLst>
          </p:nvPr>
        </p:nvGraphicFramePr>
        <p:xfrm>
          <a:off x="423333" y="1312436"/>
          <a:ext cx="11277599" cy="4517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3045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What is </a:t>
            </a:r>
            <a:r>
              <a:rPr lang="en-GB" dirty="0" smtClean="0"/>
              <a:t>capitalisation</a:t>
            </a:r>
            <a:r>
              <a:rPr lang="en-US" dirty="0" smtClean="0"/>
              <a:t>?</a:t>
            </a:r>
            <a:endParaRPr lang="en-US" dirty="0"/>
          </a:p>
        </p:txBody>
      </p:sp>
      <p:graphicFrame>
        <p:nvGraphicFramePr>
          <p:cNvPr id="6" name="9 Diagrama"/>
          <p:cNvGraphicFramePr/>
          <p:nvPr>
            <p:extLst/>
          </p:nvPr>
        </p:nvGraphicFramePr>
        <p:xfrm>
          <a:off x="838200" y="1439333"/>
          <a:ext cx="10297781"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1093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How and what to </a:t>
            </a:r>
            <a:r>
              <a:rPr lang="en-GB" dirty="0" smtClean="0"/>
              <a:t>capitalise?</a:t>
            </a:r>
            <a:endParaRPr lang="en-GB" dirty="0"/>
          </a:p>
        </p:txBody>
      </p:sp>
      <p:sp>
        <p:nvSpPr>
          <p:cNvPr id="6" name="Content Placeholder 5"/>
          <p:cNvSpPr>
            <a:spLocks noGrp="1"/>
          </p:cNvSpPr>
          <p:nvPr>
            <p:ph idx="1"/>
          </p:nvPr>
        </p:nvSpPr>
        <p:spPr>
          <a:xfrm>
            <a:off x="2396892" y="1293643"/>
            <a:ext cx="2974071" cy="1748760"/>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000" dirty="0" smtClean="0">
                <a:solidFill>
                  <a:srgbClr val="000000"/>
                </a:solidFill>
                <a:latin typeface="Century Gothic"/>
                <a:ea typeface="Calibri"/>
                <a:cs typeface="Times New Roman"/>
              </a:rPr>
              <a:t>Keep contact with the policy makers</a:t>
            </a:r>
            <a:endParaRPr lang="en-US" sz="2000" dirty="0">
              <a:effectLst/>
              <a:latin typeface="Century Gothic"/>
              <a:ea typeface="Calibri"/>
              <a:cs typeface="Times New Roman"/>
            </a:endParaRPr>
          </a:p>
        </p:txBody>
      </p:sp>
      <p:sp>
        <p:nvSpPr>
          <p:cNvPr id="7" name="Oval Callout 6"/>
          <p:cNvSpPr/>
          <p:nvPr/>
        </p:nvSpPr>
        <p:spPr>
          <a:xfrm>
            <a:off x="632728" y="3268135"/>
            <a:ext cx="3251200" cy="1710266"/>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000" b="1" dirty="0" smtClean="0">
                <a:solidFill>
                  <a:srgbClr val="000000"/>
                </a:solidFill>
                <a:effectLst/>
                <a:latin typeface="Century Gothic"/>
                <a:ea typeface="Calibri"/>
                <a:cs typeface="Times New Roman"/>
              </a:rPr>
              <a:t>Keep in touch with projects addressing similar challenges</a:t>
            </a:r>
            <a:endParaRPr lang="en-US" sz="2000" dirty="0">
              <a:effectLst/>
              <a:latin typeface="Century Gothic"/>
              <a:ea typeface="Calibri"/>
              <a:cs typeface="Times New Roman"/>
            </a:endParaRPr>
          </a:p>
        </p:txBody>
      </p:sp>
      <p:sp>
        <p:nvSpPr>
          <p:cNvPr id="8" name="Content Placeholder 5"/>
          <p:cNvSpPr txBox="1">
            <a:spLocks/>
          </p:cNvSpPr>
          <p:nvPr/>
        </p:nvSpPr>
        <p:spPr>
          <a:xfrm>
            <a:off x="6758892" y="4264296"/>
            <a:ext cx="2974071" cy="1748760"/>
          </a:xfrm>
          <a:prstGeom prst="wedgeEllipseCallout">
            <a:avLst/>
          </a:prstGeom>
          <a:solidFill>
            <a:srgbClr val="FFB6F4"/>
          </a:solidFill>
          <a:ln w="6350" cap="flat" cmpd="sng" algn="ctr">
            <a:solidFill>
              <a:srgbClr val="660066"/>
            </a:solidFill>
            <a:prstDash val="solid"/>
            <a:miter lim="800000"/>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000"/>
              </a:spcBef>
              <a:buClr>
                <a:srgbClr val="751D70"/>
              </a:buClr>
              <a:buFont typeface="Arial" charset="0"/>
              <a:buNone/>
              <a:defRPr sz="2400" b="1" kern="1200">
                <a:solidFill>
                  <a:schemeClr val="lt1"/>
                </a:solidFill>
                <a:latin typeface="+mn-lt"/>
                <a:ea typeface="+mn-ea"/>
                <a:cs typeface="+mn-cs"/>
              </a:defRPr>
            </a:lvl1pPr>
            <a:lvl2pPr marL="914400" indent="-457200" algn="l" defTabSz="914400" rtl="0" eaLnBrk="1" latinLnBrk="0" hangingPunct="1">
              <a:lnSpc>
                <a:spcPct val="90000"/>
              </a:lnSpc>
              <a:spcBef>
                <a:spcPts val="500"/>
              </a:spcBef>
              <a:buClr>
                <a:srgbClr val="751D70"/>
              </a:buClr>
              <a:buFont typeface="Arial" charset="0"/>
              <a:buChar char="•"/>
              <a:defRPr sz="2000" b="0" kern="1200">
                <a:solidFill>
                  <a:schemeClr val="lt1"/>
                </a:solidFill>
                <a:latin typeface="+mn-lt"/>
                <a:ea typeface="+mn-ea"/>
                <a:cs typeface="+mn-cs"/>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chemeClr val="lt1"/>
                </a:solidFill>
                <a:latin typeface="+mn-lt"/>
                <a:ea typeface="+mn-ea"/>
                <a:cs typeface="+mn-cs"/>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chemeClr val="lt1"/>
                </a:solidFill>
                <a:latin typeface="+mn-lt"/>
                <a:ea typeface="+mn-ea"/>
                <a:cs typeface="+mn-cs"/>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r>
              <a:rPr lang="en-GB" sz="2000" dirty="0" smtClean="0">
                <a:solidFill>
                  <a:srgbClr val="000000"/>
                </a:solidFill>
                <a:latin typeface="Century Gothic"/>
                <a:ea typeface="Calibri"/>
                <a:cs typeface="Times New Roman"/>
              </a:rPr>
              <a:t>Support others in use of the results produced by you</a:t>
            </a:r>
            <a:endParaRPr lang="en-US" sz="2000" dirty="0">
              <a:latin typeface="Century Gothic"/>
              <a:ea typeface="Calibri"/>
              <a:cs typeface="Times New Roman"/>
            </a:endParaRPr>
          </a:p>
        </p:txBody>
      </p:sp>
      <p:sp>
        <p:nvSpPr>
          <p:cNvPr id="9" name="Content Placeholder 5"/>
          <p:cNvSpPr txBox="1">
            <a:spLocks/>
          </p:cNvSpPr>
          <p:nvPr/>
        </p:nvSpPr>
        <p:spPr>
          <a:xfrm>
            <a:off x="7978697" y="1165495"/>
            <a:ext cx="2974071" cy="1748760"/>
          </a:xfrm>
          <a:prstGeom prst="wedgeEllipseCallout">
            <a:avLst/>
          </a:prstGeom>
          <a:solidFill>
            <a:srgbClr val="FFB6F4"/>
          </a:solidFill>
          <a:ln w="6350" cap="flat" cmpd="sng" algn="ctr">
            <a:solidFill>
              <a:srgbClr val="660066"/>
            </a:solidFill>
            <a:prstDash val="solid"/>
            <a:miter lim="800000"/>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000"/>
              </a:spcBef>
              <a:buClr>
                <a:srgbClr val="751D70"/>
              </a:buClr>
              <a:buFont typeface="Arial" charset="0"/>
              <a:buNone/>
              <a:defRPr sz="2400" b="1" kern="1200">
                <a:solidFill>
                  <a:schemeClr val="lt1"/>
                </a:solidFill>
                <a:latin typeface="+mn-lt"/>
                <a:ea typeface="+mn-ea"/>
                <a:cs typeface="+mn-cs"/>
              </a:defRPr>
            </a:lvl1pPr>
            <a:lvl2pPr marL="914400" indent="-457200" algn="l" defTabSz="914400" rtl="0" eaLnBrk="1" latinLnBrk="0" hangingPunct="1">
              <a:lnSpc>
                <a:spcPct val="90000"/>
              </a:lnSpc>
              <a:spcBef>
                <a:spcPts val="500"/>
              </a:spcBef>
              <a:buClr>
                <a:srgbClr val="751D70"/>
              </a:buClr>
              <a:buFont typeface="Arial" charset="0"/>
              <a:buChar char="•"/>
              <a:defRPr sz="2000" b="0" kern="1200">
                <a:solidFill>
                  <a:schemeClr val="lt1"/>
                </a:solidFill>
                <a:latin typeface="+mn-lt"/>
                <a:ea typeface="+mn-ea"/>
                <a:cs typeface="+mn-cs"/>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chemeClr val="lt1"/>
                </a:solidFill>
                <a:latin typeface="+mn-lt"/>
                <a:ea typeface="+mn-ea"/>
                <a:cs typeface="+mn-cs"/>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chemeClr val="lt1"/>
                </a:solidFill>
                <a:latin typeface="+mn-lt"/>
                <a:ea typeface="+mn-ea"/>
                <a:cs typeface="+mn-cs"/>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r>
              <a:rPr lang="en-GB" sz="2000" dirty="0" smtClean="0">
                <a:solidFill>
                  <a:srgbClr val="000000"/>
                </a:solidFill>
                <a:latin typeface="Century Gothic"/>
                <a:ea typeface="Calibri"/>
                <a:cs typeface="Times New Roman"/>
              </a:rPr>
              <a:t>Use the available knowledge to develop new projects</a:t>
            </a:r>
            <a:endParaRPr lang="en-US" sz="2000" dirty="0">
              <a:latin typeface="Century Gothic"/>
              <a:ea typeface="Calibri"/>
              <a:cs typeface="Times New Roman"/>
            </a:endParaRPr>
          </a:p>
        </p:txBody>
      </p:sp>
      <p:sp>
        <p:nvSpPr>
          <p:cNvPr id="10" name="Content Placeholder 5"/>
          <p:cNvSpPr txBox="1">
            <a:spLocks/>
          </p:cNvSpPr>
          <p:nvPr/>
        </p:nvSpPr>
        <p:spPr>
          <a:xfrm>
            <a:off x="2817129" y="4723844"/>
            <a:ext cx="2974071" cy="1748760"/>
          </a:xfrm>
          <a:prstGeom prst="wedgeEllipseCallout">
            <a:avLst/>
          </a:prstGeom>
          <a:solidFill>
            <a:srgbClr val="FFB6F4"/>
          </a:solidFill>
          <a:ln w="6350" cap="flat" cmpd="sng" algn="ctr">
            <a:solidFill>
              <a:srgbClr val="660066"/>
            </a:solidFill>
            <a:prstDash val="solid"/>
            <a:miter lim="800000"/>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ctr" defTabSz="914400" rtl="0" eaLnBrk="1" latinLnBrk="0" hangingPunct="1">
              <a:lnSpc>
                <a:spcPct val="90000"/>
              </a:lnSpc>
              <a:spcBef>
                <a:spcPts val="1000"/>
              </a:spcBef>
              <a:buClr>
                <a:srgbClr val="751D70"/>
              </a:buClr>
              <a:buFont typeface="Arial" charset="0"/>
              <a:buNone/>
              <a:defRPr sz="2400" b="1" kern="1200">
                <a:solidFill>
                  <a:schemeClr val="lt1"/>
                </a:solidFill>
                <a:latin typeface="+mn-lt"/>
                <a:ea typeface="+mn-ea"/>
                <a:cs typeface="+mn-cs"/>
              </a:defRPr>
            </a:lvl1pPr>
            <a:lvl2pPr marL="914400" indent="-457200" algn="l" defTabSz="914400" rtl="0" eaLnBrk="1" latinLnBrk="0" hangingPunct="1">
              <a:lnSpc>
                <a:spcPct val="90000"/>
              </a:lnSpc>
              <a:spcBef>
                <a:spcPts val="500"/>
              </a:spcBef>
              <a:buClr>
                <a:srgbClr val="751D70"/>
              </a:buClr>
              <a:buFont typeface="Arial" charset="0"/>
              <a:buChar char="•"/>
              <a:defRPr sz="2000" b="0" kern="1200">
                <a:solidFill>
                  <a:schemeClr val="lt1"/>
                </a:solidFill>
                <a:latin typeface="+mn-lt"/>
                <a:ea typeface="+mn-ea"/>
                <a:cs typeface="+mn-cs"/>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chemeClr val="lt1"/>
                </a:solidFill>
                <a:latin typeface="+mn-lt"/>
                <a:ea typeface="+mn-ea"/>
                <a:cs typeface="+mn-cs"/>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chemeClr val="lt1"/>
                </a:solidFill>
                <a:latin typeface="+mn-lt"/>
                <a:ea typeface="+mn-ea"/>
                <a:cs typeface="+mn-cs"/>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r>
              <a:rPr lang="en-GB" sz="2000" dirty="0" smtClean="0">
                <a:solidFill>
                  <a:srgbClr val="000000"/>
                </a:solidFill>
                <a:latin typeface="Century Gothic"/>
                <a:ea typeface="Calibri"/>
                <a:cs typeface="Times New Roman"/>
              </a:rPr>
              <a:t>Share and promote solutions developed in your project</a:t>
            </a:r>
            <a:endParaRPr lang="en-US" sz="2000" dirty="0">
              <a:latin typeface="Century Gothic"/>
              <a:ea typeface="Calibri"/>
              <a:cs typeface="Times New Roman"/>
            </a:endParaRPr>
          </a:p>
        </p:txBody>
      </p:sp>
      <p:sp>
        <p:nvSpPr>
          <p:cNvPr id="14" name="Oval Callout 13"/>
          <p:cNvSpPr/>
          <p:nvPr/>
        </p:nvSpPr>
        <p:spPr>
          <a:xfrm>
            <a:off x="4724400" y="2506133"/>
            <a:ext cx="3403600" cy="1879601"/>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000" b="1" dirty="0" smtClean="0">
                <a:solidFill>
                  <a:srgbClr val="000000"/>
                </a:solidFill>
                <a:effectLst/>
                <a:latin typeface="Century Gothic"/>
                <a:ea typeface="Calibri"/>
                <a:cs typeface="Times New Roman"/>
              </a:rPr>
              <a:t>Build a network of partners interested in your project theme</a:t>
            </a:r>
            <a:endParaRPr lang="en-US" sz="2000" dirty="0">
              <a:effectLst/>
              <a:latin typeface="Century Gothic"/>
              <a:ea typeface="Calibri"/>
              <a:cs typeface="Times New Roman"/>
            </a:endParaRPr>
          </a:p>
        </p:txBody>
      </p:sp>
    </p:spTree>
    <p:extLst>
      <p:ext uri="{BB962C8B-B14F-4D97-AF65-F5344CB8AC3E}">
        <p14:creationId xmlns:p14="http://schemas.microsoft.com/office/powerpoint/2010/main" val="1563074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What about after the </a:t>
            </a:r>
            <a:r>
              <a:rPr lang="en-GB" sz="3600" dirty="0" smtClean="0"/>
              <a:t>project? </a:t>
            </a:r>
            <a:r>
              <a:rPr lang="en-GB" sz="3600" b="0" dirty="0" smtClean="0"/>
              <a:t/>
            </a:r>
            <a:br>
              <a:rPr lang="en-GB" sz="3600" b="0" dirty="0" smtClean="0"/>
            </a:br>
            <a:r>
              <a:rPr lang="en-GB" sz="3600" dirty="0" smtClean="0"/>
              <a:t>Planning </a:t>
            </a:r>
            <a:r>
              <a:rPr lang="en-GB" sz="3600" dirty="0"/>
              <a:t>sustainability</a:t>
            </a:r>
            <a:r>
              <a:rPr lang="en-GB" sz="3600" b="0" dirty="0"/>
              <a:t/>
            </a:r>
            <a:br>
              <a:rPr lang="en-GB" sz="3600" b="0" dirty="0"/>
            </a:br>
            <a:endParaRPr lang="en-US" sz="3600" dirty="0"/>
          </a:p>
        </p:txBody>
      </p:sp>
    </p:spTree>
    <p:extLst>
      <p:ext uri="{BB962C8B-B14F-4D97-AF65-F5344CB8AC3E}">
        <p14:creationId xmlns:p14="http://schemas.microsoft.com/office/powerpoint/2010/main" val="846872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Planning sustainability at design stage</a:t>
            </a:r>
            <a:endParaRPr lang="en-US" dirty="0"/>
          </a:p>
        </p:txBody>
      </p:sp>
      <p:sp>
        <p:nvSpPr>
          <p:cNvPr id="2" name="Rectangle 1"/>
          <p:cNvSpPr/>
          <p:nvPr/>
        </p:nvSpPr>
        <p:spPr>
          <a:xfrm>
            <a:off x="838199" y="1280353"/>
            <a:ext cx="10456333" cy="4375044"/>
          </a:xfrm>
          <a:prstGeom prst="rect">
            <a:avLst/>
          </a:prstGeom>
        </p:spPr>
        <p:txBody>
          <a:bodyPr wrap="square">
            <a:spAutoFit/>
          </a:bodyPr>
          <a:lstStyle/>
          <a:p>
            <a:endParaRPr lang="en-US" sz="2400" b="1" dirty="0" smtClean="0">
              <a:latin typeface="+mj-lt"/>
            </a:endParaRPr>
          </a:p>
          <a:p>
            <a:pPr marL="342900" indent="-342900">
              <a:lnSpc>
                <a:spcPct val="110000"/>
              </a:lnSpc>
              <a:spcBef>
                <a:spcPts val="300"/>
              </a:spcBef>
              <a:buFontTx/>
              <a:buChar char="-"/>
            </a:pPr>
            <a:r>
              <a:rPr lang="en-US" sz="2200" dirty="0" smtClean="0">
                <a:latin typeface="+mj-lt"/>
              </a:rPr>
              <a:t>Are the project activities in line with the regional and local strategies?</a:t>
            </a:r>
          </a:p>
          <a:p>
            <a:pPr marL="342900" indent="-342900">
              <a:lnSpc>
                <a:spcPct val="110000"/>
              </a:lnSpc>
              <a:spcBef>
                <a:spcPts val="300"/>
              </a:spcBef>
              <a:buFontTx/>
              <a:buChar char="-"/>
            </a:pPr>
            <a:r>
              <a:rPr lang="en-US" sz="2200" dirty="0" smtClean="0">
                <a:latin typeface="+mj-lt"/>
              </a:rPr>
              <a:t>Are project outputs and results easy to maintain? Is it clear who will take care of it?</a:t>
            </a:r>
          </a:p>
          <a:p>
            <a:pPr marL="342900" indent="-342900">
              <a:lnSpc>
                <a:spcPct val="110000"/>
              </a:lnSpc>
              <a:spcBef>
                <a:spcPts val="300"/>
              </a:spcBef>
              <a:buFontTx/>
              <a:buChar char="-"/>
            </a:pPr>
            <a:r>
              <a:rPr lang="en-US" sz="2200" dirty="0" smtClean="0">
                <a:latin typeface="+mj-lt"/>
              </a:rPr>
              <a:t>Will the facilities created continue to operate? Who will finance them?</a:t>
            </a:r>
          </a:p>
          <a:p>
            <a:pPr marL="342900" indent="-342900">
              <a:lnSpc>
                <a:spcPct val="110000"/>
              </a:lnSpc>
              <a:spcBef>
                <a:spcPts val="300"/>
              </a:spcBef>
              <a:buFontTx/>
              <a:buChar char="-"/>
            </a:pPr>
            <a:r>
              <a:rPr lang="en-US" sz="2200" dirty="0" smtClean="0">
                <a:latin typeface="+mj-lt"/>
              </a:rPr>
              <a:t>Will the project outcomes and results be further promoted and used?</a:t>
            </a:r>
          </a:p>
          <a:p>
            <a:pPr marL="342900" indent="-342900">
              <a:lnSpc>
                <a:spcPct val="110000"/>
              </a:lnSpc>
              <a:spcBef>
                <a:spcPts val="300"/>
              </a:spcBef>
              <a:buFontTx/>
              <a:buChar char="-"/>
            </a:pPr>
            <a:r>
              <a:rPr lang="en-US" sz="2200" dirty="0" smtClean="0">
                <a:latin typeface="+mj-lt"/>
              </a:rPr>
              <a:t>How will the network created among the institutions participating in the project continue to work?</a:t>
            </a:r>
          </a:p>
          <a:p>
            <a:pPr marL="342900" indent="-342900">
              <a:lnSpc>
                <a:spcPct val="110000"/>
              </a:lnSpc>
              <a:buFontTx/>
              <a:buChar char="-"/>
            </a:pPr>
            <a:endParaRPr lang="en-US" sz="2200" dirty="0" smtClean="0">
              <a:latin typeface="+mj-lt"/>
            </a:endParaRPr>
          </a:p>
          <a:p>
            <a:pPr marL="342900" indent="-342900">
              <a:lnSpc>
                <a:spcPct val="110000"/>
              </a:lnSpc>
              <a:buFontTx/>
              <a:buChar char="-"/>
            </a:pPr>
            <a:endParaRPr lang="en-US" sz="2200" dirty="0" smtClean="0">
              <a:latin typeface="+mj-lt"/>
            </a:endParaRPr>
          </a:p>
          <a:p>
            <a:endParaRPr lang="en-US" sz="2400" b="1" dirty="0">
              <a:latin typeface="+mj-lt"/>
            </a:endParaRPr>
          </a:p>
        </p:txBody>
      </p:sp>
    </p:spTree>
    <p:extLst>
      <p:ext uri="{BB962C8B-B14F-4D97-AF65-F5344CB8AC3E}">
        <p14:creationId xmlns:p14="http://schemas.microsoft.com/office/powerpoint/2010/main" val="1778152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What can you do when you’ve answered these questions</a:t>
            </a:r>
            <a:r>
              <a:rPr lang="en-US" sz="3600" dirty="0" smtClean="0"/>
              <a:t>?</a:t>
            </a:r>
            <a:br>
              <a:rPr lang="en-US" sz="3600" dirty="0" smtClean="0"/>
            </a:br>
            <a:endParaRPr lang="en-US" sz="3600" dirty="0"/>
          </a:p>
        </p:txBody>
      </p:sp>
    </p:spTree>
    <p:extLst>
      <p:ext uri="{BB962C8B-B14F-4D97-AF65-F5344CB8AC3E}">
        <p14:creationId xmlns:p14="http://schemas.microsoft.com/office/powerpoint/2010/main" val="1285353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Working on your project proposal</a:t>
            </a:r>
            <a:endParaRPr lang="en-US" dirty="0"/>
          </a:p>
        </p:txBody>
      </p:sp>
      <p:sp>
        <p:nvSpPr>
          <p:cNvPr id="6" name="Rectangle à coins arrondis 5"/>
          <p:cNvSpPr/>
          <p:nvPr/>
        </p:nvSpPr>
        <p:spPr>
          <a:xfrm>
            <a:off x="838200" y="1149256"/>
            <a:ext cx="4827814" cy="1015242"/>
          </a:xfrm>
          <a:prstGeom prst="roundRect">
            <a:avLst/>
          </a:prstGeom>
          <a:ln w="38100">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lvl="1" algn="ctr">
              <a:defRPr/>
            </a:pPr>
            <a:r>
              <a:rPr lang="fr-FR" sz="2000" noProof="1" smtClean="0">
                <a:latin typeface="Century Gothic" pitchFamily="34" charset="0"/>
              </a:rPr>
              <a:t>1. </a:t>
            </a:r>
            <a:r>
              <a:rPr lang="fr-FR" sz="2000" noProof="1">
                <a:latin typeface="Century Gothic" pitchFamily="34" charset="0"/>
              </a:rPr>
              <a:t>Draft relevant parts of the </a:t>
            </a:r>
            <a:r>
              <a:rPr lang="fr-FR" sz="2000" b="1" noProof="1">
                <a:latin typeface="Century Gothic" pitchFamily="34" charset="0"/>
              </a:rPr>
              <a:t>application form</a:t>
            </a:r>
          </a:p>
        </p:txBody>
      </p:sp>
      <p:sp>
        <p:nvSpPr>
          <p:cNvPr id="8" name="Rectangle à coins arrondis 7"/>
          <p:cNvSpPr/>
          <p:nvPr/>
        </p:nvSpPr>
        <p:spPr>
          <a:xfrm>
            <a:off x="6613071" y="1149256"/>
            <a:ext cx="4686300" cy="1015242"/>
          </a:xfrm>
          <a:prstGeom prst="roundRect">
            <a:avLst/>
          </a:prstGeom>
          <a:ln w="38100">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lvl="1" algn="ctr">
              <a:defRPr/>
            </a:pPr>
            <a:r>
              <a:rPr lang="fr-FR" sz="2000" noProof="1" smtClean="0">
                <a:latin typeface="Century Gothic" pitchFamily="34" charset="0"/>
              </a:rPr>
              <a:t>2. Check compliance towards </a:t>
            </a:r>
            <a:r>
              <a:rPr lang="fr-FR" sz="2000" b="1" noProof="1" smtClean="0">
                <a:latin typeface="Century Gothic" pitchFamily="34" charset="0"/>
              </a:rPr>
              <a:t>selection criteria</a:t>
            </a:r>
            <a:endParaRPr lang="fr-FR" sz="2000" b="1" noProof="1">
              <a:latin typeface="Century Gothic" pitchFamily="34" charset="0"/>
            </a:endParaRPr>
          </a:p>
        </p:txBody>
      </p:sp>
      <p:sp>
        <p:nvSpPr>
          <p:cNvPr id="9" name="Rectangle 8"/>
          <p:cNvSpPr/>
          <p:nvPr/>
        </p:nvSpPr>
        <p:spPr>
          <a:xfrm>
            <a:off x="1827812" y="2284152"/>
            <a:ext cx="2121093" cy="307777"/>
          </a:xfrm>
          <a:prstGeom prst="rect">
            <a:avLst/>
          </a:prstGeom>
        </p:spPr>
        <p:txBody>
          <a:bodyPr wrap="none">
            <a:spAutoFit/>
          </a:bodyPr>
          <a:lstStyle/>
          <a:p>
            <a:r>
              <a:rPr lang="en-GB" sz="1400" b="1" dirty="0">
                <a:solidFill>
                  <a:schemeClr val="accent6"/>
                </a:solidFill>
                <a:latin typeface="Arial" charset="0"/>
                <a:ea typeface="Arial" charset="0"/>
                <a:cs typeface="Arial" charset="0"/>
              </a:rPr>
              <a:t>Section D – Work plan </a:t>
            </a:r>
            <a:endParaRPr lang="fr-FR" sz="1400" b="1" dirty="0">
              <a:solidFill>
                <a:schemeClr val="accent6"/>
              </a:solidFill>
              <a:latin typeface="Arial" charset="0"/>
              <a:ea typeface="Arial" charset="0"/>
              <a:cs typeface="Arial"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1933029844"/>
              </p:ext>
            </p:extLst>
          </p:nvPr>
        </p:nvGraphicFramePr>
        <p:xfrm>
          <a:off x="6613071" y="2284152"/>
          <a:ext cx="4831525" cy="4197096"/>
        </p:xfrm>
        <a:graphic>
          <a:graphicData uri="http://schemas.openxmlformats.org/drawingml/2006/table">
            <a:tbl>
              <a:tblPr firstRow="1" firstCol="1" bandRow="1"/>
              <a:tblGrid>
                <a:gridCol w="4341256"/>
                <a:gridCol w="490269"/>
              </a:tblGrid>
              <a:tr h="154068">
                <a:tc>
                  <a:txBody>
                    <a:bodyPr/>
                    <a:lstStyle/>
                    <a:p>
                      <a:pPr>
                        <a:lnSpc>
                          <a:spcPct val="115000"/>
                        </a:lnSpc>
                        <a:spcAft>
                          <a:spcPts val="0"/>
                        </a:spcAft>
                      </a:pPr>
                      <a:r>
                        <a:rPr lang="en-GB" sz="900" b="1">
                          <a:effectLst/>
                          <a:latin typeface="Calibri" charset="0"/>
                          <a:ea typeface="Calibri" charset="0"/>
                          <a:cs typeface="Times New Roman" charset="0"/>
                        </a:rPr>
                        <a:t>Quality assessment (Award criteria)</a:t>
                      </a:r>
                      <a:endParaRPr lang="fr-FR" sz="90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0"/>
                        </a:spcAft>
                      </a:pPr>
                      <a:r>
                        <a:rPr lang="en-GB" sz="900" b="1">
                          <a:effectLst/>
                          <a:latin typeface="Calibri" charset="0"/>
                          <a:ea typeface="Calibri" charset="0"/>
                          <a:cs typeface="Times New Roman" charset="0"/>
                        </a:rPr>
                        <a:t>Score</a:t>
                      </a:r>
                      <a:endParaRPr lang="fr-FR" sz="90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35886">
                <a:tc gridSpan="2">
                  <a:txBody>
                    <a:bodyPr/>
                    <a:lstStyle/>
                    <a:p>
                      <a:pPr>
                        <a:lnSpc>
                          <a:spcPct val="100000"/>
                        </a:lnSpc>
                        <a:spcAft>
                          <a:spcPts val="0"/>
                        </a:spcAft>
                      </a:pPr>
                      <a:r>
                        <a:rPr lang="en-GB" sz="900" b="1">
                          <a:effectLst/>
                          <a:latin typeface="Calibri" charset="0"/>
                          <a:ea typeface="Calibri" charset="0"/>
                          <a:cs typeface="Times New Roman" charset="0"/>
                        </a:rPr>
                        <a:t>Operational assessment criteria (%) (Selection criteria) maximum 45</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r>
              <a:tr h="271772">
                <a:tc>
                  <a:txBody>
                    <a:bodyPr/>
                    <a:lstStyle/>
                    <a:p>
                      <a:pPr marL="0" lvl="0" indent="0">
                        <a:lnSpc>
                          <a:spcPct val="100000"/>
                        </a:lnSpc>
                        <a:spcAft>
                          <a:spcPts val="0"/>
                        </a:spcAft>
                        <a:buFont typeface="+mj-lt"/>
                        <a:buNone/>
                      </a:pPr>
                      <a:r>
                        <a:rPr lang="en-GB" sz="900" b="1" dirty="0" smtClean="0">
                          <a:effectLst/>
                          <a:latin typeface="Calibri" charset="0"/>
                          <a:ea typeface="Calibri" charset="0"/>
                          <a:cs typeface="Times New Roman" charset="0"/>
                        </a:rPr>
                        <a:t>5. Partnership </a:t>
                      </a:r>
                      <a:r>
                        <a:rPr lang="en-GB" sz="900" b="1" dirty="0">
                          <a:effectLst/>
                          <a:latin typeface="Calibri" charset="0"/>
                          <a:ea typeface="Calibri" charset="0"/>
                          <a:cs typeface="Times New Roman" charset="0"/>
                        </a:rPr>
                        <a:t>capacity (to what extent has the partnership the experience and capacity to implement the project?)</a:t>
                      </a:r>
                      <a:endParaRPr lang="fr-FR" sz="900" dirty="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900" b="1">
                          <a:effectLst/>
                          <a:latin typeface="Calibri" charset="0"/>
                          <a:ea typeface="Calibri" charset="0"/>
                          <a:cs typeface="Times New Roman" charset="0"/>
                        </a:rPr>
                        <a:t>12</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1772">
                <a:tc>
                  <a:txBody>
                    <a:bodyPr/>
                    <a:lstStyle/>
                    <a:p>
                      <a:pPr marL="0" lvl="0" indent="0">
                        <a:lnSpc>
                          <a:spcPct val="100000"/>
                        </a:lnSpc>
                        <a:spcAft>
                          <a:spcPts val="0"/>
                        </a:spcAft>
                        <a:buFont typeface="+mj-lt"/>
                        <a:buNone/>
                      </a:pPr>
                      <a:r>
                        <a:rPr lang="en-GB" sz="900" b="1" dirty="0" smtClean="0">
                          <a:effectLst/>
                          <a:latin typeface="Calibri" charset="0"/>
                          <a:ea typeface="Calibri" charset="0"/>
                          <a:cs typeface="Times New Roman" charset="0"/>
                        </a:rPr>
                        <a:t>6. Communication </a:t>
                      </a:r>
                      <a:r>
                        <a:rPr lang="en-GB" sz="900" b="1" dirty="0">
                          <a:effectLst/>
                          <a:latin typeface="Calibri" charset="0"/>
                          <a:ea typeface="Calibri" charset="0"/>
                          <a:cs typeface="Times New Roman" charset="0"/>
                        </a:rPr>
                        <a:t>(To what extent are information and communication activities appropriate and able to reach the relevant target groups and stakeholders?)</a:t>
                      </a:r>
                      <a:endParaRPr lang="fr-FR" sz="900" dirty="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900" b="1">
                          <a:effectLst/>
                          <a:latin typeface="Calibri" charset="0"/>
                          <a:ea typeface="Calibri" charset="0"/>
                          <a:cs typeface="Times New Roman" charset="0"/>
                        </a:rPr>
                        <a:t>6</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1772">
                <a:tc>
                  <a:txBody>
                    <a:bodyPr/>
                    <a:lstStyle/>
                    <a:p>
                      <a:pPr marL="270510" indent="-270510">
                        <a:lnSpc>
                          <a:spcPct val="100000"/>
                        </a:lnSpc>
                        <a:spcAft>
                          <a:spcPts val="0"/>
                        </a:spcAft>
                      </a:pPr>
                      <a:r>
                        <a:rPr lang="en-GB" sz="900">
                          <a:effectLst/>
                          <a:latin typeface="Calibri" charset="0"/>
                          <a:ea typeface="Calibri" charset="0"/>
                          <a:cs typeface="Times New Roman" charset="0"/>
                        </a:rPr>
                        <a:t>6.1  Information and communication activities are clearly defined  and linked to the project specific objective</a:t>
                      </a:r>
                      <a:endParaRPr lang="fr-FR" sz="90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effectLst/>
                          <a:latin typeface="Calibri" charset="0"/>
                          <a:ea typeface="Calibri" charset="0"/>
                          <a:cs typeface="Times New Roman" charset="0"/>
                        </a:rPr>
                        <a:t>2</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1772">
                <a:tc>
                  <a:txBody>
                    <a:bodyPr/>
                    <a:lstStyle/>
                    <a:p>
                      <a:pPr marL="270510" indent="-270510">
                        <a:lnSpc>
                          <a:spcPct val="100000"/>
                        </a:lnSpc>
                        <a:spcAft>
                          <a:spcPts val="0"/>
                        </a:spcAft>
                      </a:pPr>
                      <a:r>
                        <a:rPr lang="en-GB" sz="900">
                          <a:effectLst/>
                          <a:latin typeface="Calibri" charset="0"/>
                          <a:ea typeface="Calibri" charset="0"/>
                          <a:cs typeface="Times New Roman" charset="0"/>
                        </a:rPr>
                        <a:t>6.2  Information and communication activities are appropriate to   reach the relevant target groups and stakeholders</a:t>
                      </a:r>
                      <a:endParaRPr lang="fr-FR" sz="90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effectLst/>
                          <a:latin typeface="Calibri" charset="0"/>
                          <a:ea typeface="Calibri" charset="0"/>
                          <a:cs typeface="Times New Roman" charset="0"/>
                        </a:rPr>
                        <a:t>2</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1772">
                <a:tc>
                  <a:txBody>
                    <a:bodyPr/>
                    <a:lstStyle/>
                    <a:p>
                      <a:pPr marL="270510" indent="-270510">
                        <a:lnSpc>
                          <a:spcPct val="100000"/>
                        </a:lnSpc>
                        <a:spcAft>
                          <a:spcPts val="0"/>
                        </a:spcAft>
                      </a:pPr>
                      <a:r>
                        <a:rPr lang="en-GB" sz="900">
                          <a:effectLst/>
                          <a:latin typeface="Calibri" charset="0"/>
                          <a:ea typeface="Calibri" charset="0"/>
                          <a:cs typeface="Times New Roman" charset="0"/>
                        </a:rPr>
                        <a:t>6.3  All the proposed information and communication activities are necessary and proportional with project activities as a whole</a:t>
                      </a:r>
                      <a:endParaRPr lang="fr-FR" sz="90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effectLst/>
                          <a:latin typeface="Calibri" charset="0"/>
                          <a:ea typeface="Calibri" charset="0"/>
                          <a:cs typeface="Times New Roman" charset="0"/>
                        </a:rPr>
                        <a:t>2</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068">
                <a:tc>
                  <a:txBody>
                    <a:bodyPr/>
                    <a:lstStyle/>
                    <a:p>
                      <a:pPr marL="0" lvl="0" indent="0">
                        <a:lnSpc>
                          <a:spcPct val="100000"/>
                        </a:lnSpc>
                        <a:spcAft>
                          <a:spcPts val="0"/>
                        </a:spcAft>
                        <a:buFont typeface="+mj-lt"/>
                        <a:buNone/>
                      </a:pPr>
                      <a:r>
                        <a:rPr lang="en-GB" sz="900" b="1" dirty="0" smtClean="0">
                          <a:effectLst/>
                          <a:latin typeface="Calibri" charset="0"/>
                          <a:ea typeface="Calibri" charset="0"/>
                          <a:cs typeface="Times New Roman" charset="0"/>
                        </a:rPr>
                        <a:t>7. Work </a:t>
                      </a:r>
                      <a:r>
                        <a:rPr lang="en-GB" sz="900" b="1" dirty="0">
                          <a:effectLst/>
                          <a:latin typeface="Calibri" charset="0"/>
                          <a:ea typeface="Calibri" charset="0"/>
                          <a:cs typeface="Times New Roman" charset="0"/>
                        </a:rPr>
                        <a:t>plan (To what extent is the work plan realistic, consistent and coherent?)</a:t>
                      </a:r>
                      <a:endParaRPr lang="fr-FR" sz="900" dirty="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900" b="1">
                          <a:effectLst/>
                          <a:latin typeface="Calibri" charset="0"/>
                          <a:ea typeface="Calibri" charset="0"/>
                          <a:cs typeface="Times New Roman" charset="0"/>
                        </a:rPr>
                        <a:t>15</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1772">
                <a:tc>
                  <a:txBody>
                    <a:bodyPr/>
                    <a:lstStyle/>
                    <a:p>
                      <a:pPr marL="270510" indent="-270510">
                        <a:lnSpc>
                          <a:spcPct val="100000"/>
                        </a:lnSpc>
                        <a:spcAft>
                          <a:spcPts val="0"/>
                        </a:spcAft>
                      </a:pPr>
                      <a:r>
                        <a:rPr lang="en-GB" sz="900" dirty="0">
                          <a:effectLst/>
                          <a:latin typeface="Calibri" charset="0"/>
                          <a:ea typeface="Calibri" charset="0"/>
                          <a:cs typeface="Times New Roman" charset="0"/>
                        </a:rPr>
                        <a:t>7.1  Proposed activities are eligible, realistic, consistent  and lead to the planned main outputs and results</a:t>
                      </a:r>
                      <a:endParaRPr lang="fr-FR" sz="900" dirty="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effectLst/>
                          <a:latin typeface="Calibri" charset="0"/>
                          <a:ea typeface="Calibri" charset="0"/>
                          <a:cs typeface="Times New Roman" charset="0"/>
                        </a:rPr>
                        <a:t>3</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068">
                <a:tc>
                  <a:txBody>
                    <a:bodyPr/>
                    <a:lstStyle/>
                    <a:p>
                      <a:pPr>
                        <a:lnSpc>
                          <a:spcPct val="100000"/>
                        </a:lnSpc>
                        <a:spcAft>
                          <a:spcPts val="0"/>
                        </a:spcAft>
                      </a:pPr>
                      <a:r>
                        <a:rPr lang="en-GB" sz="900">
                          <a:effectLst/>
                          <a:latin typeface="Calibri" charset="0"/>
                          <a:ea typeface="Calibri" charset="0"/>
                          <a:cs typeface="Times New Roman" charset="0"/>
                        </a:rPr>
                        <a:t>7.2  Activities and outputs are in a logical time-sequence</a:t>
                      </a:r>
                      <a:endParaRPr lang="fr-FR" sz="90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effectLst/>
                          <a:latin typeface="Calibri" charset="0"/>
                          <a:ea typeface="Calibri" charset="0"/>
                          <a:cs typeface="Times New Roman" charset="0"/>
                        </a:rPr>
                        <a:t>3</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068">
                <a:tc>
                  <a:txBody>
                    <a:bodyPr/>
                    <a:lstStyle/>
                    <a:p>
                      <a:pPr>
                        <a:lnSpc>
                          <a:spcPct val="100000"/>
                        </a:lnSpc>
                        <a:spcAft>
                          <a:spcPts val="0"/>
                        </a:spcAft>
                      </a:pPr>
                      <a:r>
                        <a:rPr lang="en-GB" sz="900">
                          <a:effectLst/>
                          <a:latin typeface="Calibri" charset="0"/>
                          <a:ea typeface="Calibri" charset="0"/>
                          <a:cs typeface="Times New Roman" charset="0"/>
                        </a:rPr>
                        <a:t>7.3  Time plan is realistic for the proposed activities</a:t>
                      </a:r>
                      <a:endParaRPr lang="fr-FR" sz="90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effectLst/>
                          <a:latin typeface="Calibri" charset="0"/>
                          <a:ea typeface="Calibri" charset="0"/>
                          <a:cs typeface="Times New Roman" charset="0"/>
                        </a:rPr>
                        <a:t>3</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1772">
                <a:tc>
                  <a:txBody>
                    <a:bodyPr/>
                    <a:lstStyle/>
                    <a:p>
                      <a:pPr marL="270510" indent="-270510">
                        <a:lnSpc>
                          <a:spcPct val="100000"/>
                        </a:lnSpc>
                        <a:spcAft>
                          <a:spcPts val="0"/>
                        </a:spcAft>
                      </a:pPr>
                      <a:r>
                        <a:rPr lang="en-GB" sz="900">
                          <a:effectLst/>
                          <a:latin typeface="Calibri" charset="0"/>
                          <a:ea typeface="Calibri" charset="0"/>
                          <a:cs typeface="Times New Roman" charset="0"/>
                        </a:rPr>
                        <a:t>7.4  Distribution of tasks among partners is clear, logical, in line with partners’ role in the project and their competencies</a:t>
                      </a:r>
                      <a:endParaRPr lang="fr-FR" sz="90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effectLst/>
                          <a:latin typeface="Calibri" charset="0"/>
                          <a:ea typeface="Calibri" charset="0"/>
                          <a:cs typeface="Times New Roman" charset="0"/>
                        </a:rPr>
                        <a:t>3</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1772">
                <a:tc>
                  <a:txBody>
                    <a:bodyPr/>
                    <a:lstStyle/>
                    <a:p>
                      <a:pPr marL="288290" indent="-288290">
                        <a:lnSpc>
                          <a:spcPct val="100000"/>
                        </a:lnSpc>
                        <a:spcAft>
                          <a:spcPts val="0"/>
                        </a:spcAft>
                      </a:pPr>
                      <a:r>
                        <a:rPr lang="en-GB" sz="900" dirty="0">
                          <a:effectLst/>
                          <a:latin typeface="Calibri" charset="0"/>
                          <a:ea typeface="Calibri" charset="0"/>
                          <a:cs typeface="Times New Roman" charset="0"/>
                        </a:rPr>
                        <a:t>7.5  Monitoring and evaluation arrangements are foreseen and   appropriate for the project size</a:t>
                      </a:r>
                      <a:endParaRPr lang="fr-FR" sz="900" dirty="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effectLst/>
                          <a:latin typeface="Calibri" charset="0"/>
                          <a:ea typeface="Calibri" charset="0"/>
                          <a:cs typeface="Times New Roman" charset="0"/>
                        </a:rPr>
                        <a:t>3</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1772">
                <a:tc>
                  <a:txBody>
                    <a:bodyPr/>
                    <a:lstStyle/>
                    <a:p>
                      <a:pPr marL="0" lvl="0" indent="0">
                        <a:lnSpc>
                          <a:spcPct val="100000"/>
                        </a:lnSpc>
                        <a:spcAft>
                          <a:spcPts val="0"/>
                        </a:spcAft>
                        <a:buFont typeface="+mj-lt"/>
                        <a:buNone/>
                      </a:pPr>
                      <a:r>
                        <a:rPr lang="en-GB" sz="900" b="1" dirty="0" smtClean="0">
                          <a:effectLst/>
                          <a:latin typeface="Calibri" charset="0"/>
                          <a:ea typeface="Calibri" charset="0"/>
                          <a:cs typeface="Times New Roman" charset="0"/>
                        </a:rPr>
                        <a:t>8. Budget </a:t>
                      </a:r>
                      <a:r>
                        <a:rPr lang="en-GB" sz="900" b="1" dirty="0">
                          <a:effectLst/>
                          <a:latin typeface="Calibri" charset="0"/>
                          <a:ea typeface="Calibri" charset="0"/>
                          <a:cs typeface="Times New Roman" charset="0"/>
                        </a:rPr>
                        <a:t>(To what extent does the project budget demonstrate value for money and is coherent with the work-plan and proportionate?)</a:t>
                      </a:r>
                      <a:endParaRPr lang="fr-FR" sz="900" dirty="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GB" sz="900" b="1">
                          <a:effectLst/>
                          <a:latin typeface="Calibri" charset="0"/>
                          <a:ea typeface="Calibri" charset="0"/>
                          <a:cs typeface="Times New Roman" charset="0"/>
                        </a:rPr>
                        <a:t>12</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71772">
                <a:tc>
                  <a:txBody>
                    <a:bodyPr/>
                    <a:lstStyle/>
                    <a:p>
                      <a:pPr marL="457200" lvl="1" indent="0" algn="just">
                        <a:lnSpc>
                          <a:spcPct val="100000"/>
                        </a:lnSpc>
                        <a:spcAft>
                          <a:spcPts val="0"/>
                        </a:spcAft>
                        <a:buFont typeface="+mj-lt"/>
                        <a:buNone/>
                      </a:pPr>
                      <a:r>
                        <a:rPr lang="en-GB" sz="900" dirty="0" smtClean="0">
                          <a:effectLst/>
                          <a:latin typeface="Calibri" charset="0"/>
                          <a:ea typeface="Calibri" charset="0"/>
                          <a:cs typeface="Times New Roman" charset="0"/>
                        </a:rPr>
                        <a:t>8.1 Project </a:t>
                      </a:r>
                      <a:r>
                        <a:rPr lang="en-GB" sz="900" dirty="0">
                          <a:effectLst/>
                          <a:latin typeface="Calibri" charset="0"/>
                          <a:ea typeface="Calibri" charset="0"/>
                          <a:cs typeface="Times New Roman" charset="0"/>
                        </a:rPr>
                        <a:t>budget is correlated with the proposed activities and realistic to the proposed work plan and the main outputs and results envisaged</a:t>
                      </a:r>
                      <a:endParaRPr lang="fr-FR" sz="900" dirty="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effectLst/>
                          <a:latin typeface="Calibri" charset="0"/>
                          <a:ea typeface="Calibri" charset="0"/>
                          <a:cs typeface="Times New Roman" charset="0"/>
                        </a:rPr>
                        <a:t>6</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7658">
                <a:tc>
                  <a:txBody>
                    <a:bodyPr/>
                    <a:lstStyle/>
                    <a:p>
                      <a:pPr marL="270510" indent="-270510" algn="just">
                        <a:lnSpc>
                          <a:spcPct val="100000"/>
                        </a:lnSpc>
                        <a:spcAft>
                          <a:spcPts val="0"/>
                        </a:spcAft>
                      </a:pPr>
                      <a:r>
                        <a:rPr lang="en-GB" sz="900" dirty="0">
                          <a:effectLst/>
                          <a:latin typeface="Calibri" charset="0"/>
                          <a:ea typeface="Calibri" charset="0"/>
                          <a:cs typeface="Times New Roman" charset="0"/>
                        </a:rPr>
                        <a:t>8.2 The costs included in the project budget are eligible, reasonable, justified and comply with the requirements of sound financial management, in particular regarding economy and efficiency</a:t>
                      </a:r>
                      <a:endParaRPr lang="fr-FR" sz="900" dirty="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a:effectLst/>
                          <a:latin typeface="Calibri" charset="0"/>
                          <a:ea typeface="Calibri" charset="0"/>
                          <a:cs typeface="Times New Roman" charset="0"/>
                        </a:rPr>
                        <a:t>4</a:t>
                      </a:r>
                      <a:endParaRPr lang="fr-FR" sz="90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1772">
                <a:tc>
                  <a:txBody>
                    <a:bodyPr/>
                    <a:lstStyle/>
                    <a:p>
                      <a:pPr marL="270510" indent="-270510" algn="just">
                        <a:lnSpc>
                          <a:spcPct val="100000"/>
                        </a:lnSpc>
                        <a:spcAft>
                          <a:spcPts val="0"/>
                        </a:spcAft>
                      </a:pPr>
                      <a:r>
                        <a:rPr lang="en-GB" sz="900" dirty="0">
                          <a:effectLst/>
                          <a:latin typeface="Calibri" charset="0"/>
                          <a:ea typeface="Calibri" charset="0"/>
                          <a:cs typeface="Times New Roman" charset="0"/>
                        </a:rPr>
                        <a:t>8.3  Calculation of flat rate for office and administrative costs is correct, is within the maximum limit and costs are reasonable </a:t>
                      </a:r>
                      <a:endParaRPr lang="fr-FR" sz="900" dirty="0">
                        <a:effectLst/>
                        <a:latin typeface="Calibri" charset="0"/>
                        <a:ea typeface="Calibri" charset="0"/>
                        <a:cs typeface="Times New Roman" charset="0"/>
                      </a:endParaRP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GB" sz="900" dirty="0">
                          <a:effectLst/>
                          <a:latin typeface="Calibri" charset="0"/>
                          <a:ea typeface="Calibri" charset="0"/>
                          <a:cs typeface="Times New Roman" charset="0"/>
                        </a:rPr>
                        <a:t>2</a:t>
                      </a:r>
                      <a:endParaRPr lang="fr-FR" sz="900" dirty="0">
                        <a:effectLst/>
                        <a:latin typeface="Calibri" charset="0"/>
                        <a:ea typeface="Calibri" charset="0"/>
                        <a:cs typeface="Times New Roman" charset="0"/>
                      </a:endParaRPr>
                    </a:p>
                  </a:txBody>
                  <a:tcPr marL="53376" marR="53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1862384385"/>
              </p:ext>
            </p:extLst>
          </p:nvPr>
        </p:nvGraphicFramePr>
        <p:xfrm>
          <a:off x="1504950" y="2591929"/>
          <a:ext cx="3238500" cy="1349502"/>
        </p:xfrm>
        <a:graphic>
          <a:graphicData uri="http://schemas.openxmlformats.org/drawingml/2006/table">
            <a:tbl>
              <a:tblPr firstRow="1" firstCol="1" bandRow="1"/>
              <a:tblGrid>
                <a:gridCol w="3238500"/>
              </a:tblGrid>
              <a:tr h="0">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100" b="1" dirty="0">
                          <a:effectLst/>
                          <a:latin typeface="Trebuchet MS" charset="0"/>
                          <a:ea typeface="Times New Roman" charset="0"/>
                        </a:rPr>
                        <a:t>Work plan</a:t>
                      </a:r>
                      <a:endParaRPr lang="fr-FR" sz="1200" dirty="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0">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100" b="1">
                          <a:effectLst/>
                          <a:latin typeface="Trebuchet MS" charset="0"/>
                          <a:ea typeface="Times New Roman" charset="0"/>
                        </a:rPr>
                        <a:t>D.1 Group of activities</a:t>
                      </a:r>
                      <a:endParaRPr lang="fr-FR" sz="120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FF"/>
                    </a:solidFill>
                  </a:tcPr>
                </a:tc>
              </a:tr>
              <a:tr h="0">
                <a:tc>
                  <a:txBody>
                    <a:bodyPr/>
                    <a:lstStyle/>
                    <a:p>
                      <a:pPr indent="165735"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100" b="1">
                          <a:effectLst/>
                          <a:latin typeface="Trebuchet MS" charset="0"/>
                          <a:ea typeface="Times New Roman" charset="0"/>
                        </a:rPr>
                        <a:t>Management</a:t>
                      </a:r>
                      <a:endParaRPr lang="fr-FR" sz="120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0">
                <a:tc>
                  <a:txBody>
                    <a:bodyPr/>
                    <a:lstStyle/>
                    <a:p>
                      <a:pPr indent="165735"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100" b="1">
                          <a:effectLst/>
                          <a:latin typeface="Trebuchet MS" charset="0"/>
                          <a:ea typeface="Times New Roman" charset="0"/>
                        </a:rPr>
                        <a:t>Implementation </a:t>
                      </a:r>
                      <a:endParaRPr lang="fr-FR" sz="120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FF"/>
                    </a:solidFill>
                  </a:tcPr>
                </a:tc>
              </a:tr>
              <a:tr h="0">
                <a:tc>
                  <a:txBody>
                    <a:bodyPr/>
                    <a:lstStyle/>
                    <a:p>
                      <a:pPr indent="165735"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100" b="1">
                          <a:effectLst/>
                          <a:latin typeface="Trebuchet MS" charset="0"/>
                          <a:ea typeface="Times New Roman" charset="0"/>
                        </a:rPr>
                        <a:t>Communication</a:t>
                      </a:r>
                      <a:endParaRPr lang="fr-FR" sz="120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0">
                <a:tc>
                  <a:txBody>
                    <a:bodyPr/>
                    <a:lstStyle/>
                    <a:p>
                      <a:pPr marL="165735" algn="l">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100" b="1">
                          <a:effectLst/>
                          <a:latin typeface="Trebuchet MS" charset="0"/>
                          <a:ea typeface="Times New Roman" charset="0"/>
                        </a:rPr>
                        <a:t>Investment , if applicable</a:t>
                      </a:r>
                      <a:endParaRPr lang="fr-FR" sz="120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FF"/>
                    </a:solidFill>
                  </a:tcPr>
                </a:tc>
              </a:tr>
              <a:tr h="0">
                <a:tc>
                  <a:txBody>
                    <a:bodyPr/>
                    <a:lstStyle/>
                    <a:p>
                      <a:pPr marL="280035" indent="-280035"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100" b="1" dirty="0">
                          <a:effectLst/>
                          <a:latin typeface="Trebuchet MS" charset="0"/>
                          <a:ea typeface="Times New Roman" charset="0"/>
                        </a:rPr>
                        <a:t>D.3 Periods </a:t>
                      </a:r>
                      <a:endParaRPr lang="fr-FR" sz="1200" dirty="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336181529"/>
              </p:ext>
            </p:extLst>
          </p:nvPr>
        </p:nvGraphicFramePr>
        <p:xfrm>
          <a:off x="1432400" y="4920691"/>
          <a:ext cx="3383598" cy="1156716"/>
        </p:xfrm>
        <a:graphic>
          <a:graphicData uri="http://schemas.openxmlformats.org/drawingml/2006/table">
            <a:tbl>
              <a:tblPr firstRow="1" firstCol="1" bandRow="1"/>
              <a:tblGrid>
                <a:gridCol w="710188"/>
                <a:gridCol w="2673410"/>
              </a:tblGrid>
              <a:tr h="0">
                <a:tc>
                  <a:txBody>
                    <a:bodyPr/>
                    <a:lstStyle/>
                    <a:p>
                      <a:pPr algn="ctr">
                        <a:lnSpc>
                          <a:spcPct val="115000"/>
                        </a:lnSpc>
                      </a:pPr>
                      <a:r>
                        <a:rPr lang="en-US" sz="1100" b="1">
                          <a:solidFill>
                            <a:srgbClr val="000000"/>
                          </a:solidFill>
                          <a:effectLst/>
                          <a:latin typeface="Trebuchet MS" charset="0"/>
                        </a:rPr>
                        <a:t>Section</a:t>
                      </a:r>
                      <a:endParaRPr lang="fr-FR" sz="1000">
                        <a:effectLst/>
                        <a:latin typeface="Times New Roman" charset="0"/>
                      </a:endParaRPr>
                    </a:p>
                  </a:txBody>
                  <a:tcPr marL="68580" marR="68580"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pPr>
                      <a:r>
                        <a:rPr lang="en-US" sz="1100" b="1" dirty="0">
                          <a:solidFill>
                            <a:srgbClr val="000000"/>
                          </a:solidFill>
                          <a:effectLst/>
                          <a:latin typeface="Trebuchet MS" charset="0"/>
                        </a:rPr>
                        <a:t>Application</a:t>
                      </a:r>
                      <a:endParaRPr lang="fr-FR" sz="1000" dirty="0">
                        <a:effectLst/>
                        <a:latin typeface="Times New Roman" charset="0"/>
                      </a:endParaRPr>
                    </a:p>
                  </a:txBody>
                  <a:tcPr marL="68580" marR="68580"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r>
              <a:tr h="0">
                <a:tc rowSpan="5">
                  <a:txBody>
                    <a:bodyPr/>
                    <a:lstStyle/>
                    <a:p>
                      <a:pPr algn="ctr">
                        <a:lnSpc>
                          <a:spcPct val="115000"/>
                        </a:lnSpc>
                      </a:pPr>
                      <a:r>
                        <a:rPr lang="en-US" sz="1100" b="1">
                          <a:solidFill>
                            <a:srgbClr val="000000"/>
                          </a:solidFill>
                          <a:effectLst/>
                          <a:latin typeface="Trebuchet MS" charset="0"/>
                        </a:rPr>
                        <a:t>E</a:t>
                      </a:r>
                      <a:endParaRPr lang="fr-FR" sz="1000">
                        <a:effectLst/>
                        <a:latin typeface="Times New Roman" charset="0"/>
                      </a:endParaRPr>
                    </a:p>
                  </a:txBody>
                  <a:tcPr marL="68580" marR="68580" marT="0" marB="0">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FFFFFF"/>
                    </a:solidFill>
                  </a:tcPr>
                </a:tc>
                <a:tc>
                  <a:txBody>
                    <a:bodyPr/>
                    <a:lstStyle/>
                    <a:p>
                      <a:pPr>
                        <a:lnSpc>
                          <a:spcPct val="115000"/>
                        </a:lnSpc>
                      </a:pPr>
                      <a:r>
                        <a:rPr lang="en-US" sz="1100" b="1">
                          <a:solidFill>
                            <a:srgbClr val="000000"/>
                          </a:solidFill>
                          <a:effectLst/>
                          <a:latin typeface="Trebuchet MS" charset="0"/>
                        </a:rPr>
                        <a:t>Budget</a:t>
                      </a:r>
                      <a:endParaRPr lang="fr-FR" sz="1000">
                        <a:effectLst/>
                        <a:latin typeface="Times New Roman"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D3DFEE"/>
                    </a:solidFill>
                  </a:tcPr>
                </a:tc>
              </a:tr>
              <a:tr h="0">
                <a:tc vMerge="1">
                  <a:txBody>
                    <a:bodyPr/>
                    <a:lstStyle/>
                    <a:p>
                      <a:endParaRPr lang="fr-FR"/>
                    </a:p>
                  </a:txBody>
                  <a:tcPr/>
                </a:tc>
                <a:tc>
                  <a:txBody>
                    <a:bodyPr/>
                    <a:lstStyle/>
                    <a:p>
                      <a:pPr>
                        <a:lnSpc>
                          <a:spcPct val="115000"/>
                        </a:lnSpc>
                      </a:pPr>
                      <a:r>
                        <a:rPr lang="en-US" sz="1100">
                          <a:solidFill>
                            <a:srgbClr val="000000"/>
                          </a:solidFill>
                          <a:effectLst/>
                          <a:latin typeface="Trebuchet MS" charset="0"/>
                        </a:rPr>
                        <a:t>Project budget per period</a:t>
                      </a:r>
                      <a:endParaRPr lang="fr-FR" sz="1000">
                        <a:effectLst/>
                        <a:latin typeface="Times New Roman" charset="0"/>
                      </a:endParaRPr>
                    </a:p>
                  </a:txBody>
                  <a:tcPr marL="68580" marR="68580" marT="0" marB="0">
                    <a:lnL>
                      <a:noFill/>
                    </a:lnL>
                    <a:lnR w="12700" cap="flat" cmpd="sng" algn="ctr">
                      <a:solidFill>
                        <a:srgbClr val="4F81BD"/>
                      </a:solidFill>
                      <a:prstDash val="solid"/>
                      <a:round/>
                      <a:headEnd type="none" w="med" len="med"/>
                      <a:tailEnd type="none" w="med" len="med"/>
                    </a:lnR>
                    <a:lnT>
                      <a:noFill/>
                    </a:lnT>
                    <a:lnB>
                      <a:noFill/>
                    </a:lnB>
                  </a:tcPr>
                </a:tc>
              </a:tr>
              <a:tr h="0">
                <a:tc vMerge="1">
                  <a:txBody>
                    <a:bodyPr/>
                    <a:lstStyle/>
                    <a:p>
                      <a:endParaRPr lang="fr-FR"/>
                    </a:p>
                  </a:txBody>
                  <a:tcPr/>
                </a:tc>
                <a:tc>
                  <a:txBody>
                    <a:bodyPr/>
                    <a:lstStyle/>
                    <a:p>
                      <a:pPr>
                        <a:lnSpc>
                          <a:spcPct val="115000"/>
                        </a:lnSpc>
                      </a:pPr>
                      <a:r>
                        <a:rPr lang="en-US" sz="1100">
                          <a:solidFill>
                            <a:srgbClr val="000000"/>
                          </a:solidFill>
                          <a:effectLst/>
                          <a:latin typeface="Trebuchet MS" charset="0"/>
                        </a:rPr>
                        <a:t>Partner budget</a:t>
                      </a:r>
                      <a:endParaRPr lang="fr-FR" sz="1000">
                        <a:effectLst/>
                        <a:latin typeface="Times New Roman" charset="0"/>
                      </a:endParaRPr>
                    </a:p>
                  </a:txBody>
                  <a:tcPr marL="68580" marR="68580" marT="0" marB="0">
                    <a:lnL>
                      <a:noFill/>
                    </a:lnL>
                    <a:lnR w="12700" cap="flat" cmpd="sng" algn="ctr">
                      <a:solidFill>
                        <a:srgbClr val="4F81BD"/>
                      </a:solidFill>
                      <a:prstDash val="solid"/>
                      <a:round/>
                      <a:headEnd type="none" w="med" len="med"/>
                      <a:tailEnd type="none" w="med" len="med"/>
                    </a:lnR>
                    <a:lnT>
                      <a:noFill/>
                    </a:lnT>
                    <a:lnB>
                      <a:noFill/>
                    </a:lnB>
                  </a:tcPr>
                </a:tc>
              </a:tr>
              <a:tr h="0">
                <a:tc vMerge="1">
                  <a:txBody>
                    <a:bodyPr/>
                    <a:lstStyle/>
                    <a:p>
                      <a:endParaRPr lang="fr-FR"/>
                    </a:p>
                  </a:txBody>
                  <a:tcPr/>
                </a:tc>
                <a:tc>
                  <a:txBody>
                    <a:bodyPr/>
                    <a:lstStyle/>
                    <a:p>
                      <a:pPr>
                        <a:lnSpc>
                          <a:spcPct val="115000"/>
                        </a:lnSpc>
                      </a:pPr>
                      <a:r>
                        <a:rPr lang="en-US" sz="1100" dirty="0">
                          <a:solidFill>
                            <a:srgbClr val="000000"/>
                          </a:solidFill>
                          <a:effectLst/>
                          <a:latin typeface="Trebuchet MS" charset="0"/>
                        </a:rPr>
                        <a:t>Activities outside</a:t>
                      </a:r>
                      <a:endParaRPr lang="fr-FR" sz="1000" dirty="0">
                        <a:effectLst/>
                        <a:latin typeface="Times New Roman" charset="0"/>
                      </a:endParaRPr>
                    </a:p>
                  </a:txBody>
                  <a:tcPr marL="68580" marR="68580" marT="0" marB="0">
                    <a:lnL>
                      <a:noFill/>
                    </a:lnL>
                    <a:lnR w="12700" cap="flat" cmpd="sng" algn="ctr">
                      <a:solidFill>
                        <a:srgbClr val="4F81BD"/>
                      </a:solidFill>
                      <a:prstDash val="solid"/>
                      <a:round/>
                      <a:headEnd type="none" w="med" len="med"/>
                      <a:tailEnd type="none" w="med" len="med"/>
                    </a:lnR>
                    <a:lnT>
                      <a:noFill/>
                    </a:lnT>
                    <a:lnB>
                      <a:noFill/>
                    </a:lnB>
                    <a:solidFill>
                      <a:srgbClr val="D3DFEE"/>
                    </a:solidFill>
                  </a:tcPr>
                </a:tc>
              </a:tr>
              <a:tr h="0">
                <a:tc vMerge="1">
                  <a:txBody>
                    <a:bodyPr/>
                    <a:lstStyle/>
                    <a:p>
                      <a:endParaRPr lang="fr-FR"/>
                    </a:p>
                  </a:txBody>
                  <a:tcPr/>
                </a:tc>
                <a:tc>
                  <a:txBody>
                    <a:bodyPr/>
                    <a:lstStyle/>
                    <a:p>
                      <a:pPr>
                        <a:lnSpc>
                          <a:spcPct val="115000"/>
                        </a:lnSpc>
                      </a:pPr>
                      <a:r>
                        <a:rPr lang="en-US" sz="1100" dirty="0">
                          <a:solidFill>
                            <a:srgbClr val="000000"/>
                          </a:solidFill>
                          <a:effectLst/>
                          <a:latin typeface="Trebuchet MS" charset="0"/>
                        </a:rPr>
                        <a:t>Project Breakdown budget</a:t>
                      </a:r>
                      <a:endParaRPr lang="fr-FR" sz="1000" dirty="0">
                        <a:effectLst/>
                        <a:latin typeface="Times New Roman" charset="0"/>
                      </a:endParaRPr>
                    </a:p>
                  </a:txBody>
                  <a:tcPr marL="68580" marR="68580" marT="0" marB="0">
                    <a:lnL>
                      <a:noFill/>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20915355"/>
              </p:ext>
            </p:extLst>
          </p:nvPr>
        </p:nvGraphicFramePr>
        <p:xfrm>
          <a:off x="1432401" y="6084890"/>
          <a:ext cx="3383597" cy="303951"/>
        </p:xfrm>
        <a:graphic>
          <a:graphicData uri="http://schemas.openxmlformats.org/drawingml/2006/table">
            <a:tbl>
              <a:tblPr firstRow="1" firstCol="1" bandRow="1"/>
              <a:tblGrid>
                <a:gridCol w="826023"/>
                <a:gridCol w="2557574"/>
              </a:tblGrid>
              <a:tr h="303951">
                <a:tc>
                  <a:txBody>
                    <a:bodyPr/>
                    <a:lstStyle/>
                    <a:p>
                      <a:pPr algn="ctr">
                        <a:lnSpc>
                          <a:spcPct val="115000"/>
                        </a:lnSpc>
                      </a:pPr>
                      <a:r>
                        <a:rPr lang="en-US" sz="1100" b="1" dirty="0">
                          <a:solidFill>
                            <a:srgbClr val="000000"/>
                          </a:solidFill>
                          <a:effectLst/>
                          <a:latin typeface="Trebuchet MS" charset="0"/>
                        </a:rPr>
                        <a:t>F</a:t>
                      </a:r>
                      <a:endParaRPr lang="fr-FR" sz="1000" dirty="0">
                        <a:effectLst/>
                        <a:latin typeface="Times New Roman" charset="0"/>
                      </a:endParaRPr>
                    </a:p>
                  </a:txBody>
                  <a:tcPr marL="68580" marR="68580" marT="0" marB="0">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FFFFFF"/>
                    </a:solidFill>
                  </a:tcPr>
                </a:tc>
                <a:tc>
                  <a:txBody>
                    <a:bodyPr/>
                    <a:lstStyle/>
                    <a:p>
                      <a:pPr>
                        <a:lnSpc>
                          <a:spcPct val="115000"/>
                        </a:lnSpc>
                      </a:pPr>
                      <a:r>
                        <a:rPr lang="en-US" sz="1100" b="1" dirty="0">
                          <a:solidFill>
                            <a:srgbClr val="000000"/>
                          </a:solidFill>
                          <a:effectLst/>
                          <a:latin typeface="Trebuchet MS" charset="0"/>
                        </a:rPr>
                        <a:t>Project budget overview</a:t>
                      </a:r>
                      <a:endParaRPr lang="fr-FR" sz="1000" dirty="0">
                        <a:effectLst/>
                        <a:latin typeface="Times New Roman"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D3DFEE"/>
                    </a:solidFill>
                  </a:tcPr>
                </a:tc>
              </a:tr>
            </a:tbl>
          </a:graphicData>
        </a:graphic>
      </p:graphicFrame>
      <p:sp>
        <p:nvSpPr>
          <p:cNvPr id="16" name="Rectangle 3"/>
          <p:cNvSpPr>
            <a:spLocks noChangeArrowheads="1"/>
          </p:cNvSpPr>
          <p:nvPr/>
        </p:nvSpPr>
        <p:spPr bwMode="auto">
          <a:xfrm>
            <a:off x="-1191986" y="4449345"/>
            <a:ext cx="5935435" cy="64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1599696" tIns="152352" rIns="91440" bIns="0" numCol="1" anchor="ctr" anchorCtr="0" compatLnSpc="1">
            <a:prstTxWarp prst="textNoShape">
              <a:avLst/>
            </a:prstTxWarp>
            <a:spAutoFit/>
          </a:bodyPr>
          <a:lstStyle/>
          <a:p>
            <a:pPr marL="1371600" marR="0" lvl="3" indent="0" defTabSz="914400" rtl="0" eaLnBrk="0" fontAlgn="base" latinLnBrk="0" hangingPunct="0">
              <a:lnSpc>
                <a:spcPct val="100000"/>
              </a:lnSpc>
              <a:spcBef>
                <a:spcPct val="0"/>
              </a:spcBef>
              <a:spcAft>
                <a:spcPct val="0"/>
              </a:spcAft>
              <a:buClrTx/>
              <a:buSzTx/>
              <a:tabLst/>
            </a:pPr>
            <a:r>
              <a:rPr kumimoji="0" lang="fr-FR" altLang="fr-FR" sz="1400" b="1" i="0" u="none" strike="noStrike" cap="none" normalizeH="0" baseline="0" dirty="0">
                <a:ln>
                  <a:noFill/>
                </a:ln>
                <a:solidFill>
                  <a:schemeClr val="tx1"/>
                </a:solidFill>
                <a:effectLst/>
                <a:latin typeface="Arial" charset="0"/>
                <a:ea typeface="Times New Roman" charset="0"/>
              </a:rPr>
              <a:t>S</a:t>
            </a:r>
            <a:r>
              <a:rPr kumimoji="0" lang="fr-FR" altLang="fr-FR" sz="1400" b="1" i="0" u="none" strike="noStrike" cap="none" normalizeH="0" baseline="0" dirty="0" bmk="">
                <a:ln>
                  <a:noFill/>
                </a:ln>
                <a:solidFill>
                  <a:schemeClr val="tx1"/>
                </a:solidFill>
                <a:effectLst/>
                <a:latin typeface="Arial" charset="0"/>
                <a:ea typeface="Times New Roman" charset="0"/>
              </a:rPr>
              <a:t>ections E/F – Project Budget</a:t>
            </a:r>
            <a:endParaRPr kumimoji="0" lang="fr-FR" altLang="fr-FR" sz="1400" b="1" i="0" u="none" strike="noStrike" cap="none" normalizeH="0" baseline="0" dirty="0">
              <a:ln>
                <a:noFill/>
              </a:ln>
              <a:solidFill>
                <a:schemeClr val="tx1"/>
              </a:solidFill>
              <a:effectLst/>
              <a:latin typeface="Arial" charset="0"/>
              <a:ea typeface="Times New Roman" charset="0"/>
            </a:endParaRPr>
          </a:p>
          <a:p>
            <a:pPr marL="1371600" marR="0" lvl="3" indent="0" defTabSz="914400" rtl="0" eaLnBrk="0" fontAlgn="base" latinLnBrk="0" hangingPunct="0">
              <a:lnSpc>
                <a:spcPct val="100000"/>
              </a:lnSpc>
              <a:spcBef>
                <a:spcPct val="0"/>
              </a:spcBef>
              <a:spcAft>
                <a:spcPct val="0"/>
              </a:spcAft>
              <a:buClrTx/>
              <a:buSzTx/>
              <a:buFontTx/>
              <a:buAutoNum type="arabicPeriod"/>
              <a:tabLst/>
            </a:pPr>
            <a:endParaRPr kumimoji="0" lang="fr-FR" altLang="fr-FR" sz="1800" b="0" i="0" u="none" strike="noStrike" cap="none" normalizeH="0" baseline="0" dirty="0">
              <a:ln>
                <a:noFill/>
              </a:ln>
              <a:solidFill>
                <a:schemeClr val="tx1"/>
              </a:solidFill>
              <a:effectLst/>
              <a:latin typeface="Arial" charset="0"/>
            </a:endParaRPr>
          </a:p>
        </p:txBody>
      </p:sp>
      <p:sp>
        <p:nvSpPr>
          <p:cNvPr id="17" name="Rectangle 4"/>
          <p:cNvSpPr>
            <a:spLocks noChangeArrowheads="1"/>
          </p:cNvSpPr>
          <p:nvPr/>
        </p:nvSpPr>
        <p:spPr bwMode="auto">
          <a:xfrm>
            <a:off x="2056675" y="54224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421326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Who, what, when, how?</a:t>
            </a:r>
            <a:br>
              <a:rPr lang="en-US" sz="3600" dirty="0" smtClean="0"/>
            </a:br>
            <a:r>
              <a:rPr lang="en-US" sz="3600" dirty="0" smtClean="0"/>
              <a:t> Building a good </a:t>
            </a:r>
            <a:r>
              <a:rPr lang="en-GB" sz="3600" dirty="0" smtClean="0"/>
              <a:t>work plan</a:t>
            </a:r>
            <a:endParaRPr lang="en-GB" sz="3600" dirty="0"/>
          </a:p>
        </p:txBody>
      </p:sp>
    </p:spTree>
    <p:extLst>
      <p:ext uri="{BB962C8B-B14F-4D97-AF65-F5344CB8AC3E}">
        <p14:creationId xmlns:p14="http://schemas.microsoft.com/office/powerpoint/2010/main" val="817399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43442083"/>
              </p:ext>
            </p:extLst>
          </p:nvPr>
        </p:nvGraphicFramePr>
        <p:xfrm>
          <a:off x="982639" y="1364776"/>
          <a:ext cx="9826388" cy="5199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texte 3"/>
          <p:cNvSpPr>
            <a:spLocks noGrp="1"/>
          </p:cNvSpPr>
          <p:nvPr>
            <p:ph type="body" sz="quarter" idx="10"/>
          </p:nvPr>
        </p:nvSpPr>
        <p:spPr/>
        <p:txBody>
          <a:bodyPr/>
          <a:lstStyle/>
          <a:p>
            <a:pPr lvl="0" algn="just"/>
            <a:r>
              <a:rPr lang="en-US" sz="2400" dirty="0">
                <a:solidFill>
                  <a:srgbClr val="751D70"/>
                </a:solidFill>
              </a:rPr>
              <a:t> </a:t>
            </a:r>
            <a:r>
              <a:rPr lang="en-US" sz="2400" dirty="0" smtClean="0">
                <a:solidFill>
                  <a:srgbClr val="751D70"/>
                </a:solidFill>
              </a:rPr>
              <a:t>Basics of work plan development</a:t>
            </a:r>
            <a:endParaRPr lang="fr-FR" dirty="0"/>
          </a:p>
        </p:txBody>
      </p:sp>
    </p:spTree>
    <p:extLst>
      <p:ext uri="{BB962C8B-B14F-4D97-AF65-F5344CB8AC3E}">
        <p14:creationId xmlns:p14="http://schemas.microsoft.com/office/powerpoint/2010/main" val="1311543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Work plan: </a:t>
            </a:r>
            <a:r>
              <a:rPr lang="en-US" dirty="0" smtClean="0"/>
              <a:t>group of activities approach</a:t>
            </a:r>
            <a:endParaRPr lang="en-US" dirty="0"/>
          </a:p>
        </p:txBody>
      </p:sp>
      <p:graphicFrame>
        <p:nvGraphicFramePr>
          <p:cNvPr id="4" name="3 Diagrama"/>
          <p:cNvGraphicFramePr/>
          <p:nvPr>
            <p:extLst>
              <p:ext uri="{D42A27DB-BD31-4B8C-83A1-F6EECF244321}">
                <p14:modId xmlns:p14="http://schemas.microsoft.com/office/powerpoint/2010/main" val="2099160113"/>
              </p:ext>
            </p:extLst>
          </p:nvPr>
        </p:nvGraphicFramePr>
        <p:xfrm>
          <a:off x="3755571" y="1519147"/>
          <a:ext cx="8621486" cy="4937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redondeado"/>
          <p:cNvSpPr/>
          <p:nvPr/>
        </p:nvSpPr>
        <p:spPr>
          <a:xfrm>
            <a:off x="838200" y="1519147"/>
            <a:ext cx="3145970" cy="3338945"/>
          </a:xfrm>
          <a:prstGeom prst="roundRect">
            <a:avLst/>
          </a:prstGeom>
          <a:solidFill>
            <a:srgbClr val="D6CC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751D70"/>
                </a:solidFill>
                <a:latin typeface="+mj-lt"/>
              </a:rPr>
              <a:t>Group of </a:t>
            </a:r>
            <a:r>
              <a:rPr lang="en-GB" b="1" dirty="0">
                <a:solidFill>
                  <a:srgbClr val="751D70"/>
                </a:solidFill>
                <a:latin typeface="+mj-lt"/>
              </a:rPr>
              <a:t>related activities </a:t>
            </a:r>
            <a:r>
              <a:rPr lang="en-GB" b="1" dirty="0" smtClean="0">
                <a:solidFill>
                  <a:srgbClr val="751D70"/>
                </a:solidFill>
                <a:latin typeface="+mj-lt"/>
              </a:rPr>
              <a:t>organised </a:t>
            </a:r>
            <a:r>
              <a:rPr lang="en-GB" b="1" dirty="0">
                <a:solidFill>
                  <a:srgbClr val="751D70"/>
                </a:solidFill>
                <a:latin typeface="+mj-lt"/>
              </a:rPr>
              <a:t>based on dependencies and interdependencies: </a:t>
            </a:r>
            <a:endParaRPr lang="en-GB" b="1" dirty="0" smtClean="0">
              <a:solidFill>
                <a:srgbClr val="751D70"/>
              </a:solidFill>
              <a:latin typeface="+mj-lt"/>
            </a:endParaRPr>
          </a:p>
          <a:p>
            <a:pPr algn="ctr"/>
            <a:endParaRPr lang="en-GB" b="1" dirty="0">
              <a:solidFill>
                <a:srgbClr val="751D70"/>
              </a:solidFill>
              <a:latin typeface="+mj-lt"/>
            </a:endParaRPr>
          </a:p>
          <a:p>
            <a:pPr algn="ctr"/>
            <a:r>
              <a:rPr lang="en-GB" b="1" dirty="0">
                <a:solidFill>
                  <a:srgbClr val="751D70"/>
                </a:solidFill>
                <a:latin typeface="+mj-lt"/>
              </a:rPr>
              <a:t>“</a:t>
            </a:r>
            <a:r>
              <a:rPr lang="en-GB" i="1" dirty="0">
                <a:solidFill>
                  <a:srgbClr val="751D70"/>
                </a:solidFill>
                <a:latin typeface="+mj-lt"/>
              </a:rPr>
              <a:t>What needs to be done first in order to do this next”</a:t>
            </a:r>
            <a:endParaRPr lang="es-ES" i="1" dirty="0">
              <a:solidFill>
                <a:srgbClr val="751D70"/>
              </a:solidFill>
              <a:latin typeface="+mj-lt"/>
            </a:endParaRPr>
          </a:p>
        </p:txBody>
      </p:sp>
    </p:spTree>
    <p:extLst>
      <p:ext uri="{BB962C8B-B14F-4D97-AF65-F5344CB8AC3E}">
        <p14:creationId xmlns:p14="http://schemas.microsoft.com/office/powerpoint/2010/main" val="1351651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0"/>
          </p:nvPr>
        </p:nvSpPr>
        <p:spPr/>
        <p:txBody>
          <a:bodyPr>
            <a:normAutofit/>
          </a:bodyPr>
          <a:lstStyle/>
          <a:p>
            <a:r>
              <a:rPr lang="en-GB" sz="2400" dirty="0" smtClean="0">
                <a:solidFill>
                  <a:srgbClr val="751D70"/>
                </a:solidFill>
              </a:rPr>
              <a:t>Developing the Work Plan: main steps</a:t>
            </a:r>
            <a:endParaRPr lang="en-GB" sz="2400" dirty="0">
              <a:solidFill>
                <a:srgbClr val="751D70"/>
              </a:solidFill>
            </a:endParaRPr>
          </a:p>
        </p:txBody>
      </p:sp>
      <p:sp>
        <p:nvSpPr>
          <p:cNvPr id="6148" name="AutoShape 56"/>
          <p:cNvSpPr>
            <a:spLocks noChangeArrowheads="1"/>
          </p:cNvSpPr>
          <p:nvPr/>
        </p:nvSpPr>
        <p:spPr bwMode="auto">
          <a:xfrm>
            <a:off x="1058334" y="2771181"/>
            <a:ext cx="128" cy="615553"/>
          </a:xfrm>
          <a:prstGeom prst="downArrow">
            <a:avLst>
              <a:gd name="adj1" fmla="val 50000"/>
              <a:gd name="adj2" fmla="val 38306"/>
            </a:avLst>
          </a:prstGeom>
          <a:gradFill rotWithShape="1">
            <a:gsLst>
              <a:gs pos="0">
                <a:srgbClr val="E0E1EF"/>
              </a:gs>
              <a:gs pos="50000">
                <a:srgbClr val="BEC2E0"/>
              </a:gs>
              <a:gs pos="100000">
                <a:srgbClr val="9299CF"/>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4000">
                <a:solidFill>
                  <a:schemeClr val="bg1"/>
                </a:solidFill>
                <a:latin typeface="Arial" charset="0"/>
              </a:defRPr>
            </a:lvl1pPr>
            <a:lvl2pPr marL="742950" indent="-285750" eaLnBrk="0" hangingPunct="0">
              <a:defRPr sz="4000">
                <a:solidFill>
                  <a:schemeClr val="bg1"/>
                </a:solidFill>
                <a:latin typeface="Arial" charset="0"/>
              </a:defRPr>
            </a:lvl2pPr>
            <a:lvl3pPr marL="1143000" indent="-228600" eaLnBrk="0" hangingPunct="0">
              <a:defRPr sz="4000">
                <a:solidFill>
                  <a:schemeClr val="bg1"/>
                </a:solidFill>
                <a:latin typeface="Arial" charset="0"/>
              </a:defRPr>
            </a:lvl3pPr>
            <a:lvl4pPr marL="1600200" indent="-228600" eaLnBrk="0" hangingPunct="0">
              <a:defRPr sz="4000">
                <a:solidFill>
                  <a:schemeClr val="bg1"/>
                </a:solidFill>
                <a:latin typeface="Arial" charset="0"/>
              </a:defRPr>
            </a:lvl4pPr>
            <a:lvl5pPr marL="2057400" indent="-228600" eaLnBrk="0" hangingPunct="0">
              <a:defRPr sz="4000">
                <a:solidFill>
                  <a:schemeClr val="bg1"/>
                </a:solidFill>
                <a:latin typeface="Arial" charset="0"/>
              </a:defRPr>
            </a:lvl5pPr>
            <a:lvl6pPr marL="2514600" indent="-228600" algn="ctr" defTabSz="449263" eaLnBrk="0" fontAlgn="base" hangingPunct="0">
              <a:lnSpc>
                <a:spcPct val="96000"/>
              </a:lnSpc>
              <a:spcBef>
                <a:spcPct val="0"/>
              </a:spcBef>
              <a:spcAft>
                <a:spcPct val="0"/>
              </a:spcAft>
              <a:buClr>
                <a:srgbClr val="000000"/>
              </a:buClr>
              <a:buSzPct val="100000"/>
              <a:buFont typeface="Arial" charset="0"/>
              <a:defRPr sz="4000">
                <a:solidFill>
                  <a:schemeClr val="bg1"/>
                </a:solidFill>
                <a:latin typeface="Arial" charset="0"/>
              </a:defRPr>
            </a:lvl6pPr>
            <a:lvl7pPr marL="2971800" indent="-228600" algn="ctr" defTabSz="449263" eaLnBrk="0" fontAlgn="base" hangingPunct="0">
              <a:lnSpc>
                <a:spcPct val="96000"/>
              </a:lnSpc>
              <a:spcBef>
                <a:spcPct val="0"/>
              </a:spcBef>
              <a:spcAft>
                <a:spcPct val="0"/>
              </a:spcAft>
              <a:buClr>
                <a:srgbClr val="000000"/>
              </a:buClr>
              <a:buSzPct val="100000"/>
              <a:buFont typeface="Arial" charset="0"/>
              <a:defRPr sz="4000">
                <a:solidFill>
                  <a:schemeClr val="bg1"/>
                </a:solidFill>
                <a:latin typeface="Arial" charset="0"/>
              </a:defRPr>
            </a:lvl7pPr>
            <a:lvl8pPr marL="3429000" indent="-228600" algn="ctr" defTabSz="449263" eaLnBrk="0" fontAlgn="base" hangingPunct="0">
              <a:lnSpc>
                <a:spcPct val="96000"/>
              </a:lnSpc>
              <a:spcBef>
                <a:spcPct val="0"/>
              </a:spcBef>
              <a:spcAft>
                <a:spcPct val="0"/>
              </a:spcAft>
              <a:buClr>
                <a:srgbClr val="000000"/>
              </a:buClr>
              <a:buSzPct val="100000"/>
              <a:buFont typeface="Arial" charset="0"/>
              <a:defRPr sz="4000">
                <a:solidFill>
                  <a:schemeClr val="bg1"/>
                </a:solidFill>
                <a:latin typeface="Arial" charset="0"/>
              </a:defRPr>
            </a:lvl8pPr>
            <a:lvl9pPr marL="3886200" indent="-228600" algn="ctr" defTabSz="449263" eaLnBrk="0" fontAlgn="base" hangingPunct="0">
              <a:lnSpc>
                <a:spcPct val="96000"/>
              </a:lnSpc>
              <a:spcBef>
                <a:spcPct val="0"/>
              </a:spcBef>
              <a:spcAft>
                <a:spcPct val="0"/>
              </a:spcAft>
              <a:buClr>
                <a:srgbClr val="000000"/>
              </a:buClr>
              <a:buSzPct val="100000"/>
              <a:buFont typeface="Arial" charset="0"/>
              <a:defRPr sz="4000">
                <a:solidFill>
                  <a:schemeClr val="bg1"/>
                </a:solidFill>
                <a:latin typeface="Arial" charset="0"/>
              </a:defRPr>
            </a:lvl9pPr>
          </a:lstStyle>
          <a:p>
            <a:pPr eaLnBrk="1" hangingPunct="1"/>
            <a:endParaRPr lang="ru-RU" altLang="es-ES"/>
          </a:p>
        </p:txBody>
      </p:sp>
      <p:graphicFrame>
        <p:nvGraphicFramePr>
          <p:cNvPr id="6" name="5 Diagrama"/>
          <p:cNvGraphicFramePr/>
          <p:nvPr>
            <p:extLst>
              <p:ext uri="{D42A27DB-BD31-4B8C-83A1-F6EECF244321}">
                <p14:modId xmlns:p14="http://schemas.microsoft.com/office/powerpoint/2010/main" val="88362419"/>
              </p:ext>
            </p:extLst>
          </p:nvPr>
        </p:nvGraphicFramePr>
        <p:xfrm>
          <a:off x="838200" y="1402080"/>
          <a:ext cx="10668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5778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Project work plan: key questions   </a:t>
            </a:r>
          </a:p>
        </p:txBody>
      </p:sp>
      <p:graphicFrame>
        <p:nvGraphicFramePr>
          <p:cNvPr id="2" name="1 Diagrama"/>
          <p:cNvGraphicFramePr/>
          <p:nvPr>
            <p:extLst>
              <p:ext uri="{D42A27DB-BD31-4B8C-83A1-F6EECF244321}">
                <p14:modId xmlns:p14="http://schemas.microsoft.com/office/powerpoint/2010/main" val="1512691264"/>
              </p:ext>
            </p:extLst>
          </p:nvPr>
        </p:nvGraphicFramePr>
        <p:xfrm>
          <a:off x="928546" y="1330036"/>
          <a:ext cx="8096701" cy="4619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Elipse"/>
          <p:cNvSpPr/>
          <p:nvPr/>
        </p:nvSpPr>
        <p:spPr>
          <a:xfrm rot="1291331">
            <a:off x="8878785" y="2137558"/>
            <a:ext cx="3166753" cy="3800105"/>
          </a:xfrm>
          <a:prstGeom prst="ellipse">
            <a:avLst/>
          </a:prstGeom>
          <a:solidFill>
            <a:srgbClr val="071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1" dirty="0">
                <a:latin typeface="Century Gothic" pitchFamily="34" charset="0"/>
              </a:rPr>
              <a:t>Project partners and programme officers will refer to the work plan during the entire period of implementation to see whether the project is on </a:t>
            </a:r>
            <a:r>
              <a:rPr lang="en-GB" b="1" dirty="0" smtClean="0">
                <a:latin typeface="Century Gothic" pitchFamily="34" charset="0"/>
              </a:rPr>
              <a:t>track</a:t>
            </a:r>
            <a:endParaRPr lang="en-GB" b="1" dirty="0">
              <a:latin typeface="Century Gothic" pitchFamily="34" charset="0"/>
            </a:endParaRPr>
          </a:p>
        </p:txBody>
      </p:sp>
    </p:spTree>
    <p:extLst>
      <p:ext uri="{BB962C8B-B14F-4D97-AF65-F5344CB8AC3E}">
        <p14:creationId xmlns:p14="http://schemas.microsoft.com/office/powerpoint/2010/main" val="1737570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dirty="0"/>
              <a:t>How detailed should the project work plan be?</a:t>
            </a:r>
            <a:endParaRPr lang="en-US" dirty="0"/>
          </a:p>
        </p:txBody>
      </p:sp>
      <p:graphicFrame>
        <p:nvGraphicFramePr>
          <p:cNvPr id="2" name="1 Diagrama"/>
          <p:cNvGraphicFramePr/>
          <p:nvPr>
            <p:extLst>
              <p:ext uri="{D42A27DB-BD31-4B8C-83A1-F6EECF244321}">
                <p14:modId xmlns:p14="http://schemas.microsoft.com/office/powerpoint/2010/main" val="1714752990"/>
              </p:ext>
            </p:extLst>
          </p:nvPr>
        </p:nvGraphicFramePr>
        <p:xfrm>
          <a:off x="838200" y="1306520"/>
          <a:ext cx="9343030" cy="5258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redondeado"/>
          <p:cNvSpPr/>
          <p:nvPr/>
        </p:nvSpPr>
        <p:spPr>
          <a:xfrm rot="1154971">
            <a:off x="10292257" y="1970024"/>
            <a:ext cx="1575824" cy="1784963"/>
          </a:xfrm>
          <a:prstGeom prst="roundRect">
            <a:avLst/>
          </a:prstGeom>
          <a:solidFill>
            <a:srgbClr val="071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mj-lt"/>
              </a:rPr>
              <a:t>Use your common sense </a:t>
            </a:r>
            <a:endParaRPr lang="es-ES" sz="2000" b="1" dirty="0">
              <a:latin typeface="+mj-lt"/>
            </a:endParaRPr>
          </a:p>
        </p:txBody>
      </p:sp>
    </p:spTree>
    <p:extLst>
      <p:ext uri="{BB962C8B-B14F-4D97-AF65-F5344CB8AC3E}">
        <p14:creationId xmlns:p14="http://schemas.microsoft.com/office/powerpoint/2010/main" val="881737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Project time plan: some hints  </a:t>
            </a:r>
          </a:p>
        </p:txBody>
      </p:sp>
      <p:graphicFrame>
        <p:nvGraphicFramePr>
          <p:cNvPr id="2" name="1 Diagrama"/>
          <p:cNvGraphicFramePr/>
          <p:nvPr>
            <p:extLst>
              <p:ext uri="{D42A27DB-BD31-4B8C-83A1-F6EECF244321}">
                <p14:modId xmlns:p14="http://schemas.microsoft.com/office/powerpoint/2010/main" val="662434134"/>
              </p:ext>
            </p:extLst>
          </p:nvPr>
        </p:nvGraphicFramePr>
        <p:xfrm>
          <a:off x="568037" y="1310038"/>
          <a:ext cx="8058172" cy="4805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Elipse"/>
          <p:cNvSpPr/>
          <p:nvPr/>
        </p:nvSpPr>
        <p:spPr>
          <a:xfrm rot="1043350">
            <a:off x="7466998" y="2249902"/>
            <a:ext cx="4794511" cy="2633033"/>
          </a:xfrm>
          <a:prstGeom prst="ellipse">
            <a:avLst/>
          </a:prstGeom>
          <a:solidFill>
            <a:srgbClr val="751D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b="1" dirty="0">
                <a:latin typeface="+mj-lt"/>
              </a:rPr>
              <a:t>In the Application </a:t>
            </a:r>
            <a:r>
              <a:rPr lang="en-GB" b="1" dirty="0" smtClean="0">
                <a:latin typeface="+mj-lt"/>
              </a:rPr>
              <a:t>form, the </a:t>
            </a:r>
            <a:r>
              <a:rPr lang="en-GB" b="1" dirty="0">
                <a:latin typeface="+mj-lt"/>
              </a:rPr>
              <a:t>overall project time line in a Gantt chart is automatically generated on the basis of information inserted in the work plan</a:t>
            </a:r>
            <a:endParaRPr lang="en-US" b="1" dirty="0">
              <a:latin typeface="+mj-lt"/>
            </a:endParaRPr>
          </a:p>
        </p:txBody>
      </p:sp>
    </p:spTree>
    <p:extLst>
      <p:ext uri="{BB962C8B-B14F-4D97-AF65-F5344CB8AC3E}">
        <p14:creationId xmlns:p14="http://schemas.microsoft.com/office/powerpoint/2010/main" val="1165843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SIM COLOURS">
      <a:dk1>
        <a:srgbClr val="07147A"/>
      </a:dk1>
      <a:lt1>
        <a:srgbClr val="FFFFFF"/>
      </a:lt1>
      <a:dk2>
        <a:srgbClr val="751D70"/>
      </a:dk2>
      <a:lt2>
        <a:srgbClr val="FFFFFF"/>
      </a:lt2>
      <a:accent1>
        <a:srgbClr val="5B9BD5"/>
      </a:accent1>
      <a:accent2>
        <a:srgbClr val="5A1BAD"/>
      </a:accent2>
      <a:accent3>
        <a:srgbClr val="A5A5A5"/>
      </a:accent3>
      <a:accent4>
        <a:srgbClr val="9B66E0"/>
      </a:accent4>
      <a:accent5>
        <a:srgbClr val="4472C4"/>
      </a:accent5>
      <a:accent6>
        <a:srgbClr val="07147A"/>
      </a:accent6>
      <a:hlink>
        <a:srgbClr val="4755C6"/>
      </a:hlink>
      <a:folHlink>
        <a:srgbClr val="42103F"/>
      </a:folHlink>
    </a:clrScheme>
    <a:fontScheme name="Century Gothic-Palatino Lino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defRPr sz="3600" dirty="0" err="1" smtClean="0">
            <a:solidFill>
              <a:srgbClr val="07147A"/>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5402</TotalTime>
  <Words>3629</Words>
  <Application>Microsoft Office PowerPoint</Application>
  <PresentationFormat>Widescreen</PresentationFormat>
  <Paragraphs>314</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Century Gothic</vt:lpstr>
      <vt:lpstr>Lucida Sans Unicode</vt:lpstr>
      <vt:lpstr>Palatino Linotype</vt:lpstr>
      <vt:lpstr>Times New Roman</vt:lpstr>
      <vt:lpstr>Trebuchet MS</vt:lpstr>
      <vt:lpstr>Wingdings</vt:lpstr>
      <vt:lpstr>Office Theme</vt:lpstr>
      <vt:lpstr>ENI CBC project planning</vt:lpstr>
      <vt:lpstr>PowerPoint Presentation</vt:lpstr>
      <vt:lpstr>Who, what, when, how?  Building a good work plan</vt:lpstr>
      <vt:lpstr>PowerPoint Presentation</vt:lpstr>
      <vt:lpstr>PowerPoint Presentation</vt:lpstr>
      <vt:lpstr>PowerPoint Presentation</vt:lpstr>
      <vt:lpstr>PowerPoint Presentation</vt:lpstr>
      <vt:lpstr>PowerPoint Presentation</vt:lpstr>
      <vt:lpstr>PowerPoint Presentation</vt:lpstr>
      <vt:lpstr>How much, when?  Budget development and planning</vt:lpstr>
      <vt:lpstr>PowerPoint Presentation</vt:lpstr>
      <vt:lpstr>PowerPoint Presentation</vt:lpstr>
      <vt:lpstr>PowerPoint Presentation</vt:lpstr>
      <vt:lpstr>How will you know you’re achieving? Planning monitoring and evaluation </vt:lpstr>
      <vt:lpstr>PowerPoint Presentation</vt:lpstr>
      <vt:lpstr>PowerPoint Presentation</vt:lpstr>
      <vt:lpstr>PowerPoint Presentation</vt:lpstr>
      <vt:lpstr>How will they know what your project is achieving?  Planning communication, visibility and capitalisation activities</vt:lpstr>
      <vt:lpstr>PowerPoint Presentation</vt:lpstr>
      <vt:lpstr>PowerPoint Presentation</vt:lpstr>
      <vt:lpstr>PowerPoint Presentation</vt:lpstr>
      <vt:lpstr>PowerPoint Presentation</vt:lpstr>
      <vt:lpstr>What about after the project?  Planning sustainability </vt:lpstr>
      <vt:lpstr>PowerPoint Presentation</vt:lpstr>
      <vt:lpstr>What can you do when you’ve answered these questions?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Walsh</dc:creator>
  <cp:lastModifiedBy>Eugenia Stanciu</cp:lastModifiedBy>
  <cp:revision>775</cp:revision>
  <dcterms:created xsi:type="dcterms:W3CDTF">2016-05-03T14:42:57Z</dcterms:created>
  <dcterms:modified xsi:type="dcterms:W3CDTF">2017-05-10T11:52:31Z</dcterms:modified>
</cp:coreProperties>
</file>