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275" r:id="rId3"/>
    <p:sldId id="281" r:id="rId4"/>
    <p:sldId id="276" r:id="rId5"/>
    <p:sldId id="278" r:id="rId6"/>
    <p:sldId id="282" r:id="rId7"/>
    <p:sldId id="279" r:id="rId8"/>
    <p:sldId id="283" r:id="rId9"/>
  </p:sldIdLst>
  <p:sldSz cx="12192000" cy="6858000"/>
  <p:notesSz cx="6808788" cy="9939338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CC"/>
    <a:srgbClr val="F6EF6A"/>
    <a:srgbClr val="40A927"/>
    <a:srgbClr val="FF3399"/>
    <a:srgbClr val="9999FF"/>
    <a:srgbClr val="FFF7EF"/>
    <a:srgbClr val="FFFDFB"/>
    <a:srgbClr val="FFFFCC"/>
    <a:srgbClr val="FFEB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56" d="100"/>
          <a:sy n="156" d="100"/>
        </p:scale>
        <p:origin x="45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2F9C0E1A-E0B6-44DE-A5CE-AA69999C55C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1" y="1"/>
            <a:ext cx="2950951" cy="49823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522A9FF7-BFDE-49E2-A11C-7AF058A5D1A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6249" y="1"/>
            <a:ext cx="2950951" cy="49823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ro-RO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8DD2ABAA-F89C-4AEC-97CD-30EFE3DADA2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1" y="9441102"/>
            <a:ext cx="2950951" cy="49823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ED57C9D7-33EA-41D6-876A-F200552189A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6249" y="9441102"/>
            <a:ext cx="2950951" cy="49823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8B1348-32C9-49DB-BBAE-6F39060C8998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376787610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475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6738" y="0"/>
            <a:ext cx="2950475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4238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880" y="4783307"/>
            <a:ext cx="5447030" cy="3913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0647"/>
            <a:ext cx="2950475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6738" y="9440647"/>
            <a:ext cx="2950475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5B785-75FE-484D-8744-254208B054B7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614248485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75B785-75FE-484D-8744-254208B054B7}" type="slidenum">
              <a:rPr lang="ro-RO" smtClean="0"/>
              <a:t>1</a:t>
            </a:fld>
            <a:endParaRPr lang="ro-RO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3FAB8D00-7CF2-4143-B758-A0365DA4F10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9609393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75B785-75FE-484D-8744-254208B054B7}" type="slidenum">
              <a:rPr lang="ro-RO" smtClean="0"/>
              <a:t>2</a:t>
            </a:fld>
            <a:endParaRPr lang="ro-RO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A26EACA8-D51E-4DE0-96F7-7B382B964E5E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4565225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75B785-75FE-484D-8744-254208B054B7}" type="slidenum">
              <a:rPr lang="ro-RO" smtClean="0">
                <a:solidFill>
                  <a:prstClr val="black"/>
                </a:solidFill>
              </a:rPr>
              <a:pPr/>
              <a:t>3</a:t>
            </a:fld>
            <a:endParaRPr lang="ro-RO">
              <a:solidFill>
                <a:prstClr val="black"/>
              </a:solidFill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A26EACA8-D51E-4DE0-96F7-7B382B964E5E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ro-R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5389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75B785-75FE-484D-8744-254208B054B7}" type="slidenum">
              <a:rPr lang="ro-RO" smtClean="0">
                <a:solidFill>
                  <a:prstClr val="black"/>
                </a:solidFill>
              </a:rPr>
              <a:pPr/>
              <a:t>4</a:t>
            </a:fld>
            <a:endParaRPr lang="ro-RO">
              <a:solidFill>
                <a:prstClr val="black"/>
              </a:solidFill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A26EACA8-D51E-4DE0-96F7-7B382B964E5E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ro-R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84539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75B785-75FE-484D-8744-254208B054B7}" type="slidenum">
              <a:rPr lang="ro-RO" smtClean="0">
                <a:solidFill>
                  <a:prstClr val="black"/>
                </a:solidFill>
              </a:rPr>
              <a:pPr/>
              <a:t>5</a:t>
            </a:fld>
            <a:endParaRPr lang="ro-RO">
              <a:solidFill>
                <a:prstClr val="black"/>
              </a:solidFill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A26EACA8-D51E-4DE0-96F7-7B382B964E5E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ro-R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23577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75B785-75FE-484D-8744-254208B054B7}" type="slidenum">
              <a:rPr lang="ro-RO" smtClean="0">
                <a:solidFill>
                  <a:prstClr val="black"/>
                </a:solidFill>
              </a:rPr>
              <a:pPr/>
              <a:t>6</a:t>
            </a:fld>
            <a:endParaRPr lang="ro-RO">
              <a:solidFill>
                <a:prstClr val="black"/>
              </a:solidFill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A26EACA8-D51E-4DE0-96F7-7B382B964E5E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ro-R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35781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75B785-75FE-484D-8744-254208B054B7}" type="slidenum">
              <a:rPr lang="ro-RO" smtClean="0">
                <a:solidFill>
                  <a:prstClr val="black"/>
                </a:solidFill>
              </a:rPr>
              <a:pPr/>
              <a:t>7</a:t>
            </a:fld>
            <a:endParaRPr lang="ro-RO">
              <a:solidFill>
                <a:prstClr val="black"/>
              </a:solidFill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A26EACA8-D51E-4DE0-96F7-7B382B964E5E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ro-R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69326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75B785-75FE-484D-8744-254208B054B7}" type="slidenum">
              <a:rPr lang="ro-RO" smtClean="0">
                <a:solidFill>
                  <a:prstClr val="black"/>
                </a:solidFill>
              </a:rPr>
              <a:pPr/>
              <a:t>8</a:t>
            </a:fld>
            <a:endParaRPr lang="ro-RO">
              <a:solidFill>
                <a:prstClr val="black"/>
              </a:solidFill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A26EACA8-D51E-4DE0-96F7-7B382B964E5E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ro-R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4708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8B3B4D5-466C-49F1-B911-8226F8FC866B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1524003" y="1122361"/>
            <a:ext cx="9144000" cy="2387598"/>
          </a:xfrm>
        </p:spPr>
        <p:txBody>
          <a:bodyPr anchor="b" anchorCtr="1"/>
          <a:lstStyle>
            <a:lvl1pPr algn="ctr">
              <a:defRPr sz="6000"/>
            </a:lvl1pPr>
          </a:lstStyle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ACE5F91A-8723-482E-9E96-BC51AC69032C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1524003" y="3602041"/>
            <a:ext cx="9144000" cy="1655758"/>
          </a:xfrm>
        </p:spPr>
        <p:txBody>
          <a:bodyPr anchorCtr="1"/>
          <a:lstStyle>
            <a:lvl1pPr marL="0" indent="0" algn="ctr">
              <a:buNone/>
              <a:defRPr sz="2400"/>
            </a:lvl1pPr>
          </a:lstStyle>
          <a:p>
            <a:pPr lvl="0"/>
            <a:r>
              <a:rPr lang="en-US"/>
              <a:t>Click to edit Master subtitle style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27D4DC4-1C6B-4DF2-8506-CDAB54976EBE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7CFB349A-6AA0-4949-A06C-F95C2D18BAFA}" type="datetime1">
              <a:rPr lang="ro-RO"/>
              <a:pPr lvl="0"/>
              <a:t>24.11.2020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81C04E4-E918-43B8-89D1-29327568FDF8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9681002-7BCD-4F2D-A3F8-B5BC16A71B4E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BF01A862-5C65-499C-B204-4755EA5A4A40}" type="slidenum"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979992768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A79D5DC-4A6D-4A2E-B668-49D35F12270B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695AFC1D-806A-44BC-BF12-EF75D5306BAC}"/>
              </a:ext>
            </a:extLst>
          </p:cNvPr>
          <p:cNvSpPr txBox="1"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B9AD54A-DABB-402A-BFD8-2EFE1C6E03F0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3D1944ED-046A-45D3-84BC-C7C5DEA8A7B5}" type="datetime1">
              <a:rPr lang="ro-RO"/>
              <a:pPr lvl="0"/>
              <a:t>24.11.2020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445892A-AD83-413C-98E9-177BE90484C4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67F265D-A578-4FCF-950A-D624C5ECB199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68C197DD-241D-42A2-8B97-0A968BFCDB54}" type="slidenum"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5439233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24507759-98F6-482E-A2BA-138F0B72D11F}"/>
              </a:ext>
            </a:extLst>
          </p:cNvPr>
          <p:cNvSpPr txBox="1">
            <a:spLocks noGrp="1"/>
          </p:cNvSpPr>
          <p:nvPr>
            <p:ph type="title" orient="vert"/>
          </p:nvPr>
        </p:nvSpPr>
        <p:spPr>
          <a:xfrm>
            <a:off x="8724903" y="365129"/>
            <a:ext cx="2628899" cy="5811834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ED68D1D1-063A-4AAB-9B87-FA8A20EB0477}"/>
              </a:ext>
            </a:extLst>
          </p:cNvPr>
          <p:cNvSpPr txBox="1">
            <a:spLocks noGrp="1"/>
          </p:cNvSpPr>
          <p:nvPr>
            <p:ph type="body" orient="vert" idx="1"/>
          </p:nvPr>
        </p:nvSpPr>
        <p:spPr>
          <a:xfrm>
            <a:off x="838203" y="365129"/>
            <a:ext cx="7734296" cy="5811834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3965E7B-7D99-4323-B86E-3C8D24130A18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0959E843-9514-4540-A523-26FAC0E01B26}" type="datetime1">
              <a:rPr lang="ro-RO"/>
              <a:pPr lvl="0"/>
              <a:t>24.11.2020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E3A03CA-F2DB-4ECD-AC15-B3185679E353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1B3961A-2035-451B-99FE-1AFC731A59E5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D3BF6C25-D11D-4642-A319-719D56F94520}" type="slidenum"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0998011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CF4DC1A-C0A8-4644-84F1-037B64E92A29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CFEC247-D457-498F-AD00-F58AAB903A12}"/>
              </a:ext>
            </a:extLst>
          </p:cNvPr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E075358-252D-45D7-B9B5-E90943ADEB98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E0FD3AE4-15F0-460E-B7B0-937F248A4E9B}" type="datetime1">
              <a:rPr lang="ro-RO"/>
              <a:pPr lvl="0"/>
              <a:t>24.11.2020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DFDC9E2-645F-44D9-9121-BD4D2E511FEA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57FBB11-60E6-4B5F-8916-797B163D30AA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76EA9C1F-6E0F-4364-99C3-DCFCC75DA7F7}" type="slidenum"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8507458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4844A64-D151-44BD-AB20-E528077FA6E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1847" y="1709735"/>
            <a:ext cx="10515600" cy="2852735"/>
          </a:xfrm>
        </p:spPr>
        <p:txBody>
          <a:bodyPr anchor="b"/>
          <a:lstStyle>
            <a:lvl1pPr>
              <a:defRPr sz="6000"/>
            </a:lvl1pPr>
          </a:lstStyle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4464507B-F084-47EA-BB5B-F43E5659532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1847" y="4589465"/>
            <a:ext cx="10515600" cy="1500182"/>
          </a:xfrm>
        </p:spPr>
        <p:txBody>
          <a:bodyPr/>
          <a:lstStyle>
            <a:lvl1pPr marL="0" indent="0">
              <a:buNone/>
              <a:defRPr sz="2400">
                <a:solidFill>
                  <a:srgbClr val="898989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EE207F18-3E2E-47B6-BEAF-B6942B70C681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E0515791-4FB8-4B53-A8B4-36C77774F6B6}" type="datetime1">
              <a:rPr lang="ro-RO"/>
              <a:pPr lvl="0"/>
              <a:t>24.11.2020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7ED12A7-8560-4E67-AE63-CE80BBCBA7E6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3D1083F-FC12-48B7-A654-065E1F38B500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F477D033-0381-4715-B77C-3EB721D8C39D}" type="slidenum"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820314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76446EC-00F0-4FC3-8FE1-58E965089ACF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1AD3856-02A1-45AD-8336-56A71C79A16D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838203" y="1825627"/>
            <a:ext cx="5181603" cy="435133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AB6CEE69-A0E8-4E07-95EF-860CCDACCF61}"/>
              </a:ext>
            </a:extLst>
          </p:cNvPr>
          <p:cNvSpPr txBox="1">
            <a:spLocks noGrp="1"/>
          </p:cNvSpPr>
          <p:nvPr>
            <p:ph idx="2"/>
          </p:nvPr>
        </p:nvSpPr>
        <p:spPr>
          <a:xfrm>
            <a:off x="6172200" y="1825627"/>
            <a:ext cx="5181603" cy="435133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21D811F6-3CDE-4FBC-A569-FE8ECACCE2BE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6A6C1B9E-0B85-42E5-BC18-5D3969E509DD}" type="datetime1">
              <a:rPr lang="ro-RO"/>
              <a:pPr lvl="0"/>
              <a:t>24.11.2020</a:t>
            </a:fld>
            <a:endParaRPr lang="ro-R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608C9271-5EB5-4A61-8C83-81275D4730A3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o-R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45B87113-0A40-4EF9-9D14-C6B56A01D0B0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61B1E4C7-5344-4B71-A634-5673CEB333FA}" type="slidenum"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880143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D21004D-67E3-4568-A48A-15439BBBE3A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9784" y="365129"/>
            <a:ext cx="10515600" cy="132555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FCF3A6C-3B13-4E18-986B-8C6B7C94296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9784" y="1681160"/>
            <a:ext cx="5157782" cy="823910"/>
          </a:xfrm>
        </p:spPr>
        <p:txBody>
          <a:bodyPr anchor="b"/>
          <a:lstStyle>
            <a:lvl1pPr marL="0" indent="0">
              <a:buNone/>
              <a:defRPr sz="2400" b="1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A36706F7-7042-4BA6-A1B3-89F9DB836959}"/>
              </a:ext>
            </a:extLst>
          </p:cNvPr>
          <p:cNvSpPr txBox="1">
            <a:spLocks noGrp="1"/>
          </p:cNvSpPr>
          <p:nvPr>
            <p:ph idx="2"/>
          </p:nvPr>
        </p:nvSpPr>
        <p:spPr>
          <a:xfrm>
            <a:off x="839784" y="2505071"/>
            <a:ext cx="5157782" cy="368458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C77FF7DC-2BCE-4D2A-BF71-D09E9297D66F}"/>
              </a:ext>
            </a:extLst>
          </p:cNvPr>
          <p:cNvSpPr txBox="1">
            <a:spLocks noGrp="1"/>
          </p:cNvSpPr>
          <p:nvPr>
            <p:ph type="body" idx="3"/>
          </p:nvPr>
        </p:nvSpPr>
        <p:spPr>
          <a:xfrm>
            <a:off x="6172200" y="1681160"/>
            <a:ext cx="5183184" cy="823910"/>
          </a:xfrm>
        </p:spPr>
        <p:txBody>
          <a:bodyPr anchor="b"/>
          <a:lstStyle>
            <a:lvl1pPr marL="0" indent="0">
              <a:buNone/>
              <a:defRPr sz="2400" b="1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47ECFD21-D43C-4E72-9F74-7EADC669576C}"/>
              </a:ext>
            </a:extLst>
          </p:cNvPr>
          <p:cNvSpPr txBox="1">
            <a:spLocks noGrp="1"/>
          </p:cNvSpPr>
          <p:nvPr>
            <p:ph idx="4"/>
          </p:nvPr>
        </p:nvSpPr>
        <p:spPr>
          <a:xfrm>
            <a:off x="6172200" y="2505071"/>
            <a:ext cx="5183184" cy="368458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29414E69-D2D9-45F4-B6D0-1D418C47B9A3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4C9FC3E1-FE72-4CEE-800D-1BD7A129F828}" type="datetime1">
              <a:rPr lang="ro-RO"/>
              <a:pPr lvl="0"/>
              <a:t>24.11.2020</a:t>
            </a:fld>
            <a:endParaRPr lang="ro-RO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B58E8DB6-AE32-46F9-815E-FBE11708BB55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o-RO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8691A0FB-B5B0-4ECD-8C9B-49EAE61099BB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184BF156-7FFD-4342-BACC-5FBC1E9E7B32}" type="slidenum"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9271252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EA216B9-7605-4737-89A2-6F98B160C29B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21BB2154-FBD8-40BD-876B-E23485936066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831B6B66-33C6-42A4-8730-3356704E9211}" type="datetime1">
              <a:rPr lang="ro-RO"/>
              <a:pPr lvl="0"/>
              <a:t>24.11.2020</a:t>
            </a:fld>
            <a:endParaRPr lang="ro-RO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D9C8937E-555A-4C8D-BC1A-7DE0B4E0971A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o-R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DF514FBA-F242-4863-A87C-7FBCC58A2160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C4CA7528-67E9-4B7A-95D1-96FABDC6DC8F}" type="slidenum"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4459961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DF0B84EB-EBE7-401D-A8D7-E192BFD216ED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F20B8698-3611-49B8-9334-F0418978F55C}" type="datetime1">
              <a:rPr lang="ro-RO"/>
              <a:pPr lvl="0"/>
              <a:t>24.11.2020</a:t>
            </a:fld>
            <a:endParaRPr lang="ro-R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A701E8E1-E270-4F3A-AAB4-E5D07F27B160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o-R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FCE4CF34-3401-4D65-A89A-8BC74CE8C22E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57ACE0D6-5E68-4B80-A84E-EEAC90F1F73F}" type="slidenum"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8650556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628BF73-1236-40FA-9D00-91DDF8BFE78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9784" y="457200"/>
            <a:ext cx="3932240" cy="1600200"/>
          </a:xfr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B859FBE-95ED-4234-A08F-7196DAB715E1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5183184" y="987423"/>
            <a:ext cx="6172200" cy="487362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BFD051B0-AC25-41EC-8B4E-ABF86F2FF287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839784" y="2057400"/>
            <a:ext cx="3932240" cy="3811584"/>
          </a:xfr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8C626C45-6CA1-4D00-BDE7-51AE1BCC5F4F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77D52054-DC57-48A5-96A5-8C7CB6368B9B}" type="datetime1">
              <a:rPr lang="ro-RO"/>
              <a:pPr lvl="0"/>
              <a:t>24.11.2020</a:t>
            </a:fld>
            <a:endParaRPr lang="ro-R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14C05AA6-D53A-4391-A66A-A6D7E5251B53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o-R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4218B561-49AE-4AF6-8F5F-0C0EA955E917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80F059AE-2EC4-4E25-A8C5-11B14A156A5A}" type="slidenum"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98321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05006D0-1DCF-4723-A6A4-B938B5A1261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9784" y="457200"/>
            <a:ext cx="3932240" cy="1600200"/>
          </a:xfr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92817BB9-4141-4560-B6C9-7E94E98B19F8}"/>
              </a:ext>
            </a:extLst>
          </p:cNvPr>
          <p:cNvSpPr txBox="1">
            <a:spLocks noGrp="1"/>
          </p:cNvSpPr>
          <p:nvPr>
            <p:ph type="pic" idx="1"/>
          </p:nvPr>
        </p:nvSpPr>
        <p:spPr>
          <a:xfrm>
            <a:off x="5183184" y="987423"/>
            <a:ext cx="6172200" cy="4873623"/>
          </a:xfrm>
        </p:spPr>
        <p:txBody>
          <a:bodyPr/>
          <a:lstStyle>
            <a:lvl1pPr marL="0" indent="0">
              <a:buNone/>
              <a:defRPr lang="ro-RO" sz="3200"/>
            </a:lvl1pPr>
          </a:lstStyle>
          <a:p>
            <a:pPr lvl="0"/>
            <a:endParaRPr lang="ro-R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18B0870F-D5B3-4CA8-9E7A-EFFF9BB37FEE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839784" y="2057400"/>
            <a:ext cx="3932240" cy="3811584"/>
          </a:xfr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FF3A6981-9BA0-4B89-B4B4-9713D8481580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BBA8772E-96B5-4723-BA66-4847E0DA7E66}" type="datetime1">
              <a:rPr lang="ro-RO"/>
              <a:pPr lvl="0"/>
              <a:t>24.11.2020</a:t>
            </a:fld>
            <a:endParaRPr lang="ro-R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4B19B2BF-D2FE-4C98-9AED-6AC25BC18546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o-R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1F1B22D8-5BD6-41D0-83AF-7879C7FA1382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4ACC2F5A-C991-48A0-A7ED-866C559FCCEB}" type="slidenum"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072197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EB228415-64C9-4281-9D6F-628850BEF18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3" y="365129"/>
            <a:ext cx="10515600" cy="132555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rmAutofit/>
          </a:bodyPr>
          <a:lstStyle/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A27DA92C-74EA-4981-883A-9FEFFE2829D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8203" y="1825627"/>
            <a:ext cx="10515600" cy="435133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8329F30-6A38-4363-9961-FBE8244DE184}"/>
              </a:ext>
            </a:extLst>
          </p:cNvPr>
          <p:cNvSpPr txBox="1">
            <a:spLocks noGrp="1"/>
          </p:cNvSpPr>
          <p:nvPr>
            <p:ph type="dt" sz="half" idx="2"/>
          </p:nvPr>
        </p:nvSpPr>
        <p:spPr>
          <a:xfrm>
            <a:off x="838203" y="6356351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o-RO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</a:defRPr>
            </a:lvl1pPr>
          </a:lstStyle>
          <a:p>
            <a:pPr lvl="0"/>
            <a:fld id="{4FF3B277-1B55-4CE6-AAB7-EB54C19CF53C}" type="datetime1">
              <a:rPr lang="ro-RO"/>
              <a:pPr lvl="0"/>
              <a:t>24.11.2020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F638EF7-4EA1-47A9-BC50-949DD8C8CD5C}"/>
              </a:ext>
            </a:extLst>
          </p:cNvPr>
          <p:cNvSpPr txBox="1">
            <a:spLocks noGrp="1"/>
          </p:cNvSpPr>
          <p:nvPr>
            <p:ph type="ftr" sz="quarter" idx="3"/>
          </p:nvPr>
        </p:nvSpPr>
        <p:spPr>
          <a:xfrm>
            <a:off x="4038603" y="6356351"/>
            <a:ext cx="41148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>
            <a:noAutofit/>
          </a:bodyPr>
          <a:lstStyle>
            <a:lvl1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o-RO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</a:defRPr>
            </a:lvl1pPr>
          </a:lstStyle>
          <a:p>
            <a:pPr lvl="0"/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6AD9D8C-6AFA-4D4A-8510-0ED84E3B27AE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8610603" y="6356351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>
            <a:lvl1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o-RO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</a:defRPr>
            </a:lvl1pPr>
          </a:lstStyle>
          <a:p>
            <a:pPr lvl="0"/>
            <a:fld id="{D8D87798-9558-42B7-92CB-41E7BBAD7B13}" type="slidenum">
              <a:t>‹#›</a:t>
            </a:fld>
            <a:endParaRPr lang="ro-R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marL="0" marR="0" lvl="0" indent="0" algn="l" defTabSz="914400" rtl="0" fontAlgn="auto" hangingPunct="1">
        <a:lnSpc>
          <a:spcPct val="90000"/>
        </a:lnSpc>
        <a:spcBef>
          <a:spcPts val="0"/>
        </a:spcBef>
        <a:spcAft>
          <a:spcPts val="0"/>
        </a:spcAft>
        <a:buNone/>
        <a:tabLst/>
        <a:defRPr lang="en-US" sz="4400" b="0" i="0" u="none" strike="noStrike" kern="1200" cap="none" spc="0" baseline="0">
          <a:solidFill>
            <a:srgbClr val="000000"/>
          </a:solidFill>
          <a:uFillTx/>
          <a:latin typeface="Calibri Light"/>
        </a:defRPr>
      </a:lvl1pPr>
    </p:titleStyle>
    <p:bodyStyle>
      <a:lvl1pPr marL="228600" marR="0" lvl="0" indent="-228600" algn="l" defTabSz="914400" rtl="0" fontAlgn="auto" hangingPunct="1">
        <a:lnSpc>
          <a:spcPct val="90000"/>
        </a:lnSpc>
        <a:spcBef>
          <a:spcPts val="1000"/>
        </a:spcBef>
        <a:spcAft>
          <a:spcPts val="0"/>
        </a:spcAft>
        <a:buSzPct val="100000"/>
        <a:buFont typeface="Arial" pitchFamily="34"/>
        <a:buChar char="•"/>
        <a:tabLst/>
        <a:defRPr lang="en-US" sz="2800" b="0" i="0" u="none" strike="noStrike" kern="1200" cap="none" spc="0" baseline="0">
          <a:solidFill>
            <a:srgbClr val="000000"/>
          </a:solidFill>
          <a:uFillTx/>
          <a:latin typeface="Calibri"/>
        </a:defRPr>
      </a:lvl1pPr>
      <a:lvl2pPr marL="685800" marR="0" lvl="1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2400" b="0" i="0" u="none" strike="noStrike" kern="1200" cap="none" spc="0" baseline="0">
          <a:solidFill>
            <a:srgbClr val="000000"/>
          </a:solidFill>
          <a:uFillTx/>
          <a:latin typeface="Calibri"/>
        </a:defRPr>
      </a:lvl2pPr>
      <a:lvl3pPr marL="1143000" marR="0" lvl="2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2000" b="0" i="0" u="none" strike="noStrike" kern="1200" cap="none" spc="0" baseline="0">
          <a:solidFill>
            <a:srgbClr val="000000"/>
          </a:solidFill>
          <a:uFillTx/>
          <a:latin typeface="Calibri"/>
        </a:defRPr>
      </a:lvl3pPr>
      <a:lvl4pPr marL="1600200" marR="0" lvl="3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1800" b="0" i="0" u="none" strike="noStrike" kern="1200" cap="none" spc="0" baseline="0">
          <a:solidFill>
            <a:srgbClr val="000000"/>
          </a:solidFill>
          <a:uFillTx/>
          <a:latin typeface="Calibri"/>
        </a:defRPr>
      </a:lvl4pPr>
      <a:lvl5pPr marL="2057400" marR="0" lvl="4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1800" b="0" i="0" u="none" strike="noStrike" kern="1200" cap="none" spc="0" baseline="0">
          <a:solidFill>
            <a:srgbClr val="000000"/>
          </a:solidFill>
          <a:uFillTx/>
          <a:latin typeface="Calibri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o-R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2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blacksea-cbc.net/" TargetMode="External"/><Relationship Id="rId5" Type="http://schemas.openxmlformats.org/officeDocument/2006/relationships/image" Target="../media/image5.jpg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>
            <a:extLst>
              <a:ext uri="{FF2B5EF4-FFF2-40B4-BE49-F238E27FC236}">
                <a16:creationId xmlns:a16="http://schemas.microsoft.com/office/drawing/2014/main" xmlns="" id="{3C952957-0CEE-4049-BF11-C6CA89326E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759" y="0"/>
            <a:ext cx="11411007" cy="6871569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3" name="Picture 20">
            <a:extLst>
              <a:ext uri="{FF2B5EF4-FFF2-40B4-BE49-F238E27FC236}">
                <a16:creationId xmlns:a16="http://schemas.microsoft.com/office/drawing/2014/main" xmlns="" id="{3D3E29DD-DCF1-4F13-A8C4-2CB3EE505A9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4903"/>
          <a:stretch>
            <a:fillRect/>
          </a:stretch>
        </p:blipFill>
        <p:spPr>
          <a:xfrm>
            <a:off x="19283" y="-80227"/>
            <a:ext cx="12175958" cy="6959416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4" name="Title 21">
            <a:extLst>
              <a:ext uri="{FF2B5EF4-FFF2-40B4-BE49-F238E27FC236}">
                <a16:creationId xmlns:a16="http://schemas.microsoft.com/office/drawing/2014/main" xmlns="" id="{B26A476A-74D8-4696-8B88-2C7F3166900A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1418527" y="1790700"/>
            <a:ext cx="9702424" cy="2674620"/>
          </a:xfrm>
        </p:spPr>
        <p:txBody>
          <a:bodyPr>
            <a:noAutofit/>
          </a:bodyPr>
          <a:lstStyle/>
          <a:p>
            <a:pPr lvl="0"/>
            <a:r>
              <a:rPr lang="en-US" sz="4000" dirty="0">
                <a:solidFill>
                  <a:schemeClr val="accent1">
                    <a:lumMod val="75000"/>
                  </a:schemeClr>
                </a:solidFill>
                <a:latin typeface="Trebuchet MS" pitchFamily="34"/>
              </a:rPr>
              <a:t>Training for beneficiaries</a:t>
            </a:r>
            <a:br>
              <a:rPr lang="en-US" sz="4000" dirty="0">
                <a:solidFill>
                  <a:schemeClr val="accent1">
                    <a:lumMod val="75000"/>
                  </a:schemeClr>
                </a:solidFill>
                <a:latin typeface="Trebuchet MS" pitchFamily="34"/>
              </a:rPr>
            </a:br>
            <a:r>
              <a:rPr lang="en-US" sz="4000" dirty="0">
                <a:solidFill>
                  <a:schemeClr val="accent1">
                    <a:lumMod val="75000"/>
                  </a:schemeClr>
                </a:solidFill>
                <a:latin typeface="Trebuchet MS" pitchFamily="34"/>
              </a:rPr>
              <a:t>2</a:t>
            </a:r>
            <a:r>
              <a:rPr lang="en-US" sz="4000" baseline="30000" dirty="0">
                <a:solidFill>
                  <a:schemeClr val="accent1">
                    <a:lumMod val="75000"/>
                  </a:schemeClr>
                </a:solidFill>
                <a:latin typeface="Trebuchet MS" pitchFamily="34"/>
              </a:rPr>
              <a:t>nd</a:t>
            </a:r>
            <a:r>
              <a:rPr lang="en-US" sz="4000" dirty="0">
                <a:solidFill>
                  <a:schemeClr val="accent1">
                    <a:lumMod val="75000"/>
                  </a:schemeClr>
                </a:solidFill>
                <a:latin typeface="Trebuchet MS" pitchFamily="34"/>
              </a:rPr>
              <a:t> Call for proposals</a:t>
            </a:r>
            <a:br>
              <a:rPr lang="en-US" sz="4000" dirty="0">
                <a:solidFill>
                  <a:schemeClr val="accent1">
                    <a:lumMod val="75000"/>
                  </a:schemeClr>
                </a:solidFill>
                <a:latin typeface="Trebuchet MS" pitchFamily="34"/>
              </a:rPr>
            </a:br>
            <a:r>
              <a:rPr lang="en-US" sz="4000" dirty="0">
                <a:solidFill>
                  <a:schemeClr val="accent1">
                    <a:lumMod val="75000"/>
                  </a:schemeClr>
                </a:solidFill>
                <a:latin typeface="Trebuchet MS" pitchFamily="34"/>
              </a:rPr>
              <a:t>Joint Operational Programme </a:t>
            </a:r>
            <a:r>
              <a:rPr lang="en-US" sz="4000" dirty="0" smtClean="0">
                <a:solidFill>
                  <a:schemeClr val="accent1">
                    <a:lumMod val="75000"/>
                  </a:schemeClr>
                </a:solidFill>
                <a:latin typeface="Trebuchet MS" pitchFamily="34"/>
              </a:rPr>
              <a:t/>
            </a:r>
            <a:br>
              <a:rPr lang="en-US" sz="4000" dirty="0" smtClean="0">
                <a:solidFill>
                  <a:schemeClr val="accent1">
                    <a:lumMod val="75000"/>
                  </a:schemeClr>
                </a:solidFill>
                <a:latin typeface="Trebuchet MS" pitchFamily="34"/>
              </a:rPr>
            </a:br>
            <a:r>
              <a:rPr lang="en-US" sz="4000" dirty="0" smtClean="0">
                <a:solidFill>
                  <a:schemeClr val="accent1">
                    <a:lumMod val="75000"/>
                  </a:schemeClr>
                </a:solidFill>
                <a:latin typeface="Trebuchet MS" pitchFamily="34"/>
              </a:rPr>
              <a:t>Black </a:t>
            </a:r>
            <a:r>
              <a:rPr lang="en-US" sz="4000" dirty="0">
                <a:solidFill>
                  <a:schemeClr val="accent1">
                    <a:lumMod val="75000"/>
                  </a:schemeClr>
                </a:solidFill>
                <a:latin typeface="Trebuchet MS" pitchFamily="34"/>
              </a:rPr>
              <a:t>Sea Basin </a:t>
            </a:r>
            <a:r>
              <a:rPr lang="en-US" sz="4000" dirty="0" smtClean="0">
                <a:solidFill>
                  <a:schemeClr val="accent1">
                    <a:lumMod val="75000"/>
                  </a:schemeClr>
                </a:solidFill>
                <a:latin typeface="Trebuchet MS" pitchFamily="34"/>
              </a:rPr>
              <a:t>2014-2020</a:t>
            </a:r>
            <a:endParaRPr lang="ro-RO" sz="4000" dirty="0">
              <a:solidFill>
                <a:schemeClr val="accent1">
                  <a:lumMod val="75000"/>
                </a:schemeClr>
              </a:solidFill>
              <a:latin typeface="Trebuchet MS" pitchFamily="34"/>
            </a:endParaRPr>
          </a:p>
        </p:txBody>
      </p:sp>
      <p:sp>
        <p:nvSpPr>
          <p:cNvPr id="6" name="Title 21">
            <a:extLst>
              <a:ext uri="{FF2B5EF4-FFF2-40B4-BE49-F238E27FC236}">
                <a16:creationId xmlns:a16="http://schemas.microsoft.com/office/drawing/2014/main" xmlns="" id="{B26A476A-74D8-4696-8B88-2C7F3166900A}"/>
              </a:ext>
            </a:extLst>
          </p:cNvPr>
          <p:cNvSpPr txBox="1">
            <a:spLocks/>
          </p:cNvSpPr>
          <p:nvPr/>
        </p:nvSpPr>
        <p:spPr>
          <a:xfrm>
            <a:off x="7840980" y="4840839"/>
            <a:ext cx="3741419" cy="135636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1" compatLnSpc="1">
            <a:noAutofit/>
          </a:bodyPr>
          <a:lstStyle>
            <a:lvl1pPr marL="0" marR="0" lvl="0" indent="0" algn="ctr" defTabSz="914400" rtl="0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6000" b="0" i="0" u="none" strike="noStrike" kern="1200" cap="none" spc="0" baseline="0">
                <a:solidFill>
                  <a:srgbClr val="000000"/>
                </a:solidFill>
                <a:uFillTx/>
                <a:latin typeface="Calibri Light"/>
              </a:defRPr>
            </a:lvl1pPr>
          </a:lstStyle>
          <a:p>
            <a:r>
              <a:rPr lang="en-US" sz="3200" dirty="0" smtClean="0">
                <a:solidFill>
                  <a:srgbClr val="C00000"/>
                </a:solidFill>
                <a:latin typeface="Trebuchet MS" pitchFamily="34"/>
              </a:rPr>
              <a:t>General framework</a:t>
            </a:r>
          </a:p>
          <a:p>
            <a:endParaRPr lang="en-US" sz="2400" dirty="0" smtClean="0">
              <a:solidFill>
                <a:schemeClr val="accent1">
                  <a:lumMod val="75000"/>
                </a:schemeClr>
              </a:solidFill>
              <a:latin typeface="Trebuchet MS" pitchFamily="34"/>
            </a:endParaRPr>
          </a:p>
          <a:p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latin typeface="Trebuchet MS" pitchFamily="34"/>
              </a:rPr>
              <a:t>25</a:t>
            </a:r>
            <a:r>
              <a:rPr lang="en-US" sz="2400" baseline="30000" dirty="0" smtClean="0">
                <a:solidFill>
                  <a:schemeClr val="accent1">
                    <a:lumMod val="75000"/>
                  </a:schemeClr>
                </a:solidFill>
                <a:latin typeface="Trebuchet MS" pitchFamily="34"/>
              </a:rPr>
              <a:t>th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latin typeface="Trebuchet MS" pitchFamily="34"/>
              </a:rPr>
              <a:t> of November 2020</a:t>
            </a:r>
            <a:endParaRPr lang="en-GB" sz="2400" dirty="0">
              <a:solidFill>
                <a:schemeClr val="accent1">
                  <a:lumMod val="75000"/>
                </a:schemeClr>
              </a:solidFill>
              <a:latin typeface="Trebuchet MS" pitchFamily="34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>
            <a:extLst>
              <a:ext uri="{FF2B5EF4-FFF2-40B4-BE49-F238E27FC236}">
                <a16:creationId xmlns:a16="http://schemas.microsoft.com/office/drawing/2014/main" xmlns="" id="{5FA5089D-A966-48CD-81DA-492E3EA78C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759" y="0"/>
            <a:ext cx="11411007" cy="6871569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3" name="Picture 20">
            <a:extLst>
              <a:ext uri="{FF2B5EF4-FFF2-40B4-BE49-F238E27FC236}">
                <a16:creationId xmlns:a16="http://schemas.microsoft.com/office/drawing/2014/main" xmlns="" id="{E3D7742A-B1B4-40FD-AE51-A4FC9FC6D30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4903"/>
          <a:stretch>
            <a:fillRect/>
          </a:stretch>
        </p:blipFill>
        <p:spPr>
          <a:xfrm>
            <a:off x="0" y="-82158"/>
            <a:ext cx="12175958" cy="6959416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4" name="Title 21">
            <a:extLst>
              <a:ext uri="{FF2B5EF4-FFF2-40B4-BE49-F238E27FC236}">
                <a16:creationId xmlns:a16="http://schemas.microsoft.com/office/drawing/2014/main" xmlns="" id="{D625E823-6BA4-4CFE-9CD5-2242A137C95E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1256050" y="1287623"/>
            <a:ext cx="9702424" cy="727789"/>
          </a:xfrm>
        </p:spPr>
        <p:txBody>
          <a:bodyPr>
            <a:noAutofit/>
          </a:bodyPr>
          <a:lstStyle/>
          <a:p>
            <a:pPr lvl="0"/>
            <a:r>
              <a:rPr lang="ro-RO" sz="3600" b="1" dirty="0">
                <a:solidFill>
                  <a:schemeClr val="accent1">
                    <a:lumMod val="75000"/>
                  </a:schemeClr>
                </a:solidFill>
                <a:latin typeface="Trebuchet MS" pitchFamily="34"/>
              </a:rPr>
              <a:t>Main Programme management bodies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85799" y="2286000"/>
            <a:ext cx="10492273" cy="371094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1" compatLnSpc="1">
            <a:normAutofit/>
          </a:bodyPr>
          <a:lstStyle>
            <a:lvl1pPr marL="0" marR="0" lvl="0" indent="0" algn="ctr" defTabSz="914400" rtl="0" fontAlgn="auto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Arial" pitchFamily="34"/>
              <a:buNone/>
              <a:tabLst/>
              <a:def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1pPr>
            <a:lvl2pPr marL="685800" marR="0" lvl="1" indent="-228600" algn="l" defTabSz="914400" rtl="0" fontAlgn="auto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2pPr>
            <a:lvl3pPr marL="1143000" marR="0" lvl="2" indent="-228600" algn="l" defTabSz="914400" rtl="0" fontAlgn="auto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lang="en-US" sz="20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3pPr>
            <a:lvl4pPr marL="1600200" marR="0" lvl="3" indent="-228600" algn="l" defTabSz="914400" rtl="0" fontAlgn="auto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lang="en-US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4pPr>
            <a:lvl5pPr marL="2057400" marR="0" lvl="4" indent="-228600" algn="l" defTabSz="914400" rtl="0" fontAlgn="auto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lang="en-US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o-RO" altLang="en-US" sz="2200" dirty="0" smtClean="0">
                <a:solidFill>
                  <a:srgbClr val="C00000"/>
                </a:solidFill>
                <a:latin typeface="Trebuchet MS" panose="020B0603020202020204" pitchFamily="34" charset="0"/>
                <a:ea typeface="ＭＳ Ｐゴシック" panose="020B0600070205080204" pitchFamily="34" charset="-128"/>
              </a:rPr>
              <a:t>Joint </a:t>
            </a:r>
            <a:r>
              <a:rPr lang="ro-RO" altLang="en-US" sz="2200" dirty="0" smtClean="0">
                <a:solidFill>
                  <a:srgbClr val="C00000"/>
                </a:solidFill>
                <a:latin typeface="Trebuchet MS" panose="020B0603020202020204" pitchFamily="34" charset="0"/>
                <a:ea typeface="ＭＳ Ｐゴシック" panose="020B0600070205080204" pitchFamily="34" charset="-128"/>
              </a:rPr>
              <a:t>Monitoring Committee (JMC)	</a:t>
            </a:r>
            <a:r>
              <a:rPr lang="ro-RO" altLang="en-US" sz="2200" dirty="0" smtClean="0">
                <a:solidFill>
                  <a:srgbClr val="003399"/>
                </a:solidFill>
                <a:latin typeface="Trebuchet MS" panose="020B0603020202020204" pitchFamily="34" charset="0"/>
                <a:ea typeface="ＭＳ Ｐゴシック" panose="020B0600070205080204" pitchFamily="34" charset="-128"/>
              </a:rPr>
              <a:t>– </a:t>
            </a:r>
            <a:r>
              <a:rPr lang="en-US" altLang="en-US" sz="2200" dirty="0" smtClean="0">
                <a:solidFill>
                  <a:srgbClr val="003399"/>
                </a:solidFill>
                <a:latin typeface="Trebuchet MS" panose="020B0603020202020204" pitchFamily="34" charset="0"/>
                <a:ea typeface="ＭＳ Ｐゴシック" panose="020B0600070205080204" pitchFamily="34" charset="-128"/>
              </a:rPr>
              <a:t>Operational decision</a:t>
            </a:r>
          </a:p>
          <a:p>
            <a:pPr algn="just"/>
            <a:r>
              <a:rPr lang="en-US" altLang="en-US" sz="2200" dirty="0">
                <a:solidFill>
                  <a:srgbClr val="C00000"/>
                </a:solidFill>
                <a:latin typeface="Trebuchet MS" panose="020B0603020202020204" pitchFamily="34" charset="0"/>
                <a:ea typeface="ＭＳ Ｐゴシック" panose="020B0600070205080204" pitchFamily="34" charset="-128"/>
              </a:rPr>
              <a:t>M</a:t>
            </a:r>
            <a:r>
              <a:rPr lang="en-US" altLang="en-US" sz="2200" dirty="0" smtClean="0">
                <a:solidFill>
                  <a:srgbClr val="C00000"/>
                </a:solidFill>
                <a:latin typeface="Trebuchet MS" panose="020B0603020202020204" pitchFamily="34" charset="0"/>
                <a:ea typeface="ＭＳ Ｐゴシック" panose="020B0600070205080204" pitchFamily="34" charset="-128"/>
              </a:rPr>
              <a:t>anaging</a:t>
            </a:r>
            <a:r>
              <a:rPr lang="ro-RO" altLang="en-US" sz="2200" dirty="0" smtClean="0">
                <a:solidFill>
                  <a:srgbClr val="C00000"/>
                </a:solidFill>
                <a:latin typeface="Trebuchet MS" panose="020B0603020202020204" pitchFamily="34" charset="0"/>
                <a:ea typeface="ＭＳ Ｐゴシック" panose="020B0600070205080204" pitchFamily="34" charset="-128"/>
              </a:rPr>
              <a:t> </a:t>
            </a:r>
            <a:r>
              <a:rPr lang="ro-RO" altLang="en-US" sz="2200" dirty="0" smtClean="0">
                <a:solidFill>
                  <a:srgbClr val="C00000"/>
                </a:solidFill>
                <a:latin typeface="Trebuchet MS" panose="020B0603020202020204" pitchFamily="34" charset="0"/>
                <a:ea typeface="ＭＳ Ｐゴシック" panose="020B0600070205080204" pitchFamily="34" charset="-128"/>
              </a:rPr>
              <a:t>Authority (MA)</a:t>
            </a:r>
            <a:r>
              <a:rPr lang="ro-RO" altLang="en-US" sz="2200" dirty="0">
                <a:solidFill>
                  <a:srgbClr val="003399"/>
                </a:solidFill>
                <a:latin typeface="Trebuchet MS" panose="020B0603020202020204" pitchFamily="34" charset="0"/>
                <a:ea typeface="ＭＳ Ｐゴシック" panose="020B0600070205080204" pitchFamily="34" charset="-128"/>
              </a:rPr>
              <a:t> </a:t>
            </a:r>
            <a:r>
              <a:rPr lang="en-US" altLang="en-US" sz="2200" dirty="0" smtClean="0">
                <a:solidFill>
                  <a:srgbClr val="003399"/>
                </a:solidFill>
                <a:latin typeface="Trebuchet MS" panose="020B0603020202020204" pitchFamily="34" charset="0"/>
                <a:ea typeface="ＭＳ Ｐゴシック" panose="020B0600070205080204" pitchFamily="34" charset="-128"/>
              </a:rPr>
              <a:t>		</a:t>
            </a:r>
            <a:r>
              <a:rPr lang="ro-RO" altLang="en-US" sz="2200" dirty="0" smtClean="0">
                <a:solidFill>
                  <a:srgbClr val="003399"/>
                </a:solidFill>
                <a:latin typeface="Trebuchet MS" panose="020B0603020202020204" pitchFamily="34" charset="0"/>
                <a:ea typeface="ＭＳ Ｐゴシック" panose="020B0600070205080204" pitchFamily="34" charset="-128"/>
              </a:rPr>
              <a:t>– </a:t>
            </a:r>
            <a:r>
              <a:rPr lang="ro-RO" altLang="en-US" sz="2200" dirty="0">
                <a:solidFill>
                  <a:srgbClr val="003399"/>
                </a:solidFill>
                <a:latin typeface="Trebuchet MS" panose="020B0603020202020204" pitchFamily="34" charset="0"/>
                <a:ea typeface="ＭＳ Ｐゴシック" panose="020B0600070205080204" pitchFamily="34" charset="-128"/>
              </a:rPr>
              <a:t>Operational </a:t>
            </a:r>
            <a:r>
              <a:rPr lang="en-US" altLang="en-US" sz="2200" dirty="0" smtClean="0">
                <a:solidFill>
                  <a:srgbClr val="003399"/>
                </a:solidFill>
                <a:latin typeface="Trebuchet MS" panose="020B0603020202020204" pitchFamily="34" charset="0"/>
                <a:ea typeface="ＭＳ Ｐゴシック" panose="020B0600070205080204" pitchFamily="34" charset="-128"/>
              </a:rPr>
              <a:t>management</a:t>
            </a:r>
            <a:endParaRPr lang="ro-RO" altLang="en-US" sz="2200" dirty="0">
              <a:solidFill>
                <a:srgbClr val="003399"/>
              </a:solidFill>
              <a:latin typeface="Trebuchet MS" panose="020B0603020202020204" pitchFamily="34" charset="0"/>
              <a:ea typeface="ＭＳ Ｐゴシック" panose="020B0600070205080204" pitchFamily="34" charset="-128"/>
            </a:endParaRPr>
          </a:p>
          <a:p>
            <a:pPr algn="just"/>
            <a:r>
              <a:rPr lang="ro-RO" altLang="en-US" sz="2200" dirty="0" smtClean="0">
                <a:solidFill>
                  <a:srgbClr val="C00000"/>
                </a:solidFill>
                <a:latin typeface="Trebuchet MS" panose="020B0603020202020204" pitchFamily="34" charset="0"/>
                <a:ea typeface="ＭＳ Ｐゴシック" panose="020B0600070205080204" pitchFamily="34" charset="-128"/>
              </a:rPr>
              <a:t>Joint Technical Secretariat (JTS)	</a:t>
            </a:r>
            <a:r>
              <a:rPr lang="ro-RO" altLang="en-US" sz="2200" dirty="0" smtClean="0">
                <a:solidFill>
                  <a:srgbClr val="003399"/>
                </a:solidFill>
                <a:latin typeface="Trebuchet MS" panose="020B0603020202020204" pitchFamily="34" charset="0"/>
                <a:ea typeface="ＭＳ Ｐゴシック" panose="020B0600070205080204" pitchFamily="34" charset="-128"/>
              </a:rPr>
              <a:t>–</a:t>
            </a:r>
            <a:r>
              <a:rPr lang="en-US" altLang="en-US" sz="2200" dirty="0">
                <a:solidFill>
                  <a:srgbClr val="003399"/>
                </a:solidFill>
                <a:latin typeface="Trebuchet MS" panose="020B0603020202020204" pitchFamily="34" charset="0"/>
                <a:ea typeface="ＭＳ Ｐゴシック" panose="020B0600070205080204" pitchFamily="34" charset="-128"/>
              </a:rPr>
              <a:t> </a:t>
            </a:r>
            <a:r>
              <a:rPr lang="en-US" altLang="en-US" sz="2200" dirty="0" smtClean="0">
                <a:solidFill>
                  <a:srgbClr val="003399"/>
                </a:solidFill>
                <a:latin typeface="Trebuchet MS" panose="020B0603020202020204" pitchFamily="34" charset="0"/>
                <a:ea typeface="ＭＳ Ｐゴシック" panose="020B0600070205080204" pitchFamily="34" charset="-128"/>
              </a:rPr>
              <a:t>Su</a:t>
            </a:r>
            <a:r>
              <a:rPr lang="en-US" altLang="en-US" sz="2200" dirty="0" smtClean="0">
                <a:solidFill>
                  <a:srgbClr val="003399"/>
                </a:solidFill>
                <a:latin typeface="Trebuchet MS" panose="020B0603020202020204" pitchFamily="34" charset="0"/>
                <a:ea typeface="ＭＳ Ｐゴシック" panose="020B0600070205080204" pitchFamily="34" charset="-128"/>
              </a:rPr>
              <a:t>pport to o</a:t>
            </a:r>
            <a:r>
              <a:rPr lang="ro-RO" altLang="en-US" sz="2200" dirty="0" smtClean="0">
                <a:solidFill>
                  <a:srgbClr val="003399"/>
                </a:solidFill>
                <a:latin typeface="Trebuchet MS" panose="020B0603020202020204" pitchFamily="34" charset="0"/>
                <a:ea typeface="ＭＳ Ｐゴシック" panose="020B0600070205080204" pitchFamily="34" charset="-128"/>
              </a:rPr>
              <a:t>perational </a:t>
            </a:r>
            <a:r>
              <a:rPr lang="en-US" altLang="en-US" sz="2200" dirty="0" smtClean="0">
                <a:solidFill>
                  <a:srgbClr val="003399"/>
                </a:solidFill>
                <a:latin typeface="Trebuchet MS" panose="020B0603020202020204" pitchFamily="34" charset="0"/>
                <a:ea typeface="ＭＳ Ｐゴシック" panose="020B0600070205080204" pitchFamily="34" charset="-128"/>
              </a:rPr>
              <a:t>management</a:t>
            </a:r>
            <a:endParaRPr lang="ro-RO" altLang="en-US" sz="2200" dirty="0" smtClean="0">
              <a:solidFill>
                <a:srgbClr val="003399"/>
              </a:solidFill>
              <a:latin typeface="Trebuchet MS" panose="020B0603020202020204" pitchFamily="34" charset="0"/>
              <a:ea typeface="ＭＳ Ｐゴシック" panose="020B0600070205080204" pitchFamily="34" charset="-128"/>
            </a:endParaRPr>
          </a:p>
          <a:p>
            <a:pPr algn="just"/>
            <a:r>
              <a:rPr lang="ro-RO" altLang="en-US" sz="2200" dirty="0" smtClean="0">
                <a:solidFill>
                  <a:srgbClr val="C00000"/>
                </a:solidFill>
                <a:latin typeface="Trebuchet MS" panose="020B0603020202020204" pitchFamily="34" charset="0"/>
                <a:ea typeface="ＭＳ Ｐゴシック" panose="020B0600070205080204" pitchFamily="34" charset="-128"/>
              </a:rPr>
              <a:t>National Authorities (NA)</a:t>
            </a:r>
            <a:r>
              <a:rPr lang="ro-RO" altLang="en-US" sz="2200" dirty="0">
                <a:solidFill>
                  <a:srgbClr val="003399"/>
                </a:solidFill>
                <a:latin typeface="Trebuchet MS" panose="020B0603020202020204" pitchFamily="34" charset="0"/>
                <a:ea typeface="ＭＳ Ｐゴシック" panose="020B0600070205080204" pitchFamily="34" charset="-128"/>
              </a:rPr>
              <a:t> </a:t>
            </a:r>
            <a:r>
              <a:rPr lang="en-US" altLang="en-US" sz="2200" dirty="0" smtClean="0">
                <a:solidFill>
                  <a:srgbClr val="003399"/>
                </a:solidFill>
                <a:latin typeface="Trebuchet MS" panose="020B0603020202020204" pitchFamily="34" charset="0"/>
                <a:ea typeface="ＭＳ Ｐゴシック" panose="020B0600070205080204" pitchFamily="34" charset="-128"/>
              </a:rPr>
              <a:t>		</a:t>
            </a:r>
            <a:r>
              <a:rPr lang="ro-RO" altLang="en-US" sz="2200" dirty="0" smtClean="0">
                <a:solidFill>
                  <a:srgbClr val="003399"/>
                </a:solidFill>
                <a:latin typeface="Trebuchet MS" panose="020B0603020202020204" pitchFamily="34" charset="0"/>
                <a:ea typeface="ＭＳ Ｐゴシック" panose="020B0600070205080204" pitchFamily="34" charset="-128"/>
              </a:rPr>
              <a:t>– </a:t>
            </a:r>
            <a:r>
              <a:rPr lang="ro-RO" altLang="en-US" sz="2200" dirty="0">
                <a:solidFill>
                  <a:srgbClr val="003399"/>
                </a:solidFill>
                <a:latin typeface="Trebuchet MS" panose="020B0603020202020204" pitchFamily="34" charset="0"/>
                <a:ea typeface="ＭＳ Ｐゴシック" panose="020B0600070205080204" pitchFamily="34" charset="-128"/>
              </a:rPr>
              <a:t>Operational </a:t>
            </a:r>
            <a:r>
              <a:rPr lang="en-US" altLang="en-US" sz="2200" dirty="0" smtClean="0">
                <a:solidFill>
                  <a:srgbClr val="003399"/>
                </a:solidFill>
                <a:latin typeface="Trebuchet MS" panose="020B0603020202020204" pitchFamily="34" charset="0"/>
                <a:ea typeface="ＭＳ Ｐゴシック" panose="020B0600070205080204" pitchFamily="34" charset="-128"/>
              </a:rPr>
              <a:t>management at national level</a:t>
            </a:r>
          </a:p>
          <a:p>
            <a:pPr algn="just"/>
            <a:r>
              <a:rPr lang="ro-RO" altLang="en-US" sz="2200" dirty="0" smtClean="0">
                <a:solidFill>
                  <a:srgbClr val="C00000"/>
                </a:solidFill>
                <a:latin typeface="Trebuchet MS" panose="020B0603020202020204" pitchFamily="34" charset="0"/>
                <a:ea typeface="ＭＳ Ｐゴシック" panose="020B0600070205080204" pitchFamily="34" charset="-128"/>
              </a:rPr>
              <a:t>Control </a:t>
            </a:r>
            <a:r>
              <a:rPr lang="ro-RO" altLang="en-US" sz="2200" dirty="0" smtClean="0">
                <a:solidFill>
                  <a:srgbClr val="C00000"/>
                </a:solidFill>
                <a:latin typeface="Trebuchet MS" panose="020B0603020202020204" pitchFamily="34" charset="0"/>
                <a:ea typeface="ＭＳ Ｐゴシック" panose="020B0600070205080204" pitchFamily="34" charset="-128"/>
              </a:rPr>
              <a:t>Contact Points (CCP)</a:t>
            </a:r>
            <a:r>
              <a:rPr lang="ro-RO" altLang="en-US" sz="2200" dirty="0" smtClean="0">
                <a:solidFill>
                  <a:srgbClr val="003399"/>
                </a:solidFill>
                <a:latin typeface="Trebuchet MS" panose="020B0603020202020204" pitchFamily="34" charset="0"/>
                <a:ea typeface="ＭＳ Ｐゴシック" panose="020B0600070205080204" pitchFamily="34" charset="-128"/>
              </a:rPr>
              <a:t>	</a:t>
            </a:r>
            <a:r>
              <a:rPr lang="en-US" altLang="en-US" sz="2200" dirty="0" smtClean="0">
                <a:solidFill>
                  <a:srgbClr val="003399"/>
                </a:solidFill>
                <a:latin typeface="Trebuchet MS" panose="020B0603020202020204" pitchFamily="34" charset="0"/>
                <a:ea typeface="ＭＳ Ｐゴシック" panose="020B0600070205080204" pitchFamily="34" charset="-128"/>
              </a:rPr>
              <a:t> 	- E</a:t>
            </a:r>
            <a:r>
              <a:rPr lang="ro-RO" altLang="en-US" sz="2200" dirty="0" smtClean="0">
                <a:solidFill>
                  <a:srgbClr val="003399"/>
                </a:solidFill>
                <a:latin typeface="Trebuchet MS" panose="020B0603020202020204" pitchFamily="34" charset="0"/>
                <a:ea typeface="ＭＳ Ｐゴシック" panose="020B0600070205080204" pitchFamily="34" charset="-128"/>
              </a:rPr>
              <a:t>xpenditure verification</a:t>
            </a:r>
          </a:p>
          <a:p>
            <a:pPr algn="just"/>
            <a:r>
              <a:rPr lang="ro-RO" altLang="en-US" sz="2200" dirty="0" smtClean="0">
                <a:solidFill>
                  <a:srgbClr val="C00000"/>
                </a:solidFill>
                <a:latin typeface="Trebuchet MS" panose="020B0603020202020204" pitchFamily="34" charset="0"/>
                <a:ea typeface="ＭＳ Ｐゴシック" panose="020B0600070205080204" pitchFamily="34" charset="-128"/>
              </a:rPr>
              <a:t>Audit Authority (AA)	</a:t>
            </a:r>
            <a:r>
              <a:rPr lang="en-US" altLang="en-US" sz="2200" dirty="0" smtClean="0">
                <a:solidFill>
                  <a:srgbClr val="C00000"/>
                </a:solidFill>
                <a:latin typeface="Trebuchet MS" panose="020B0603020202020204" pitchFamily="34" charset="0"/>
                <a:ea typeface="ＭＳ Ｐゴシック" panose="020B0600070205080204" pitchFamily="34" charset="-128"/>
              </a:rPr>
              <a:t>		</a:t>
            </a:r>
            <a:r>
              <a:rPr lang="ro-RO" altLang="en-US" sz="2200" dirty="0" smtClean="0">
                <a:solidFill>
                  <a:srgbClr val="003399"/>
                </a:solidFill>
                <a:latin typeface="Trebuchet MS" panose="020B0603020202020204" pitchFamily="34" charset="0"/>
                <a:ea typeface="ＭＳ Ｐゴシック" panose="020B0600070205080204" pitchFamily="34" charset="-128"/>
              </a:rPr>
              <a:t>- </a:t>
            </a:r>
            <a:r>
              <a:rPr lang="ro-RO" altLang="en-US" sz="2200" dirty="0" smtClean="0">
                <a:solidFill>
                  <a:srgbClr val="003399"/>
                </a:solidFill>
                <a:latin typeface="Trebuchet MS" panose="020B0603020202020204" pitchFamily="34" charset="0"/>
                <a:ea typeface="ＭＳ Ｐゴシック" panose="020B0600070205080204" pitchFamily="34" charset="-128"/>
              </a:rPr>
              <a:t>Audi</a:t>
            </a:r>
            <a:r>
              <a:rPr lang="en-US" altLang="en-US" sz="2200" dirty="0" smtClean="0">
                <a:solidFill>
                  <a:srgbClr val="003399"/>
                </a:solidFill>
                <a:latin typeface="Trebuchet MS" panose="020B0603020202020204" pitchFamily="34" charset="0"/>
                <a:ea typeface="ＭＳ Ｐゴシック" panose="020B0600070205080204" pitchFamily="34" charset="-128"/>
              </a:rPr>
              <a:t>t</a:t>
            </a:r>
            <a:endParaRPr lang="en-US" altLang="en-US" sz="2200" dirty="0">
              <a:solidFill>
                <a:srgbClr val="003399"/>
              </a:solidFill>
              <a:latin typeface="Trebuchet MS" panose="020B0603020202020204" pitchFamily="34" charset="0"/>
              <a:ea typeface="ＭＳ Ｐゴシック" panose="020B0600070205080204" pitchFamily="34" charset="-128"/>
            </a:endParaRPr>
          </a:p>
          <a:p>
            <a:pPr algn="just"/>
            <a:r>
              <a:rPr lang="ro-RO" altLang="en-US" sz="2200" dirty="0" smtClean="0">
                <a:solidFill>
                  <a:srgbClr val="C00000"/>
                </a:solidFill>
                <a:ea typeface="ＭＳ Ｐゴシック" panose="020B0600070205080204" pitchFamily="34" charset="-128"/>
              </a:rPr>
              <a:t>EC/OLAF/ECA </a:t>
            </a:r>
            <a:r>
              <a:rPr lang="ro-RO" altLang="en-US" sz="2200" dirty="0">
                <a:ea typeface="ＭＳ Ｐゴシック" panose="020B0600070205080204" pitchFamily="34" charset="-128"/>
              </a:rPr>
              <a:t>				</a:t>
            </a:r>
            <a:r>
              <a:rPr lang="ro-RO" altLang="en-US" sz="2200" dirty="0">
                <a:solidFill>
                  <a:srgbClr val="003399"/>
                </a:solidFill>
                <a:latin typeface="Trebuchet MS" panose="020B0603020202020204" pitchFamily="34" charset="0"/>
                <a:ea typeface="ＭＳ Ｐゴシック" panose="020B0600070205080204" pitchFamily="34" charset="-128"/>
              </a:rPr>
              <a:t>– Oversight and audit</a:t>
            </a:r>
          </a:p>
          <a:p>
            <a:endParaRPr lang="ro-RO" altLang="en-US" dirty="0" smtClean="0">
              <a:ea typeface="ＭＳ Ｐゴシック" panose="020B0600070205080204" pitchFamily="34" charset="-128"/>
            </a:endParaRPr>
          </a:p>
          <a:p>
            <a:endParaRPr lang="en-GB" altLang="en-US" dirty="0" smtClean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906472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>
            <a:extLst>
              <a:ext uri="{FF2B5EF4-FFF2-40B4-BE49-F238E27FC236}">
                <a16:creationId xmlns:a16="http://schemas.microsoft.com/office/drawing/2014/main" xmlns="" id="{5FA5089D-A966-48CD-81DA-492E3EA78C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759" y="0"/>
            <a:ext cx="11411007" cy="6871569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3" name="Picture 20">
            <a:extLst>
              <a:ext uri="{FF2B5EF4-FFF2-40B4-BE49-F238E27FC236}">
                <a16:creationId xmlns:a16="http://schemas.microsoft.com/office/drawing/2014/main" xmlns="" id="{E3D7742A-B1B4-40FD-AE51-A4FC9FC6D30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4903"/>
          <a:stretch>
            <a:fillRect/>
          </a:stretch>
        </p:blipFill>
        <p:spPr>
          <a:xfrm>
            <a:off x="0" y="-82158"/>
            <a:ext cx="12175958" cy="6959416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4" name="Title 21">
            <a:extLst>
              <a:ext uri="{FF2B5EF4-FFF2-40B4-BE49-F238E27FC236}">
                <a16:creationId xmlns:a16="http://schemas.microsoft.com/office/drawing/2014/main" xmlns="" id="{D625E823-6BA4-4CFE-9CD5-2242A137C95E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1256050" y="935604"/>
            <a:ext cx="9702424" cy="765587"/>
          </a:xfrm>
        </p:spPr>
        <p:txBody>
          <a:bodyPr>
            <a:noAutofit/>
          </a:bodyPr>
          <a:lstStyle/>
          <a:p>
            <a:pPr lvl="0"/>
            <a:r>
              <a:rPr lang="ro-RO" sz="3600" b="1" dirty="0">
                <a:solidFill>
                  <a:schemeClr val="accent1">
                    <a:lumMod val="75000"/>
                  </a:schemeClr>
                </a:solidFill>
                <a:latin typeface="Trebuchet MS" pitchFamily="34"/>
              </a:rPr>
              <a:t>Legal Framework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748937" y="1988820"/>
            <a:ext cx="11063829" cy="4098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GB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Trebuchet MS"/>
                <a:ea typeface="ＭＳ Ｐゴシック" charset="0"/>
              </a:rPr>
              <a:t>EC Programming document for EU support to ENI Cross-Border Cooperation (2014-2020);</a:t>
            </a: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GB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Trebuchet MS"/>
                <a:ea typeface="ＭＳ Ｐゴシック" charset="0"/>
              </a:rPr>
              <a:t>Regulation (EU) No 232/2014 establishing a European Neighbourhood Instrument;</a:t>
            </a:r>
          </a:p>
          <a:p>
            <a:pPr lvl="0" algn="just">
              <a:buFont typeface="Wingdings" panose="05000000000000000000" pitchFamily="2" charset="2"/>
              <a:buChar char="Ø"/>
              <a:defRPr/>
            </a:pPr>
            <a:r>
              <a:rPr kumimoji="0" lang="en-GB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Trebuchet MS"/>
                <a:ea typeface="ＭＳ Ｐゴシック" charset="0"/>
              </a:rPr>
              <a:t>Regulation (EU) No 236/2014 laying down common rules and procedures for the implementation of the Union's instruments for financing external action;</a:t>
            </a:r>
            <a:r>
              <a:rPr lang="en-GB" sz="2000" kern="0" dirty="0">
                <a:solidFill>
                  <a:srgbClr val="003399"/>
                </a:solidFill>
                <a:latin typeface="Trebuchet MS"/>
              </a:rPr>
              <a:t> </a:t>
            </a:r>
            <a:endParaRPr lang="ro-RO" sz="2000" kern="0" dirty="0" smtClean="0">
              <a:solidFill>
                <a:srgbClr val="003399"/>
              </a:solidFill>
              <a:latin typeface="Trebuchet MS"/>
            </a:endParaRPr>
          </a:p>
          <a:p>
            <a:pPr lvl="0" algn="just">
              <a:buFont typeface="Wingdings" panose="05000000000000000000" pitchFamily="2" charset="2"/>
              <a:buChar char="Ø"/>
              <a:defRPr/>
            </a:pPr>
            <a:r>
              <a:rPr lang="en-GB" sz="2000" kern="0" dirty="0" smtClean="0">
                <a:solidFill>
                  <a:srgbClr val="003399"/>
                </a:solidFill>
                <a:latin typeface="Trebuchet MS"/>
              </a:rPr>
              <a:t>Commission </a:t>
            </a:r>
            <a:r>
              <a:rPr lang="en-GB" sz="2000" kern="0" dirty="0">
                <a:solidFill>
                  <a:srgbClr val="003399"/>
                </a:solidFill>
                <a:latin typeface="Trebuchet MS"/>
              </a:rPr>
              <a:t>Implementing Regulation (EU) No 897/2014 (</a:t>
            </a:r>
            <a:r>
              <a:rPr lang="en-GB" sz="2000" kern="0" dirty="0">
                <a:solidFill>
                  <a:srgbClr val="FF0000"/>
                </a:solidFill>
                <a:latin typeface="Trebuchet MS"/>
              </a:rPr>
              <a:t>ENI CBC IR</a:t>
            </a:r>
            <a:r>
              <a:rPr lang="en-GB" sz="2000" kern="0" dirty="0">
                <a:solidFill>
                  <a:srgbClr val="003399"/>
                </a:solidFill>
                <a:latin typeface="Trebuchet MS"/>
              </a:rPr>
              <a:t>), amended in 2020.</a:t>
            </a:r>
          </a:p>
          <a:p>
            <a:pPr marL="1257300" lvl="3" indent="0" algn="just">
              <a:buNone/>
              <a:defRPr/>
            </a:pPr>
            <a:r>
              <a:rPr lang="en-US" kern="0" dirty="0">
                <a:solidFill>
                  <a:srgbClr val="003399"/>
                </a:solidFill>
                <a:latin typeface="Trebuchet MS"/>
              </a:rPr>
              <a:t>! Main amendment which will be used by BSB JOP: </a:t>
            </a:r>
            <a:r>
              <a:rPr lang="en-GB" kern="0" dirty="0">
                <a:solidFill>
                  <a:srgbClr val="003399"/>
                </a:solidFill>
                <a:latin typeface="Trebuchet MS"/>
              </a:rPr>
              <a:t>Modification of the timeframe for the implementation and closure of the pro</a:t>
            </a:r>
            <a:r>
              <a:rPr lang="ro-RO" kern="0" dirty="0">
                <a:solidFill>
                  <a:srgbClr val="003399"/>
                </a:solidFill>
                <a:latin typeface="Trebuchet MS"/>
              </a:rPr>
              <a:t>gramme</a:t>
            </a:r>
            <a:r>
              <a:rPr lang="en-GB" kern="0" dirty="0">
                <a:solidFill>
                  <a:srgbClr val="003399"/>
                </a:solidFill>
                <a:latin typeface="Trebuchet MS"/>
              </a:rPr>
              <a:t> – 31 December 2023</a:t>
            </a:r>
            <a:r>
              <a:rPr lang="en-US" kern="0" dirty="0">
                <a:solidFill>
                  <a:srgbClr val="003399"/>
                </a:solidFill>
                <a:latin typeface="Trebuchet MS"/>
              </a:rPr>
              <a:t> </a:t>
            </a: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GB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Trebuchet MS"/>
                <a:ea typeface="ＭＳ Ｐゴシック" charset="0"/>
              </a:rPr>
              <a:t>Regulation (EU, EURATOM) No 1046/2018 on the financial rules applicable to the general budget of the Union;</a:t>
            </a:r>
            <a:endParaRPr kumimoji="0" lang="ro-RO" sz="2000" b="0" i="0" u="none" strike="noStrike" kern="0" cap="none" spc="0" normalizeH="0" baseline="0" noProof="0" dirty="0" smtClean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Trebuchet MS"/>
              <a:ea typeface="ＭＳ Ｐゴシック" charset="0"/>
            </a:endParaRPr>
          </a:p>
          <a:p>
            <a:pPr lvl="0" algn="just">
              <a:buFont typeface="Wingdings" panose="05000000000000000000" pitchFamily="2" charset="2"/>
              <a:buChar char="Ø"/>
              <a:defRPr/>
            </a:pPr>
            <a:r>
              <a:rPr lang="en-GB" sz="2000" kern="0" dirty="0" smtClean="0">
                <a:solidFill>
                  <a:srgbClr val="003399"/>
                </a:solidFill>
                <a:latin typeface="Trebuchet MS"/>
              </a:rPr>
              <a:t>Regulation </a:t>
            </a:r>
            <a:r>
              <a:rPr lang="ro-RO" sz="2000" kern="0" dirty="0" smtClean="0">
                <a:solidFill>
                  <a:srgbClr val="003399"/>
                </a:solidFill>
                <a:latin typeface="Trebuchet MS"/>
              </a:rPr>
              <a:t>N</a:t>
            </a:r>
            <a:r>
              <a:rPr lang="en-GB" sz="2000" kern="0" dirty="0" smtClean="0">
                <a:solidFill>
                  <a:srgbClr val="003399"/>
                </a:solidFill>
                <a:latin typeface="Trebuchet MS"/>
              </a:rPr>
              <a:t>o </a:t>
            </a:r>
            <a:r>
              <a:rPr lang="en-GB" sz="2000" kern="0" dirty="0">
                <a:solidFill>
                  <a:srgbClr val="003399"/>
                </a:solidFill>
                <a:latin typeface="Trebuchet MS"/>
              </a:rPr>
              <a:t>2988/1995 on the protection of the European Communities financial </a:t>
            </a:r>
            <a:r>
              <a:rPr lang="en-GB" sz="2000" kern="0" dirty="0" smtClean="0">
                <a:solidFill>
                  <a:srgbClr val="003399"/>
                </a:solidFill>
                <a:latin typeface="Trebuchet MS"/>
              </a:rPr>
              <a:t>interest</a:t>
            </a:r>
            <a:r>
              <a:rPr lang="ro-RO" sz="2000" kern="0" dirty="0">
                <a:solidFill>
                  <a:srgbClr val="003399"/>
                </a:solidFill>
                <a:latin typeface="Trebuchet MS"/>
              </a:rPr>
              <a:t>;</a:t>
            </a:r>
            <a:endParaRPr kumimoji="0" lang="en-GB" sz="2000" b="0" i="0" u="none" strike="noStrike" kern="0" cap="none" spc="0" normalizeH="0" baseline="0" noProof="0" dirty="0" smtClean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Trebuchet MS"/>
              <a:ea typeface="ＭＳ Ｐゴシック" charset="0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GB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Trebuchet MS"/>
              </a:rPr>
              <a:t>Practical Guide to Contract procedures for EU external actions (PRAG)</a:t>
            </a:r>
            <a:r>
              <a:rPr lang="ro-RO" sz="2000" kern="0" dirty="0">
                <a:solidFill>
                  <a:srgbClr val="003399"/>
                </a:solidFill>
                <a:latin typeface="Trebuchet MS"/>
              </a:rPr>
              <a:t>.</a:t>
            </a:r>
            <a:r>
              <a:rPr kumimoji="0" lang="en-GB" sz="2000" b="0" i="0" u="none" strike="noStrike" kern="0" cap="none" spc="0" normalizeH="0" baseline="0" noProof="0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Trebuchet MS"/>
              </a:rPr>
              <a:t> </a:t>
            </a:r>
            <a:endParaRPr kumimoji="0" lang="en-GB" sz="2000" b="0" i="0" u="none" strike="noStrike" kern="0" cap="none" spc="0" normalizeH="0" baseline="0" noProof="0" dirty="0" smtClean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Trebuchet MS"/>
            </a:endParaRPr>
          </a:p>
          <a:p>
            <a:pPr marL="1257300" lvl="3" indent="0" algn="just">
              <a:buNone/>
              <a:defRPr/>
            </a:pPr>
            <a:endParaRPr lang="en-GB" sz="600" kern="0" dirty="0">
              <a:solidFill>
                <a:srgbClr val="003399"/>
              </a:solidFill>
              <a:latin typeface="Trebuchet M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Trebuchet MS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39297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>
            <a:extLst>
              <a:ext uri="{FF2B5EF4-FFF2-40B4-BE49-F238E27FC236}">
                <a16:creationId xmlns:a16="http://schemas.microsoft.com/office/drawing/2014/main" xmlns="" id="{5FA5089D-A966-48CD-81DA-492E3EA78C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759" y="0"/>
            <a:ext cx="11411007" cy="6871569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3" name="Picture 20">
            <a:extLst>
              <a:ext uri="{FF2B5EF4-FFF2-40B4-BE49-F238E27FC236}">
                <a16:creationId xmlns:a16="http://schemas.microsoft.com/office/drawing/2014/main" xmlns="" id="{E3D7742A-B1B4-40FD-AE51-A4FC9FC6D30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4903"/>
          <a:stretch>
            <a:fillRect/>
          </a:stretch>
        </p:blipFill>
        <p:spPr>
          <a:xfrm>
            <a:off x="19283" y="-43924"/>
            <a:ext cx="12175958" cy="6959416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4" name="Title 21">
            <a:extLst>
              <a:ext uri="{FF2B5EF4-FFF2-40B4-BE49-F238E27FC236}">
                <a16:creationId xmlns:a16="http://schemas.microsoft.com/office/drawing/2014/main" xmlns="" id="{D625E823-6BA4-4CFE-9CD5-2242A137C95E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1256050" y="660973"/>
            <a:ext cx="9702424" cy="1485067"/>
          </a:xfrm>
        </p:spPr>
        <p:txBody>
          <a:bodyPr>
            <a:noAutofit/>
          </a:bodyPr>
          <a:lstStyle/>
          <a:p>
            <a:pPr lvl="0"/>
            <a:r>
              <a:rPr lang="en-GB" sz="3600" b="1" dirty="0">
                <a:solidFill>
                  <a:schemeClr val="accent1">
                    <a:lumMod val="75000"/>
                  </a:schemeClr>
                </a:solidFill>
                <a:latin typeface="Trebuchet MS" pitchFamily="34"/>
              </a:rPr>
              <a:t>Reference documents for the project implementation</a:t>
            </a:r>
            <a:endParaRPr lang="ro-RO" sz="3600" b="1" dirty="0">
              <a:solidFill>
                <a:schemeClr val="accent1">
                  <a:lumMod val="75000"/>
                </a:schemeClr>
              </a:solidFill>
              <a:latin typeface="Trebuchet MS" pitchFamily="34"/>
            </a:endParaRPr>
          </a:p>
        </p:txBody>
      </p:sp>
      <p:sp>
        <p:nvSpPr>
          <p:cNvPr id="5" name="Oval 4"/>
          <p:cNvSpPr/>
          <p:nvPr/>
        </p:nvSpPr>
        <p:spPr>
          <a:xfrm>
            <a:off x="990600" y="2385060"/>
            <a:ext cx="2148840" cy="1348740"/>
          </a:xfrm>
          <a:prstGeom prst="ellipse">
            <a:avLst/>
          </a:prstGeom>
          <a:solidFill>
            <a:srgbClr val="DAE3F3"/>
          </a:solidFill>
          <a:ln w="25400" cap="flat" cmpd="sng" algn="ctr">
            <a:solidFill>
              <a:srgbClr val="0000FF">
                <a:lumMod val="60000"/>
                <a:lumOff val="4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o-RO" altLang="en-US" sz="1400" b="0" i="0" u="none" strike="noStrike" kern="0" cap="none" spc="0" normalizeH="0" baseline="0" noProof="0" dirty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Trebuchet MS"/>
              <a:ea typeface="ＭＳ Ｐゴシック" panose="020B0600070205080204" pitchFamily="34" charset="-128"/>
              <a:cs typeface="+mn-cs"/>
            </a:endParaRP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Trebuchet MS"/>
                <a:ea typeface="ＭＳ Ｐゴシック" panose="020B0600070205080204" pitchFamily="34" charset="-128"/>
                <a:cs typeface="+mn-cs"/>
              </a:rPr>
              <a:t>Grant Contract</a:t>
            </a:r>
            <a:r>
              <a:rPr kumimoji="0" lang="ro-RO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Trebuchet MS"/>
                <a:ea typeface="ＭＳ Ｐゴシック" panose="020B0600070205080204" pitchFamily="34" charset="-128"/>
                <a:cs typeface="+mn-cs"/>
              </a:rPr>
              <a:t> &amp; Partnership Agreement</a:t>
            </a:r>
            <a:r>
              <a:rPr kumimoji="0" lang="en-GB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Trebuchet MS"/>
                <a:ea typeface="ＭＳ Ｐゴシック" panose="020B0600070205080204" pitchFamily="34" charset="-128"/>
                <a:cs typeface="+mn-cs"/>
              </a:rPr>
              <a:t> </a:t>
            </a: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6" name="Oval 5"/>
          <p:cNvSpPr/>
          <p:nvPr/>
        </p:nvSpPr>
        <p:spPr>
          <a:xfrm>
            <a:off x="2857522" y="3856897"/>
            <a:ext cx="2084388" cy="998537"/>
          </a:xfrm>
          <a:prstGeom prst="ellipse">
            <a:avLst/>
          </a:prstGeom>
          <a:solidFill>
            <a:srgbClr val="FFEBC2"/>
          </a:solidFill>
          <a:ln w="25400" cap="flat" cmpd="sng" algn="ctr">
            <a:solidFill>
              <a:srgbClr val="FFCC66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o-RO" altLang="en-US" sz="1400" b="0" i="0" u="none" strike="noStrike" kern="0" cap="none" spc="0" normalizeH="0" baseline="0" noProof="0" dirty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Trebuchet MS"/>
              <a:ea typeface="ＭＳ Ｐゴシック" panose="020B0600070205080204" pitchFamily="34" charset="-128"/>
              <a:cs typeface="+mn-cs"/>
            </a:endParaRPr>
          </a:p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o-RO" altLang="en-US" sz="1400" b="0" i="0" u="none" strike="noStrike" kern="0" cap="none" spc="0" normalizeH="0" baseline="0" noProof="0" dirty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Trebuchet MS"/>
              <a:ea typeface="ＭＳ Ｐゴシック" panose="020B0600070205080204" pitchFamily="34" charset="-128"/>
              <a:cs typeface="+mn-cs"/>
            </a:endParaRPr>
          </a:p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Trebuchet MS"/>
                <a:ea typeface="ＭＳ Ｐゴシック" panose="020B0600070205080204" pitchFamily="34" charset="-128"/>
                <a:cs typeface="+mn-cs"/>
              </a:rPr>
              <a:t>Communication and Visibility Manual </a:t>
            </a:r>
            <a:endParaRPr kumimoji="0" lang="ro-RO" altLang="en-US" sz="1400" b="0" i="0" u="none" strike="noStrike" kern="0" cap="none" spc="0" normalizeH="0" baseline="0" noProof="0" dirty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Trebuchet MS"/>
              <a:ea typeface="ＭＳ Ｐゴシック" panose="020B0600070205080204" pitchFamily="34" charset="-128"/>
              <a:cs typeface="+mn-cs"/>
            </a:endParaRP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7" name="Oval 6"/>
          <p:cNvSpPr/>
          <p:nvPr/>
        </p:nvSpPr>
        <p:spPr>
          <a:xfrm>
            <a:off x="5409177" y="2929797"/>
            <a:ext cx="2066925" cy="927100"/>
          </a:xfrm>
          <a:prstGeom prst="ellipse">
            <a:avLst/>
          </a:prstGeom>
          <a:solidFill>
            <a:srgbClr val="92D050"/>
          </a:solidFill>
          <a:ln w="25400" cap="flat" cmpd="sng" algn="ctr">
            <a:solidFill>
              <a:srgbClr val="00B05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o-RO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Trebuchet MS"/>
                <a:ea typeface="ＭＳ Ｐゴシック" panose="020B0600070205080204" pitchFamily="34" charset="-128"/>
                <a:cs typeface="+mn-cs"/>
              </a:rPr>
              <a:t>Project Implementation Manual</a:t>
            </a:r>
          </a:p>
        </p:txBody>
      </p:sp>
      <p:sp>
        <p:nvSpPr>
          <p:cNvPr id="8" name="Oval 7"/>
          <p:cNvSpPr/>
          <p:nvPr/>
        </p:nvSpPr>
        <p:spPr>
          <a:xfrm>
            <a:off x="9223693" y="2605387"/>
            <a:ext cx="1676400" cy="792163"/>
          </a:xfrm>
          <a:prstGeom prst="ellipse">
            <a:avLst/>
          </a:prstGeom>
          <a:solidFill>
            <a:srgbClr val="FFCC66">
              <a:lumMod val="75000"/>
            </a:srgbClr>
          </a:solidFill>
          <a:ln w="25400" cap="flat" cmpd="sng" algn="ctr">
            <a:solidFill>
              <a:srgbClr val="FFCC66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o-RO" altLang="en-US" sz="1400" b="0" i="0" u="none" strike="noStrike" kern="0" cap="none" spc="0" normalizeH="0" baseline="0" noProof="0" dirty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Trebuchet MS"/>
              <a:ea typeface="ＭＳ Ｐゴシック" panose="020B0600070205080204" pitchFamily="34" charset="-128"/>
              <a:cs typeface="+mn-cs"/>
            </a:endParaRPr>
          </a:p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o-RO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Trebuchet MS"/>
                <a:ea typeface="ＭＳ Ｐゴシック" panose="020B0600070205080204" pitchFamily="34" charset="-128"/>
                <a:cs typeface="+mn-cs"/>
              </a:rPr>
              <a:t>Instructions of the MA</a:t>
            </a:r>
            <a:endParaRPr kumimoji="0" lang="en-GB" altLang="en-US" sz="1400" b="0" i="0" u="none" strike="noStrike" kern="0" cap="none" spc="0" normalizeH="0" baseline="0" noProof="0" dirty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Trebuchet MS"/>
              <a:ea typeface="ＭＳ Ｐゴシック" panose="020B0600070205080204" pitchFamily="34" charset="-128"/>
              <a:cs typeface="+mn-cs"/>
            </a:endParaRP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9" name="Oval 8"/>
          <p:cNvSpPr/>
          <p:nvPr/>
        </p:nvSpPr>
        <p:spPr>
          <a:xfrm>
            <a:off x="10152750" y="3856897"/>
            <a:ext cx="1501247" cy="876300"/>
          </a:xfrm>
          <a:prstGeom prst="ellipse">
            <a:avLst/>
          </a:prstGeom>
          <a:solidFill>
            <a:srgbClr val="FF6699"/>
          </a:solidFill>
          <a:ln>
            <a:solidFill>
              <a:srgbClr val="8000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o-RO" altLang="en-US" sz="14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Financing </a:t>
            </a:r>
            <a:r>
              <a:rPr lang="ro-RO" altLang="en-US" sz="1400" dirty="0" smtClean="0">
                <a:solidFill>
                  <a:srgbClr val="003399"/>
                </a:solidFill>
                <a:ea typeface="ＭＳ Ｐゴシック" panose="020B0600070205080204" pitchFamily="34" charset="-128"/>
              </a:rPr>
              <a:t>Agreement</a:t>
            </a:r>
            <a:r>
              <a:rPr lang="en-US" altLang="en-US" sz="1400" dirty="0" smtClean="0">
                <a:solidFill>
                  <a:srgbClr val="003399"/>
                </a:solidFill>
                <a:ea typeface="ＭＳ Ｐゴシック" panose="020B0600070205080204" pitchFamily="34" charset="-128"/>
              </a:rPr>
              <a:t>s</a:t>
            </a:r>
            <a:endParaRPr lang="ro-RO" altLang="en-US" sz="14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10" name="Oval 9"/>
          <p:cNvSpPr/>
          <p:nvPr/>
        </p:nvSpPr>
        <p:spPr>
          <a:xfrm>
            <a:off x="7337514" y="3949775"/>
            <a:ext cx="1752600" cy="849313"/>
          </a:xfrm>
          <a:prstGeom prst="ellipse">
            <a:avLst/>
          </a:prstGeom>
          <a:solidFill>
            <a:srgbClr val="C3DDBD"/>
          </a:solidFill>
          <a:ln w="25400" cap="flat" cmpd="sng" algn="ctr">
            <a:solidFill>
              <a:srgbClr val="6EC0C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o-RO" altLang="en-US" sz="1400" b="0" i="0" u="none" strike="noStrike" kern="0" cap="none" spc="0" normalizeH="0" baseline="0" noProof="0" dirty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Trebuchet MS"/>
              <a:ea typeface="ＭＳ Ｐゴシック" panose="020B0600070205080204" pitchFamily="34" charset="-128"/>
              <a:cs typeface="+mn-cs"/>
            </a:endParaRP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o-RO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Trebuchet MS"/>
                <a:ea typeface="ＭＳ Ｐゴシック" panose="020B0600070205080204" pitchFamily="34" charset="-128"/>
                <a:cs typeface="+mn-cs"/>
              </a:rPr>
              <a:t>International Standards</a:t>
            </a:r>
            <a:endParaRPr kumimoji="0" lang="en-GB" altLang="en-US" sz="1400" b="0" i="0" u="none" strike="noStrike" kern="0" cap="none" spc="0" normalizeH="0" baseline="0" noProof="0" dirty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Trebuchet MS"/>
              <a:ea typeface="ＭＳ Ｐゴシック" panose="020B0600070205080204" pitchFamily="34" charset="-128"/>
              <a:cs typeface="+mn-cs"/>
            </a:endParaRP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4404532" y="5151417"/>
            <a:ext cx="1676400" cy="822325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o-RO" altLang="en-US" sz="14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algn="ctr">
              <a:defRPr/>
            </a:pPr>
            <a:r>
              <a:rPr lang="ro-RO" altLang="en-US" sz="14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National legislation</a:t>
            </a:r>
            <a:r>
              <a:rPr lang="en-GB" altLang="en-US" sz="14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 </a:t>
            </a:r>
          </a:p>
          <a:p>
            <a:pPr algn="ctr">
              <a:defRPr/>
            </a:pPr>
            <a:endParaRPr lang="en-GB" dirty="0"/>
          </a:p>
        </p:txBody>
      </p:sp>
      <p:sp>
        <p:nvSpPr>
          <p:cNvPr id="13" name="Oval 12"/>
          <p:cNvSpPr/>
          <p:nvPr/>
        </p:nvSpPr>
        <p:spPr>
          <a:xfrm>
            <a:off x="848547" y="4419580"/>
            <a:ext cx="1708981" cy="1143000"/>
          </a:xfrm>
          <a:prstGeom prst="ellipse">
            <a:avLst/>
          </a:prstGeom>
          <a:solidFill>
            <a:srgbClr val="FFEBFF"/>
          </a:solidFill>
          <a:ln>
            <a:solidFill>
              <a:srgbClr val="CE38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o-RO" altLang="en-US" sz="14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Association</a:t>
            </a:r>
            <a:r>
              <a:rPr lang="ro-RO" altLang="en-US" sz="1400" dirty="0" smtClean="0">
                <a:solidFill>
                  <a:srgbClr val="003399"/>
                </a:solidFill>
                <a:ea typeface="ＭＳ Ｐゴシック" panose="020B0600070205080204" pitchFamily="34" charset="-128"/>
              </a:rPr>
              <a:t>/</a:t>
            </a:r>
            <a:endParaRPr lang="en-US" altLang="en-US" sz="1400" dirty="0" smtClean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>
              <a:defRPr/>
            </a:pPr>
            <a:r>
              <a:rPr lang="en-US" altLang="en-US" sz="1400" dirty="0" smtClean="0">
                <a:solidFill>
                  <a:srgbClr val="003399"/>
                </a:solidFill>
                <a:ea typeface="ＭＳ Ｐゴシック" panose="020B0600070205080204" pitchFamily="34" charset="-128"/>
              </a:rPr>
              <a:t>Fra</a:t>
            </a:r>
            <a:r>
              <a:rPr lang="ro-RO" altLang="en-US" sz="1400" dirty="0" smtClean="0">
                <a:solidFill>
                  <a:srgbClr val="003399"/>
                </a:solidFill>
                <a:ea typeface="ＭＳ Ｐゴシック" panose="020B0600070205080204" pitchFamily="34" charset="-128"/>
              </a:rPr>
              <a:t>mework </a:t>
            </a:r>
            <a:r>
              <a:rPr lang="ro-RO" altLang="en-US" sz="14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Agreements</a:t>
            </a:r>
          </a:p>
        </p:txBody>
      </p:sp>
      <p:sp>
        <p:nvSpPr>
          <p:cNvPr id="14" name="Oval 13"/>
          <p:cNvSpPr/>
          <p:nvPr/>
        </p:nvSpPr>
        <p:spPr>
          <a:xfrm>
            <a:off x="9296611" y="4999803"/>
            <a:ext cx="2066925" cy="9271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 w="25400" cap="flat" cmpd="sng" algn="ctr">
            <a:solidFill>
              <a:schemeClr val="accent2">
                <a:lumMod val="75000"/>
              </a:scheme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o-RO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Trebuchet MS"/>
                <a:ea typeface="ＭＳ Ｐゴシック" panose="020B0600070205080204" pitchFamily="34" charset="-128"/>
                <a:cs typeface="+mn-cs"/>
              </a:rPr>
              <a:t>Manual</a:t>
            </a:r>
            <a:r>
              <a:rPr kumimoji="0" lang="en-US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Trebuchet MS"/>
                <a:ea typeface="ＭＳ Ｐゴシック" panose="020B0600070205080204" pitchFamily="34" charset="-128"/>
                <a:cs typeface="+mn-cs"/>
              </a:rPr>
              <a:t> for the CCP and Controllers</a:t>
            </a:r>
            <a:endParaRPr kumimoji="0" lang="ro-RO" altLang="en-US" sz="1400" b="0" i="0" u="none" strike="noStrike" kern="0" cap="none" spc="0" normalizeH="0" baseline="0" noProof="0" dirty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Trebuchet MS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6049309" y="4466382"/>
            <a:ext cx="1242606" cy="822325"/>
          </a:xfrm>
          <a:prstGeom prst="ellipse">
            <a:avLst/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o-RO" altLang="en-US" sz="14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algn="ctr">
              <a:defRPr/>
            </a:pPr>
            <a:r>
              <a:rPr lang="en-US" altLang="en-US" sz="1400" dirty="0" smtClean="0">
                <a:solidFill>
                  <a:srgbClr val="003399"/>
                </a:solidFill>
                <a:ea typeface="ＭＳ Ｐゴシック" panose="020B0600070205080204" pitchFamily="34" charset="-128"/>
              </a:rPr>
              <a:t>EC PRAG Rules</a:t>
            </a:r>
            <a:r>
              <a:rPr lang="en-GB" altLang="en-US" sz="1400" dirty="0" smtClean="0">
                <a:solidFill>
                  <a:srgbClr val="003399"/>
                </a:solidFill>
                <a:ea typeface="ＭＳ Ｐゴシック" panose="020B0600070205080204" pitchFamily="34" charset="-128"/>
              </a:rPr>
              <a:t> </a:t>
            </a:r>
            <a:endParaRPr lang="en-GB" altLang="en-US" sz="14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algn="ctr"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613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>
            <a:extLst>
              <a:ext uri="{FF2B5EF4-FFF2-40B4-BE49-F238E27FC236}">
                <a16:creationId xmlns:a16="http://schemas.microsoft.com/office/drawing/2014/main" xmlns="" id="{5FA5089D-A966-48CD-81DA-492E3EA78C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759" y="0"/>
            <a:ext cx="11411007" cy="6871569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3" name="Picture 20">
            <a:extLst>
              <a:ext uri="{FF2B5EF4-FFF2-40B4-BE49-F238E27FC236}">
                <a16:creationId xmlns:a16="http://schemas.microsoft.com/office/drawing/2014/main" xmlns="" id="{E3D7742A-B1B4-40FD-AE51-A4FC9FC6D30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4903"/>
          <a:stretch>
            <a:fillRect/>
          </a:stretch>
        </p:blipFill>
        <p:spPr>
          <a:xfrm>
            <a:off x="0" y="-82158"/>
            <a:ext cx="12175958" cy="6959416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4" name="Title 21">
            <a:extLst>
              <a:ext uri="{FF2B5EF4-FFF2-40B4-BE49-F238E27FC236}">
                <a16:creationId xmlns:a16="http://schemas.microsoft.com/office/drawing/2014/main" xmlns="" id="{D625E823-6BA4-4CFE-9CD5-2242A137C95E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1236767" y="926869"/>
            <a:ext cx="9702424" cy="813263"/>
          </a:xfrm>
        </p:spPr>
        <p:txBody>
          <a:bodyPr>
            <a:noAutofit/>
          </a:bodyPr>
          <a:lstStyle/>
          <a:p>
            <a:pPr lvl="0"/>
            <a:r>
              <a:rPr lang="ro-RO" sz="3600" b="1" dirty="0">
                <a:solidFill>
                  <a:schemeClr val="accent1">
                    <a:lumMod val="75000"/>
                  </a:schemeClr>
                </a:solidFill>
                <a:latin typeface="Trebuchet MS" pitchFamily="34"/>
              </a:rPr>
              <a:t>Expectations from projects</a:t>
            </a:r>
          </a:p>
        </p:txBody>
      </p:sp>
      <p:pic>
        <p:nvPicPr>
          <p:cNvPr id="5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0500" y="2146040"/>
            <a:ext cx="4002265" cy="3119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609600" y="2667000"/>
            <a:ext cx="7200900" cy="3092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ro-RO" altLang="en-US" sz="2400" kern="0" dirty="0" smtClean="0">
                <a:solidFill>
                  <a:srgbClr val="003399"/>
                </a:solidFill>
                <a:ea typeface="ＭＳ Ｐゴシック" panose="020B0600070205080204" pitchFamily="34" charset="-128"/>
              </a:rPr>
              <a:t>Sound financial management</a:t>
            </a:r>
            <a:endParaRPr lang="en-US" altLang="en-US" sz="2400" kern="0" dirty="0" smtClean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r>
              <a:rPr lang="en-US" altLang="en-US" sz="2400" kern="0" dirty="0" smtClean="0">
                <a:solidFill>
                  <a:srgbClr val="003399"/>
                </a:solidFill>
                <a:ea typeface="ＭＳ Ｐゴシック" panose="020B0600070205080204" pitchFamily="34" charset="-128"/>
              </a:rPr>
              <a:t>Solid and genuine partnership </a:t>
            </a:r>
            <a:endParaRPr lang="en-GB" altLang="en-US" sz="2400" kern="0" dirty="0" smtClean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r>
              <a:rPr lang="en-GB" altLang="en-US" sz="2400" kern="0" dirty="0" smtClean="0">
                <a:solidFill>
                  <a:srgbClr val="003399"/>
                </a:solidFill>
                <a:ea typeface="ＭＳ Ｐゴシック" panose="020B0600070205080204" pitchFamily="34" charset="-128"/>
              </a:rPr>
              <a:t>Concrete</a:t>
            </a:r>
            <a:r>
              <a:rPr lang="ro-RO" altLang="en-US" sz="2400" kern="0" dirty="0" smtClean="0">
                <a:solidFill>
                  <a:srgbClr val="003399"/>
                </a:solidFill>
                <a:ea typeface="ＭＳ Ｐゴシック" panose="020B0600070205080204" pitchFamily="34" charset="-128"/>
              </a:rPr>
              <a:t>,</a:t>
            </a:r>
            <a:r>
              <a:rPr lang="en-GB" altLang="en-US" sz="2400" kern="0" dirty="0" smtClean="0">
                <a:solidFill>
                  <a:srgbClr val="003399"/>
                </a:solidFill>
                <a:ea typeface="ＭＳ Ｐゴシック" panose="020B0600070205080204" pitchFamily="34" charset="-128"/>
              </a:rPr>
              <a:t> visible</a:t>
            </a:r>
            <a:r>
              <a:rPr lang="ro-RO" altLang="en-US" sz="2400" kern="0" dirty="0" smtClean="0">
                <a:solidFill>
                  <a:srgbClr val="003399"/>
                </a:solidFill>
                <a:ea typeface="ＭＳ Ｐゴシック" panose="020B0600070205080204" pitchFamily="34" charset="-128"/>
              </a:rPr>
              <a:t> and sustainable</a:t>
            </a:r>
            <a:r>
              <a:rPr lang="en-GB" altLang="en-US" sz="2400" kern="0" dirty="0" smtClean="0">
                <a:solidFill>
                  <a:srgbClr val="003399"/>
                </a:solidFill>
                <a:ea typeface="ＭＳ Ｐゴシック" panose="020B0600070205080204" pitchFamily="34" charset="-128"/>
              </a:rPr>
              <a:t> results</a:t>
            </a:r>
          </a:p>
          <a:p>
            <a:r>
              <a:rPr lang="ro-RO" altLang="en-US" sz="2400" kern="0" dirty="0" smtClean="0">
                <a:solidFill>
                  <a:srgbClr val="003399"/>
                </a:solidFill>
                <a:ea typeface="ＭＳ Ｐゴシック" panose="020B0600070205080204" pitchFamily="34" charset="-128"/>
              </a:rPr>
              <a:t>Achievement of all project </a:t>
            </a:r>
            <a:r>
              <a:rPr lang="en-GB" altLang="en-US" sz="2400" kern="0" dirty="0" smtClean="0">
                <a:solidFill>
                  <a:srgbClr val="003399"/>
                </a:solidFill>
                <a:ea typeface="ＭＳ Ｐゴシック" panose="020B0600070205080204" pitchFamily="34" charset="-128"/>
              </a:rPr>
              <a:t>objectives and</a:t>
            </a:r>
            <a:r>
              <a:rPr lang="ro-RO" altLang="en-US" sz="2400" kern="0" dirty="0" smtClean="0">
                <a:solidFill>
                  <a:srgbClr val="003399"/>
                </a:solidFill>
                <a:ea typeface="ＭＳ Ｐゴシック" panose="020B0600070205080204" pitchFamily="34" charset="-128"/>
              </a:rPr>
              <a:t> </a:t>
            </a:r>
            <a:r>
              <a:rPr lang="en-GB" altLang="en-US" sz="2400" kern="0" dirty="0" smtClean="0">
                <a:solidFill>
                  <a:srgbClr val="003399"/>
                </a:solidFill>
                <a:ea typeface="ＭＳ Ｐゴシック" panose="020B0600070205080204" pitchFamily="34" charset="-128"/>
              </a:rPr>
              <a:t>indicators </a:t>
            </a:r>
          </a:p>
          <a:p>
            <a:r>
              <a:rPr lang="en-GB" altLang="en-US" sz="2400" kern="0" dirty="0" smtClean="0">
                <a:solidFill>
                  <a:srgbClr val="003399"/>
                </a:solidFill>
                <a:ea typeface="ＭＳ Ｐゴシック" panose="020B0600070205080204" pitchFamily="34" charset="-128"/>
              </a:rPr>
              <a:t>Communication and c</a:t>
            </a:r>
            <a:r>
              <a:rPr lang="ro-RO" altLang="en-US" sz="2400" kern="0" dirty="0" smtClean="0">
                <a:solidFill>
                  <a:srgbClr val="003399"/>
                </a:solidFill>
                <a:ea typeface="ＭＳ Ｐゴシック" panose="020B0600070205080204" pitchFamily="34" charset="-128"/>
              </a:rPr>
              <a:t>apitalisation of project results</a:t>
            </a:r>
            <a:endParaRPr lang="en-GB" altLang="en-US" sz="2400" kern="0" dirty="0" smtClean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endParaRPr lang="en-GB" altLang="en-US" sz="2800" kern="0" dirty="0" smtClean="0">
              <a:solidFill>
                <a:srgbClr val="003399"/>
              </a:solidFill>
              <a:latin typeface="Times New Roman" panose="02020603050405020304" pitchFamily="18" charset="0"/>
              <a:ea typeface="ＭＳ Ｐゴシック" panose="020B0600070205080204" pitchFamily="34" charset="-128"/>
              <a:cs typeface="Times New Roman" panose="02020603050405020304" pitchFamily="18" charset="0"/>
            </a:endParaRPr>
          </a:p>
          <a:p>
            <a:endParaRPr lang="en-US" altLang="en-US" sz="2800" kern="0" dirty="0" smtClean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endParaRPr lang="en-US" altLang="en-US" sz="2800" kern="0" dirty="0" smtClean="0">
              <a:solidFill>
                <a:srgbClr val="003399"/>
              </a:solidFill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62335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>
            <a:extLst>
              <a:ext uri="{FF2B5EF4-FFF2-40B4-BE49-F238E27FC236}">
                <a16:creationId xmlns:a16="http://schemas.microsoft.com/office/drawing/2014/main" xmlns="" id="{5FA5089D-A966-48CD-81DA-492E3EA78C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759" y="0"/>
            <a:ext cx="11411007" cy="6871569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3" name="Picture 20">
            <a:extLst>
              <a:ext uri="{FF2B5EF4-FFF2-40B4-BE49-F238E27FC236}">
                <a16:creationId xmlns:a16="http://schemas.microsoft.com/office/drawing/2014/main" xmlns="" id="{E3D7742A-B1B4-40FD-AE51-A4FC9FC6D30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4903"/>
          <a:stretch>
            <a:fillRect/>
          </a:stretch>
        </p:blipFill>
        <p:spPr>
          <a:xfrm>
            <a:off x="0" y="-35319"/>
            <a:ext cx="12175958" cy="6959416"/>
          </a:xfrm>
          <a:prstGeom prst="rect">
            <a:avLst/>
          </a:prstGeom>
          <a:solidFill>
            <a:srgbClr val="FFC000"/>
          </a:solidFill>
          <a:ln cap="flat">
            <a:noFill/>
          </a:ln>
        </p:spPr>
      </p:pic>
      <p:sp>
        <p:nvSpPr>
          <p:cNvPr id="4" name="Title 21">
            <a:extLst>
              <a:ext uri="{FF2B5EF4-FFF2-40B4-BE49-F238E27FC236}">
                <a16:creationId xmlns:a16="http://schemas.microsoft.com/office/drawing/2014/main" xmlns="" id="{D625E823-6BA4-4CFE-9CD5-2242A137C95E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1013454" y="821095"/>
            <a:ext cx="9702424" cy="610074"/>
          </a:xfrm>
        </p:spPr>
        <p:txBody>
          <a:bodyPr>
            <a:noAutofit/>
          </a:bodyPr>
          <a:lstStyle/>
          <a:p>
            <a:pPr lvl="0"/>
            <a:r>
              <a:rPr lang="ro-RO" sz="3600" b="1" dirty="0">
                <a:solidFill>
                  <a:schemeClr val="accent1">
                    <a:lumMod val="75000"/>
                  </a:schemeClr>
                </a:solidFill>
                <a:latin typeface="Trebuchet MS" pitchFamily="34"/>
              </a:rPr>
              <a:t>Type of support</a:t>
            </a:r>
          </a:p>
        </p:txBody>
      </p:sp>
      <p:pic>
        <p:nvPicPr>
          <p:cNvPr id="16" name="Picture 15"/>
          <p:cNvPicPr/>
          <p:nvPr/>
        </p:nvPicPr>
        <p:blipFill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062296" y="1791861"/>
            <a:ext cx="10089932" cy="4962045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2228029" y="4368003"/>
            <a:ext cx="1532216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o-RO" sz="1400" kern="0" dirty="0">
                <a:solidFill>
                  <a:srgbClr val="FFC000"/>
                </a:solidFill>
                <a:latin typeface="Trebuchet MS"/>
              </a:rPr>
              <a:t>G</a:t>
            </a:r>
            <a:r>
              <a:rPr lang="en-GB" sz="1400" kern="0" dirty="0" err="1">
                <a:solidFill>
                  <a:srgbClr val="FFC000"/>
                </a:solidFill>
                <a:latin typeface="Trebuchet MS"/>
              </a:rPr>
              <a:t>eneral</a:t>
            </a:r>
            <a:r>
              <a:rPr lang="en-GB" sz="1400" kern="0" dirty="0">
                <a:solidFill>
                  <a:srgbClr val="FFC000"/>
                </a:solidFill>
                <a:latin typeface="Trebuchet MS"/>
              </a:rPr>
              <a:t> project implementation issues, Notification, Addenda</a:t>
            </a:r>
            <a:endParaRPr lang="ro-RO" sz="1400" kern="0" dirty="0">
              <a:solidFill>
                <a:srgbClr val="FFC000"/>
              </a:solidFill>
              <a:latin typeface="Trebuchet MS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191721" y="4465220"/>
            <a:ext cx="167294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o-RO" sz="1400" kern="0" dirty="0" smtClean="0">
                <a:solidFill>
                  <a:srgbClr val="40A927"/>
                </a:solidFill>
                <a:latin typeface="Trebuchet MS"/>
              </a:rPr>
              <a:t>Instructions </a:t>
            </a:r>
            <a:r>
              <a:rPr lang="ro-RO" sz="1400" kern="0" dirty="0">
                <a:solidFill>
                  <a:srgbClr val="40A927"/>
                </a:solidFill>
                <a:latin typeface="Trebuchet MS"/>
              </a:rPr>
              <a:t>to beneficiaries &amp; </a:t>
            </a:r>
            <a:r>
              <a:rPr lang="ro-RO" sz="1400" kern="0" dirty="0" smtClean="0">
                <a:solidFill>
                  <a:srgbClr val="40A927"/>
                </a:solidFill>
                <a:latin typeface="Trebuchet MS"/>
              </a:rPr>
              <a:t>Addenda</a:t>
            </a:r>
            <a:endParaRPr lang="ro-RO" sz="1400" kern="0" dirty="0">
              <a:solidFill>
                <a:srgbClr val="40A927"/>
              </a:solidFill>
              <a:latin typeface="Trebuchet MS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6830965" y="4368003"/>
            <a:ext cx="124804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o-RO" sz="1400" kern="0" dirty="0">
                <a:solidFill>
                  <a:srgbClr val="FF3399"/>
                </a:solidFill>
                <a:latin typeface="Trebuchet MS"/>
              </a:rPr>
              <a:t>Public procurement and specific national legislation </a:t>
            </a:r>
          </a:p>
        </p:txBody>
      </p:sp>
      <p:sp>
        <p:nvSpPr>
          <p:cNvPr id="19" name="Rectangle 18"/>
          <p:cNvSpPr/>
          <p:nvPr/>
        </p:nvSpPr>
        <p:spPr>
          <a:xfrm>
            <a:off x="8925977" y="4272883"/>
            <a:ext cx="2020779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o-RO" sz="1400" kern="0" dirty="0">
                <a:solidFill>
                  <a:srgbClr val="7030A0"/>
                </a:solidFill>
                <a:latin typeface="Trebuchet MS"/>
              </a:rPr>
              <a:t>Expenditure verification; !!! </a:t>
            </a:r>
            <a:r>
              <a:rPr lang="en-GB" sz="1400" kern="0" dirty="0">
                <a:solidFill>
                  <a:srgbClr val="7030A0"/>
                </a:solidFill>
                <a:latin typeface="Trebuchet MS"/>
              </a:rPr>
              <a:t>should not provide a definite</a:t>
            </a:r>
            <a:r>
              <a:rPr lang="ro-RO" sz="1400" kern="0" dirty="0">
                <a:solidFill>
                  <a:srgbClr val="7030A0"/>
                </a:solidFill>
                <a:latin typeface="Trebuchet MS"/>
              </a:rPr>
              <a:t> </a:t>
            </a:r>
            <a:r>
              <a:rPr lang="en-GB" sz="1400" kern="0" dirty="0">
                <a:solidFill>
                  <a:srgbClr val="7030A0"/>
                </a:solidFill>
                <a:latin typeface="Trebuchet MS"/>
              </a:rPr>
              <a:t>opinion on the eligibility of costs for specific </a:t>
            </a:r>
            <a:r>
              <a:rPr lang="en-GB" sz="1400" kern="0" dirty="0" smtClean="0">
                <a:solidFill>
                  <a:srgbClr val="7030A0"/>
                </a:solidFill>
                <a:latin typeface="Trebuchet MS"/>
              </a:rPr>
              <a:t>items</a:t>
            </a:r>
            <a:endParaRPr lang="ro-RO" sz="1400" kern="0" dirty="0">
              <a:solidFill>
                <a:srgbClr val="7030A0"/>
              </a:solidFill>
              <a:latin typeface="Trebuchet MS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o-RO" sz="1600" kern="0" dirty="0">
              <a:solidFill>
                <a:srgbClr val="003399"/>
              </a:solidFill>
              <a:latin typeface="Trebuchet MS"/>
            </a:endParaRPr>
          </a:p>
        </p:txBody>
      </p:sp>
      <p:sp>
        <p:nvSpPr>
          <p:cNvPr id="23" name="Half Frame 22"/>
          <p:cNvSpPr/>
          <p:nvPr/>
        </p:nvSpPr>
        <p:spPr>
          <a:xfrm rot="10595194">
            <a:off x="5897672" y="4208940"/>
            <a:ext cx="297180" cy="1989888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5" name="Oval 24"/>
          <p:cNvSpPr/>
          <p:nvPr/>
        </p:nvSpPr>
        <p:spPr>
          <a:xfrm>
            <a:off x="2182171" y="3060910"/>
            <a:ext cx="1384680" cy="822325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o-RO" altLang="en-US" sz="14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algn="ctr">
              <a:defRPr/>
            </a:pPr>
            <a:r>
              <a:rPr lang="en-US" altLang="en-US" sz="1400" dirty="0" smtClean="0">
                <a:solidFill>
                  <a:srgbClr val="003399"/>
                </a:solidFill>
                <a:ea typeface="ＭＳ Ｐゴシック" panose="020B0600070205080204" pitchFamily="34" charset="-128"/>
              </a:rPr>
              <a:t>Joint Technical Secretariat</a:t>
            </a:r>
            <a:r>
              <a:rPr lang="en-GB" altLang="en-US" sz="1400" dirty="0" smtClean="0">
                <a:solidFill>
                  <a:srgbClr val="003399"/>
                </a:solidFill>
                <a:ea typeface="ＭＳ Ｐゴシック" panose="020B0600070205080204" pitchFamily="34" charset="-128"/>
              </a:rPr>
              <a:t> </a:t>
            </a:r>
            <a:endParaRPr lang="en-GB" altLang="en-US" sz="14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algn="ctr">
              <a:defRPr/>
            </a:pPr>
            <a:endParaRPr lang="en-GB" dirty="0"/>
          </a:p>
        </p:txBody>
      </p:sp>
      <p:sp>
        <p:nvSpPr>
          <p:cNvPr id="26" name="Oval 25"/>
          <p:cNvSpPr/>
          <p:nvPr/>
        </p:nvSpPr>
        <p:spPr>
          <a:xfrm>
            <a:off x="4211991" y="3033226"/>
            <a:ext cx="1343103" cy="822325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o-RO" altLang="en-US" sz="14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algn="ctr">
              <a:defRPr/>
            </a:pPr>
            <a:r>
              <a:rPr lang="en-GB" altLang="en-US" sz="1400" dirty="0" smtClean="0">
                <a:solidFill>
                  <a:srgbClr val="003399"/>
                </a:solidFill>
                <a:ea typeface="ＭＳ Ｐゴシック" panose="020B0600070205080204" pitchFamily="34" charset="-128"/>
              </a:rPr>
              <a:t>Managing Authority </a:t>
            </a:r>
            <a:endParaRPr lang="en-GB" altLang="en-US" sz="14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algn="ctr">
              <a:defRPr/>
            </a:pPr>
            <a:endParaRPr lang="en-GB" dirty="0"/>
          </a:p>
        </p:txBody>
      </p:sp>
      <p:sp>
        <p:nvSpPr>
          <p:cNvPr id="27" name="Oval 26"/>
          <p:cNvSpPr/>
          <p:nvPr/>
        </p:nvSpPr>
        <p:spPr>
          <a:xfrm>
            <a:off x="6372362" y="2917881"/>
            <a:ext cx="1242606" cy="822325"/>
          </a:xfrm>
          <a:prstGeom prst="ellipse">
            <a:avLst/>
          </a:prstGeom>
          <a:solidFill>
            <a:srgbClr val="FF99CC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o-RO" altLang="en-US" sz="14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algn="ctr">
              <a:defRPr/>
            </a:pPr>
            <a:r>
              <a:rPr lang="en-US" altLang="en-US" sz="1400" dirty="0" smtClean="0">
                <a:solidFill>
                  <a:srgbClr val="003399"/>
                </a:solidFill>
                <a:ea typeface="ＭＳ Ｐゴシック" panose="020B0600070205080204" pitchFamily="34" charset="-128"/>
              </a:rPr>
              <a:t>National Authority</a:t>
            </a:r>
            <a:endParaRPr lang="en-GB" altLang="en-US" sz="14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algn="ctr">
              <a:defRPr/>
            </a:pPr>
            <a:endParaRPr lang="en-GB" dirty="0"/>
          </a:p>
        </p:txBody>
      </p:sp>
      <p:sp>
        <p:nvSpPr>
          <p:cNvPr id="28" name="Oval 27"/>
          <p:cNvSpPr/>
          <p:nvPr/>
        </p:nvSpPr>
        <p:spPr>
          <a:xfrm>
            <a:off x="8572142" y="2811867"/>
            <a:ext cx="1242606" cy="822325"/>
          </a:xfrm>
          <a:prstGeom prst="ellipse">
            <a:avLst/>
          </a:prstGeom>
          <a:solidFill>
            <a:srgbClr val="9999FF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o-RO" altLang="en-US" sz="14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algn="ctr">
              <a:defRPr/>
            </a:pPr>
            <a:r>
              <a:rPr lang="en-GB" altLang="en-US" sz="1400" dirty="0" smtClean="0">
                <a:solidFill>
                  <a:srgbClr val="003399"/>
                </a:solidFill>
                <a:ea typeface="ＭＳ Ｐゴシック" panose="020B0600070205080204" pitchFamily="34" charset="-128"/>
              </a:rPr>
              <a:t>Control Contact Point </a:t>
            </a:r>
            <a:endParaRPr lang="en-GB" altLang="en-US" sz="14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algn="ctr"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5979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>
            <a:extLst>
              <a:ext uri="{FF2B5EF4-FFF2-40B4-BE49-F238E27FC236}">
                <a16:creationId xmlns:a16="http://schemas.microsoft.com/office/drawing/2014/main" xmlns="" id="{5FA5089D-A966-48CD-81DA-492E3EA78C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759" y="0"/>
            <a:ext cx="11411007" cy="6871569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3" name="Picture 20">
            <a:extLst>
              <a:ext uri="{FF2B5EF4-FFF2-40B4-BE49-F238E27FC236}">
                <a16:creationId xmlns:a16="http://schemas.microsoft.com/office/drawing/2014/main" xmlns="" id="{E3D7742A-B1B4-40FD-AE51-A4FC9FC6D30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4903"/>
          <a:stretch>
            <a:fillRect/>
          </a:stretch>
        </p:blipFill>
        <p:spPr>
          <a:xfrm>
            <a:off x="0" y="-82158"/>
            <a:ext cx="12175958" cy="6959416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4" name="Title 21">
            <a:extLst>
              <a:ext uri="{FF2B5EF4-FFF2-40B4-BE49-F238E27FC236}">
                <a16:creationId xmlns:a16="http://schemas.microsoft.com/office/drawing/2014/main" xmlns="" id="{D625E823-6BA4-4CFE-9CD5-2242A137C95E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1256050" y="1028700"/>
            <a:ext cx="9702424" cy="669471"/>
          </a:xfrm>
        </p:spPr>
        <p:txBody>
          <a:bodyPr>
            <a:noAutofit/>
          </a:bodyPr>
          <a:lstStyle/>
          <a:p>
            <a:pPr lvl="0"/>
            <a:r>
              <a:rPr lang="en-US" sz="3600" dirty="0" smtClean="0">
                <a:solidFill>
                  <a:schemeClr val="accent1">
                    <a:lumMod val="75000"/>
                  </a:schemeClr>
                </a:solidFill>
                <a:latin typeface="Trebuchet MS" pitchFamily="34"/>
              </a:rPr>
              <a:t>Let’s be wise</a:t>
            </a:r>
            <a:r>
              <a:rPr lang="ro-RO" sz="3600" dirty="0" smtClean="0">
                <a:solidFill>
                  <a:schemeClr val="accent1">
                    <a:lumMod val="75000"/>
                  </a:schemeClr>
                </a:solidFill>
                <a:latin typeface="Trebuchet MS" pitchFamily="34"/>
              </a:rPr>
              <a:t>!</a:t>
            </a:r>
            <a:endParaRPr lang="ro-RO" sz="3600" dirty="0">
              <a:solidFill>
                <a:schemeClr val="accent1">
                  <a:lumMod val="75000"/>
                </a:schemeClr>
              </a:solidFill>
              <a:latin typeface="Trebuchet MS" pitchFamily="34"/>
            </a:endParaRPr>
          </a:p>
        </p:txBody>
      </p:sp>
      <p:sp>
        <p:nvSpPr>
          <p:cNvPr id="6" name="Content Placeholder 3"/>
          <p:cNvSpPr txBox="1">
            <a:spLocks/>
          </p:cNvSpPr>
          <p:nvPr/>
        </p:nvSpPr>
        <p:spPr bwMode="auto">
          <a:xfrm>
            <a:off x="5475853" y="1943101"/>
            <a:ext cx="6195060" cy="4549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algn="just">
              <a:buFont typeface="Wingdings" panose="05000000000000000000" pitchFamily="2" charset="2"/>
              <a:buChar char="ü"/>
            </a:pPr>
            <a:r>
              <a:rPr lang="ro-RO" altLang="en-US" sz="2400" kern="0" dirty="0" smtClean="0">
                <a:solidFill>
                  <a:srgbClr val="CE389C"/>
                </a:solidFill>
                <a:ea typeface="ＭＳ Ｐゴシック" panose="020B0600070205080204" pitchFamily="34" charset="-128"/>
              </a:rPr>
              <a:t>Communicate</a:t>
            </a:r>
            <a:r>
              <a:rPr lang="ro-RO" altLang="en-US" sz="2400" kern="0" dirty="0" smtClean="0">
                <a:solidFill>
                  <a:srgbClr val="003399"/>
                </a:solidFill>
                <a:ea typeface="ＭＳ Ｐゴシック" panose="020B0600070205080204" pitchFamily="34" charset="-128"/>
              </a:rPr>
              <a:t> among partners</a:t>
            </a:r>
            <a:r>
              <a:rPr lang="en-GB" altLang="en-US" sz="2400" kern="0" dirty="0" smtClean="0">
                <a:solidFill>
                  <a:srgbClr val="003399"/>
                </a:solidFill>
                <a:ea typeface="ＭＳ Ｐゴシック" panose="020B0600070205080204" pitchFamily="34" charset="-128"/>
              </a:rPr>
              <a:t> and to the public</a:t>
            </a:r>
            <a:endParaRPr lang="ro-RO" altLang="en-US" sz="2400" kern="0" dirty="0" smtClean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algn="just">
              <a:buFont typeface="Wingdings" panose="05000000000000000000" pitchFamily="2" charset="2"/>
              <a:buChar char="ü"/>
            </a:pPr>
            <a:r>
              <a:rPr lang="ro-RO" altLang="en-US" sz="2400" kern="0" dirty="0" smtClean="0">
                <a:solidFill>
                  <a:srgbClr val="CE389C"/>
                </a:solidFill>
                <a:ea typeface="ＭＳ Ｐゴシック" panose="020B0600070205080204" pitchFamily="34" charset="-128"/>
              </a:rPr>
              <a:t>Be fully aware</a:t>
            </a:r>
            <a:r>
              <a:rPr lang="ro-RO" altLang="en-US" sz="2400" kern="0" dirty="0" smtClean="0">
                <a:solidFill>
                  <a:srgbClr val="003399"/>
                </a:solidFill>
                <a:ea typeface="ＭＳ Ｐゴシック" panose="020B0600070205080204" pitchFamily="34" charset="-128"/>
              </a:rPr>
              <a:t> of </a:t>
            </a:r>
            <a:r>
              <a:rPr lang="en-US" altLang="en-US" sz="2400" kern="0" dirty="0" smtClean="0">
                <a:solidFill>
                  <a:srgbClr val="003399"/>
                </a:solidFill>
                <a:ea typeface="ＭＳ Ｐゴシック" panose="020B0600070205080204" pitchFamily="34" charset="-128"/>
              </a:rPr>
              <a:t>and comply with </a:t>
            </a:r>
            <a:r>
              <a:rPr lang="ro-RO" altLang="en-US" sz="2400" kern="0" dirty="0" smtClean="0">
                <a:solidFill>
                  <a:srgbClr val="003399"/>
                </a:solidFill>
                <a:ea typeface="ＭＳ Ｐゴシック" panose="020B0600070205080204" pitchFamily="34" charset="-128"/>
              </a:rPr>
              <a:t>all provisions of the Grant contract and Partnership agreement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o-RO" altLang="en-US" sz="2400" kern="0" dirty="0" smtClean="0">
                <a:solidFill>
                  <a:srgbClr val="CE389C"/>
                </a:solidFill>
                <a:ea typeface="ＭＳ Ｐゴシック" panose="020B0600070205080204" pitchFamily="34" charset="-128"/>
              </a:rPr>
              <a:t>Understand your role </a:t>
            </a:r>
            <a:r>
              <a:rPr lang="ro-RO" altLang="en-US" sz="2400" kern="0" dirty="0" smtClean="0">
                <a:solidFill>
                  <a:srgbClr val="003399"/>
                </a:solidFill>
                <a:ea typeface="ＭＳ Ｐゴシック" panose="020B0600070205080204" pitchFamily="34" charset="-128"/>
              </a:rPr>
              <a:t>as Lead Beneficiary or Beneficiary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o-RO" altLang="en-US" sz="2400" kern="0" dirty="0" smtClean="0">
                <a:solidFill>
                  <a:srgbClr val="CE389C"/>
                </a:solidFill>
                <a:ea typeface="ＭＳ Ｐゴシック" panose="020B0600070205080204" pitchFamily="34" charset="-128"/>
              </a:rPr>
              <a:t>Observe</a:t>
            </a:r>
            <a:r>
              <a:rPr lang="ro-RO" altLang="en-US" sz="2400" kern="0" dirty="0" smtClean="0">
                <a:solidFill>
                  <a:srgbClr val="003399"/>
                </a:solidFill>
                <a:ea typeface="ＭＳ Ｐゴシック" panose="020B0600070205080204" pitchFamily="34" charset="-128"/>
              </a:rPr>
              <a:t> and </a:t>
            </a:r>
            <a:r>
              <a:rPr lang="ro-RO" altLang="en-US" sz="2400" kern="0" dirty="0" smtClean="0">
                <a:solidFill>
                  <a:srgbClr val="CE389C"/>
                </a:solidFill>
                <a:ea typeface="ＭＳ Ｐゴシック" panose="020B0600070205080204" pitchFamily="34" charset="-128"/>
              </a:rPr>
              <a:t>respect the deadlines</a:t>
            </a:r>
            <a:r>
              <a:rPr lang="ro-RO" altLang="en-US" sz="2400" kern="0" dirty="0" smtClean="0">
                <a:solidFill>
                  <a:srgbClr val="003399"/>
                </a:solidFill>
                <a:ea typeface="ＭＳ Ｐゴシック" panose="020B0600070205080204" pitchFamily="34" charset="-128"/>
              </a:rPr>
              <a:t> for reporting, submission of addendum, notifications</a:t>
            </a:r>
            <a:endParaRPr lang="en-US" altLang="en-US" sz="2400" kern="0" dirty="0" smtClean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algn="just">
              <a:buFont typeface="Wingdings" panose="05000000000000000000" pitchFamily="2" charset="2"/>
              <a:buChar char="ü"/>
            </a:pPr>
            <a:r>
              <a:rPr lang="en-US" altLang="en-US" sz="2400" kern="0" dirty="0" smtClean="0">
                <a:solidFill>
                  <a:srgbClr val="003399"/>
                </a:solidFill>
                <a:ea typeface="ＭＳ Ｐゴシック" panose="020B0600070205080204" pitchFamily="34" charset="-128"/>
              </a:rPr>
              <a:t>Ask for support!</a:t>
            </a:r>
          </a:p>
          <a:p>
            <a:pPr algn="just">
              <a:buFont typeface="Wingdings" panose="05000000000000000000" pitchFamily="2" charset="2"/>
              <a:buChar char="ü"/>
            </a:pPr>
            <a:endParaRPr lang="en-US" altLang="en-US" sz="2400" kern="0" dirty="0" smtClean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marL="0" indent="0" algn="just">
              <a:buNone/>
            </a:pPr>
            <a:endParaRPr lang="ro-RO" altLang="en-US" sz="2400" kern="0" dirty="0" smtClean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>
              <a:buFont typeface="Wingdings" panose="05000000000000000000" pitchFamily="2" charset="2"/>
              <a:buChar char="ü"/>
            </a:pPr>
            <a:endParaRPr lang="ro-RO" altLang="en-US" kern="0" dirty="0" smtClean="0">
              <a:ea typeface="ＭＳ Ｐゴシック" panose="020B0600070205080204" pitchFamily="34" charset="-128"/>
            </a:endParaRPr>
          </a:p>
          <a:p>
            <a:pPr>
              <a:buFont typeface="Wingdings" panose="05000000000000000000" pitchFamily="2" charset="2"/>
              <a:buChar char="ü"/>
            </a:pPr>
            <a:endParaRPr lang="en-GB" altLang="en-US" kern="0" dirty="0" smtClean="0">
              <a:ea typeface="ＭＳ Ｐゴシック" panose="020B0600070205080204" pitchFamily="34" charset="-12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005840" y="2609949"/>
            <a:ext cx="2910840" cy="31454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n-GB" sz="3200" b="1" kern="0" dirty="0">
                <a:solidFill>
                  <a:srgbClr val="003399"/>
                </a:solidFill>
                <a:latin typeface="Bradley Hand ITC" panose="03070402050302030203" pitchFamily="66" charset="0"/>
                <a:ea typeface="ＭＳ Ｐゴシック" panose="020B0600070205080204" pitchFamily="34" charset="-128"/>
                <a:cs typeface="ＭＳ Ｐゴシック" charset="0"/>
              </a:rPr>
              <a:t>“A clever person solves a problem</a:t>
            </a:r>
            <a:r>
              <a:rPr lang="en-GB" sz="3200" b="1" kern="0" dirty="0" smtClean="0">
                <a:solidFill>
                  <a:srgbClr val="003399"/>
                </a:solidFill>
                <a:latin typeface="Bradley Hand ITC" panose="03070402050302030203" pitchFamily="66" charset="0"/>
                <a:ea typeface="ＭＳ Ｐゴシック" panose="020B0600070205080204" pitchFamily="34" charset="-128"/>
                <a:cs typeface="ＭＳ Ｐゴシック" charset="0"/>
              </a:rPr>
              <a:t>.</a:t>
            </a:r>
          </a:p>
          <a:p>
            <a:pPr algn="just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n-GB" sz="3200" b="1" kern="0" dirty="0" smtClean="0">
                <a:solidFill>
                  <a:srgbClr val="003399"/>
                </a:solidFill>
                <a:latin typeface="Bradley Hand ITC" panose="03070402050302030203" pitchFamily="66" charset="0"/>
                <a:ea typeface="ＭＳ Ｐゴシック" panose="020B0600070205080204" pitchFamily="34" charset="-128"/>
                <a:cs typeface="ＭＳ Ｐゴシック" charset="0"/>
              </a:rPr>
              <a:t>A </a:t>
            </a:r>
            <a:r>
              <a:rPr lang="en-GB" sz="3200" b="1" kern="0" dirty="0">
                <a:solidFill>
                  <a:srgbClr val="003399"/>
                </a:solidFill>
                <a:latin typeface="Bradley Hand ITC" panose="03070402050302030203" pitchFamily="66" charset="0"/>
                <a:ea typeface="ＭＳ Ｐゴシック" panose="020B0600070205080204" pitchFamily="34" charset="-128"/>
                <a:cs typeface="ＭＳ Ｐゴシック" charset="0"/>
              </a:rPr>
              <a:t>wise person avoids it.”  </a:t>
            </a:r>
            <a:r>
              <a:rPr lang="en-GB" sz="3200" kern="0" dirty="0">
                <a:solidFill>
                  <a:srgbClr val="003399"/>
                </a:solidFill>
                <a:ea typeface="ＭＳ Ｐゴシック" panose="020B0600070205080204" pitchFamily="34" charset="-128"/>
                <a:cs typeface="ＭＳ Ｐゴシック" charset="0"/>
              </a:rPr>
              <a:t>Albert Einstein</a:t>
            </a:r>
          </a:p>
        </p:txBody>
      </p:sp>
      <p:sp>
        <p:nvSpPr>
          <p:cNvPr id="8" name="Right Arrow 7"/>
          <p:cNvSpPr/>
          <p:nvPr/>
        </p:nvSpPr>
        <p:spPr>
          <a:xfrm>
            <a:off x="4442460" y="3512820"/>
            <a:ext cx="891540" cy="562025"/>
          </a:xfrm>
          <a:prstGeom prst="right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7795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>
            <a:extLst>
              <a:ext uri="{FF2B5EF4-FFF2-40B4-BE49-F238E27FC236}">
                <a16:creationId xmlns:a16="http://schemas.microsoft.com/office/drawing/2014/main" xmlns="" id="{5FA5089D-A966-48CD-81DA-492E3EA78C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759" y="0"/>
            <a:ext cx="11411007" cy="6871569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3" name="Picture 20">
            <a:extLst>
              <a:ext uri="{FF2B5EF4-FFF2-40B4-BE49-F238E27FC236}">
                <a16:creationId xmlns:a16="http://schemas.microsoft.com/office/drawing/2014/main" xmlns="" id="{E3D7742A-B1B4-40FD-AE51-A4FC9FC6D30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4903"/>
          <a:stretch>
            <a:fillRect/>
          </a:stretch>
        </p:blipFill>
        <p:spPr>
          <a:xfrm>
            <a:off x="16042" y="0"/>
            <a:ext cx="12175958" cy="6959416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4" name="Title 21">
            <a:extLst>
              <a:ext uri="{FF2B5EF4-FFF2-40B4-BE49-F238E27FC236}">
                <a16:creationId xmlns:a16="http://schemas.microsoft.com/office/drawing/2014/main" xmlns="" id="{D625E823-6BA4-4CFE-9CD5-2242A137C95E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1256050" y="2217420"/>
            <a:ext cx="6287750" cy="1638300"/>
          </a:xfrm>
        </p:spPr>
        <p:txBody>
          <a:bodyPr>
            <a:noAutofit/>
          </a:bodyPr>
          <a:lstStyle/>
          <a:p>
            <a:pPr lvl="0"/>
            <a:r>
              <a:rPr lang="en-US" sz="4000" dirty="0" smtClean="0">
                <a:solidFill>
                  <a:schemeClr val="accent1">
                    <a:lumMod val="75000"/>
                  </a:schemeClr>
                </a:solidFill>
                <a:latin typeface="Trebuchet MS" pitchFamily="34"/>
              </a:rPr>
              <a:t>Make it count for the region!</a:t>
            </a:r>
            <a:endParaRPr lang="ro-RO" sz="4000" dirty="0">
              <a:solidFill>
                <a:schemeClr val="accent1">
                  <a:lumMod val="75000"/>
                </a:schemeClr>
              </a:solidFill>
              <a:latin typeface="Trebuchet MS" pitchFamily="34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6170" y="2279332"/>
            <a:ext cx="3324225" cy="151447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906383" y="5143123"/>
            <a:ext cx="6096000" cy="116339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00050" lvl="1" indent="0">
              <a:buFontTx/>
              <a:buNone/>
              <a:defRPr/>
            </a:pPr>
            <a:r>
              <a:rPr lang="nl-NL" sz="2400" b="1" dirty="0">
                <a:solidFill>
                  <a:schemeClr val="accent2">
                    <a:lumMod val="75000"/>
                  </a:schemeClr>
                </a:solidFill>
                <a:latin typeface="Trebuchet MS" panose="020B0603020202020204" pitchFamily="34" charset="0"/>
              </a:rPr>
              <a:t>Website: </a:t>
            </a:r>
            <a:r>
              <a:rPr lang="nl-NL" sz="2400" b="1" u="sng" dirty="0" smtClean="0">
                <a:solidFill>
                  <a:schemeClr val="accent2">
                    <a:lumMod val="75000"/>
                  </a:schemeClr>
                </a:solidFill>
                <a:latin typeface="Trebuchet MS" panose="020B0603020202020204" pitchFamily="34" charset="0"/>
                <a:hlinkClick r:id="rId6"/>
              </a:rPr>
              <a:t>www.blacksea-cbc.net</a:t>
            </a:r>
            <a:endParaRPr lang="nl-NL" sz="2400" b="1" u="sng" dirty="0" smtClean="0">
              <a:solidFill>
                <a:schemeClr val="accent2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 marL="400050" lvl="1" indent="0">
              <a:buFontTx/>
              <a:buNone/>
              <a:defRPr/>
            </a:pPr>
            <a:endParaRPr lang="en-US" sz="2400" b="1" dirty="0">
              <a:solidFill>
                <a:schemeClr val="accent2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>
              <a:lnSpc>
                <a:spcPct val="90000"/>
              </a:lnSpc>
              <a:defRPr/>
            </a:pPr>
            <a:r>
              <a:rPr lang="en-US" sz="2400" b="1" dirty="0">
                <a:solidFill>
                  <a:srgbClr val="800080"/>
                </a:solidFill>
                <a:latin typeface="Trebuchet MS" panose="020B0603020202020204" pitchFamily="34" charset="0"/>
              </a:rPr>
              <a:t>    www.facebook.com/BlackSeaBasin</a:t>
            </a:r>
            <a:endParaRPr lang="en-US" sz="2400" b="1" dirty="0">
              <a:solidFill>
                <a:srgbClr val="003399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9070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1068</TotalTime>
  <Words>375</Words>
  <Application>Microsoft Office PowerPoint</Application>
  <PresentationFormat>Widescreen</PresentationFormat>
  <Paragraphs>82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7" baseType="lpstr">
      <vt:lpstr>ＭＳ Ｐゴシック</vt:lpstr>
      <vt:lpstr>Arial</vt:lpstr>
      <vt:lpstr>Bradley Hand ITC</vt:lpstr>
      <vt:lpstr>Calibri</vt:lpstr>
      <vt:lpstr>Calibri Light</vt:lpstr>
      <vt:lpstr>Times New Roman</vt:lpstr>
      <vt:lpstr>Trebuchet MS</vt:lpstr>
      <vt:lpstr>Wingdings</vt:lpstr>
      <vt:lpstr>Office Theme</vt:lpstr>
      <vt:lpstr>Training for beneficiaries 2nd Call for proposals Joint Operational Programme  Black Sea Basin 2014-2020</vt:lpstr>
      <vt:lpstr>Main Programme management bodies</vt:lpstr>
      <vt:lpstr>Legal Framework</vt:lpstr>
      <vt:lpstr>Reference documents for the project implementation</vt:lpstr>
      <vt:lpstr>Expectations from projects</vt:lpstr>
      <vt:lpstr>Type of support</vt:lpstr>
      <vt:lpstr>Let’s be wise!</vt:lpstr>
      <vt:lpstr>Make it count for the region!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Jesica</dc:creator>
  <cp:lastModifiedBy>Eugenia Stanciu</cp:lastModifiedBy>
  <cp:revision>90</cp:revision>
  <cp:lastPrinted>2020-11-23T09:00:35Z</cp:lastPrinted>
  <dcterms:created xsi:type="dcterms:W3CDTF">2018-08-21T07:17:02Z</dcterms:created>
  <dcterms:modified xsi:type="dcterms:W3CDTF">2020-11-24T10:41:42Z</dcterms:modified>
</cp:coreProperties>
</file>