
<file path=[Content_Types].xml><?xml version="1.0" encoding="utf-8"?>
<Types xmlns="http://schemas.openxmlformats.org/package/2006/content-types">
  <Default Extension="1" ContentType="image/jpeg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6" r:id="rId2"/>
    <p:sldId id="290" r:id="rId3"/>
    <p:sldId id="291" r:id="rId4"/>
    <p:sldId id="297" r:id="rId5"/>
    <p:sldId id="298" r:id="rId6"/>
    <p:sldId id="273" r:id="rId7"/>
  </p:sldIdLst>
  <p:sldSz cx="12192000" cy="6858000"/>
  <p:notesSz cx="6805613" cy="99441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1"/><Relationship Id="rId1" Type="http://schemas.openxmlformats.org/officeDocument/2006/relationships/image" Target="../media/image3.jpg"/><Relationship Id="rId5" Type="http://schemas.openxmlformats.org/officeDocument/2006/relationships/image" Target="../media/image7.png"/><Relationship Id="rId4" Type="http://schemas.openxmlformats.org/officeDocument/2006/relationships/image" Target="../media/image6.jp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7" Type="http://schemas.openxmlformats.org/officeDocument/2006/relationships/image" Target="../media/image12.png"/><Relationship Id="rId2" Type="http://schemas.openxmlformats.org/officeDocument/2006/relationships/image" Target="../media/image4.1"/><Relationship Id="rId1" Type="http://schemas.openxmlformats.org/officeDocument/2006/relationships/image" Target="../media/image3.jp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1"/><Relationship Id="rId1" Type="http://schemas.openxmlformats.org/officeDocument/2006/relationships/image" Target="../media/image3.jpg"/><Relationship Id="rId5" Type="http://schemas.openxmlformats.org/officeDocument/2006/relationships/image" Target="../media/image7.png"/><Relationship Id="rId4" Type="http://schemas.openxmlformats.org/officeDocument/2006/relationships/image" Target="../media/image6.jp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7" Type="http://schemas.openxmlformats.org/officeDocument/2006/relationships/image" Target="../media/image12.png"/><Relationship Id="rId2" Type="http://schemas.openxmlformats.org/officeDocument/2006/relationships/image" Target="../media/image4.1"/><Relationship Id="rId1" Type="http://schemas.openxmlformats.org/officeDocument/2006/relationships/image" Target="../media/image3.jp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F8C157C-C3FA-44ED-B142-DE495D20A6C2}" type="doc">
      <dgm:prSet loTypeId="urn:microsoft.com/office/officeart/2005/8/layout/hList7" loCatId="process" qsTypeId="urn:microsoft.com/office/officeart/2005/8/quickstyle/simple1" qsCatId="simple" csTypeId="urn:microsoft.com/office/officeart/2005/8/colors/accent1_2" csCatId="accent1" phldr="1"/>
      <dgm:spPr/>
    </dgm:pt>
    <dgm:pt modelId="{79A6C167-3F8C-4424-932C-55DCEDAAB2DC}">
      <dgm:prSet phldrT="[Text]" custT="1"/>
      <dgm:spPr/>
      <dgm:t>
        <a:bodyPr/>
        <a:lstStyle/>
        <a:p>
          <a:r>
            <a:rPr lang="en-GB" sz="1600" dirty="0">
              <a:latin typeface="Trebuchet MS" panose="020B0603020202020204" pitchFamily="34" charset="0"/>
            </a:rPr>
            <a:t>1. Submission of the request to JTS</a:t>
          </a:r>
        </a:p>
      </dgm:t>
    </dgm:pt>
    <dgm:pt modelId="{D57E3D5E-2A1C-408D-8E7A-CF4C980EE48C}" type="parTrans" cxnId="{9D961617-5BA8-4192-A944-6DADCE1CD2DB}">
      <dgm:prSet/>
      <dgm:spPr/>
      <dgm:t>
        <a:bodyPr/>
        <a:lstStyle/>
        <a:p>
          <a:endParaRPr lang="en-GB"/>
        </a:p>
      </dgm:t>
    </dgm:pt>
    <dgm:pt modelId="{D9D05C6B-AF20-45F0-838C-DFEE90009F62}" type="sibTrans" cxnId="{9D961617-5BA8-4192-A944-6DADCE1CD2DB}">
      <dgm:prSet/>
      <dgm:spPr/>
      <dgm:t>
        <a:bodyPr/>
        <a:lstStyle/>
        <a:p>
          <a:endParaRPr lang="en-GB"/>
        </a:p>
      </dgm:t>
    </dgm:pt>
    <dgm:pt modelId="{1E87C2B2-0207-4687-B4E6-004957B26030}">
      <dgm:prSet phldrT="[Text]" custT="1"/>
      <dgm:spPr/>
      <dgm:t>
        <a:bodyPr/>
        <a:lstStyle/>
        <a:p>
          <a:r>
            <a:rPr lang="en-GB" sz="1600" dirty="0">
              <a:latin typeface="Trebuchet MS" panose="020B0603020202020204" pitchFamily="34" charset="0"/>
            </a:rPr>
            <a:t>2. JTS analysis/</a:t>
          </a:r>
          <a:endParaRPr lang="ro-RO" sz="1600" dirty="0">
            <a:latin typeface="Trebuchet MS" panose="020B0603020202020204" pitchFamily="34" charset="0"/>
          </a:endParaRPr>
        </a:p>
        <a:p>
          <a:r>
            <a:rPr lang="en-GB" sz="1600" dirty="0">
              <a:latin typeface="Trebuchet MS" panose="020B0603020202020204" pitchFamily="34" charset="0"/>
            </a:rPr>
            <a:t>Clarifications</a:t>
          </a:r>
        </a:p>
      </dgm:t>
    </dgm:pt>
    <dgm:pt modelId="{5BC24C84-7DEB-4DA8-A2AE-D7444AB400A5}" type="parTrans" cxnId="{1E577584-2A2B-491A-B8D2-B83C10D1FDF9}">
      <dgm:prSet/>
      <dgm:spPr/>
      <dgm:t>
        <a:bodyPr/>
        <a:lstStyle/>
        <a:p>
          <a:endParaRPr lang="en-GB"/>
        </a:p>
      </dgm:t>
    </dgm:pt>
    <dgm:pt modelId="{AA3712D3-C67E-4557-8DD5-904178ACCF7C}" type="sibTrans" cxnId="{1E577584-2A2B-491A-B8D2-B83C10D1FDF9}">
      <dgm:prSet/>
      <dgm:spPr/>
      <dgm:t>
        <a:bodyPr/>
        <a:lstStyle/>
        <a:p>
          <a:endParaRPr lang="en-GB"/>
        </a:p>
      </dgm:t>
    </dgm:pt>
    <dgm:pt modelId="{5BB94683-1991-485D-AA27-A562421EDF26}">
      <dgm:prSet phldrT="[Text]" custT="1"/>
      <dgm:spPr/>
      <dgm:t>
        <a:bodyPr/>
        <a:lstStyle/>
        <a:p>
          <a:r>
            <a:rPr lang="en-GB" sz="1600" dirty="0">
              <a:latin typeface="Trebuchet MS" panose="020B0603020202020204" pitchFamily="34" charset="0"/>
            </a:rPr>
            <a:t>3. Approval of the new version of the AF</a:t>
          </a:r>
        </a:p>
      </dgm:t>
    </dgm:pt>
    <dgm:pt modelId="{29E5537D-125D-4BFE-90AC-5470F970E072}" type="parTrans" cxnId="{39BD3955-F135-43A7-B606-B9F87B92B164}">
      <dgm:prSet/>
      <dgm:spPr/>
      <dgm:t>
        <a:bodyPr/>
        <a:lstStyle/>
        <a:p>
          <a:endParaRPr lang="en-GB"/>
        </a:p>
      </dgm:t>
    </dgm:pt>
    <dgm:pt modelId="{74AEFAEC-BC0A-4F36-A28A-91D56526EE37}" type="sibTrans" cxnId="{39BD3955-F135-43A7-B606-B9F87B92B164}">
      <dgm:prSet/>
      <dgm:spPr/>
      <dgm:t>
        <a:bodyPr/>
        <a:lstStyle/>
        <a:p>
          <a:endParaRPr lang="en-GB"/>
        </a:p>
      </dgm:t>
    </dgm:pt>
    <dgm:pt modelId="{0A8670FF-80DC-4555-9977-F1ABAE7DF82A}">
      <dgm:prSet custT="1"/>
      <dgm:spPr/>
      <dgm:t>
        <a:bodyPr/>
        <a:lstStyle/>
        <a:p>
          <a:r>
            <a:rPr lang="en-GB" sz="1600" dirty="0">
              <a:latin typeface="Trebuchet MS" panose="020B0603020202020204" pitchFamily="34" charset="0"/>
            </a:rPr>
            <a:t>3. Open modifications request in </a:t>
          </a:r>
          <a:r>
            <a:rPr lang="en-GB" sz="1600" dirty="0" err="1">
              <a:latin typeface="Trebuchet MS" panose="020B0603020202020204" pitchFamily="34" charset="0"/>
            </a:rPr>
            <a:t>eMS</a:t>
          </a:r>
          <a:endParaRPr lang="en-GB" sz="1600" dirty="0">
            <a:latin typeface="Trebuchet MS" panose="020B0603020202020204" pitchFamily="34" charset="0"/>
          </a:endParaRPr>
        </a:p>
      </dgm:t>
    </dgm:pt>
    <dgm:pt modelId="{BB0F7A95-610F-4D4E-8A92-003DBC63E08C}" type="parTrans" cxnId="{B9EEA3B8-53C3-4AC6-BC89-2FA2245A4B86}">
      <dgm:prSet/>
      <dgm:spPr/>
      <dgm:t>
        <a:bodyPr/>
        <a:lstStyle/>
        <a:p>
          <a:endParaRPr lang="en-GB"/>
        </a:p>
      </dgm:t>
    </dgm:pt>
    <dgm:pt modelId="{95DFDC79-5033-494C-8F7E-F753FAD6B45D}" type="sibTrans" cxnId="{B9EEA3B8-53C3-4AC6-BC89-2FA2245A4B86}">
      <dgm:prSet/>
      <dgm:spPr/>
      <dgm:t>
        <a:bodyPr/>
        <a:lstStyle/>
        <a:p>
          <a:endParaRPr lang="en-GB"/>
        </a:p>
      </dgm:t>
    </dgm:pt>
    <dgm:pt modelId="{965FA933-367C-4822-A4E9-3F49C37043F8}">
      <dgm:prSet custT="1"/>
      <dgm:spPr/>
      <dgm:t>
        <a:bodyPr/>
        <a:lstStyle/>
        <a:p>
          <a:r>
            <a:rPr lang="en-GB" sz="1600" dirty="0">
              <a:latin typeface="Trebuchet MS" panose="020B0603020202020204" pitchFamily="34" charset="0"/>
            </a:rPr>
            <a:t>4. Making the changes in </a:t>
          </a:r>
          <a:r>
            <a:rPr lang="en-GB" sz="1600" dirty="0" err="1">
              <a:latin typeface="Trebuchet MS" panose="020B0603020202020204" pitchFamily="34" charset="0"/>
            </a:rPr>
            <a:t>eMS</a:t>
          </a:r>
          <a:endParaRPr lang="en-GB" sz="1600" dirty="0">
            <a:latin typeface="Trebuchet MS" panose="020B0603020202020204" pitchFamily="34" charset="0"/>
          </a:endParaRPr>
        </a:p>
      </dgm:t>
    </dgm:pt>
    <dgm:pt modelId="{A9153B34-E73E-40C4-A5B3-E47B30C430F4}" type="parTrans" cxnId="{054E75AF-4FC1-4AE4-8A57-D23714EFD379}">
      <dgm:prSet/>
      <dgm:spPr/>
      <dgm:t>
        <a:bodyPr/>
        <a:lstStyle/>
        <a:p>
          <a:endParaRPr lang="en-GB"/>
        </a:p>
      </dgm:t>
    </dgm:pt>
    <dgm:pt modelId="{78AE40FD-D594-4FA9-8228-355256738A3B}" type="sibTrans" cxnId="{054E75AF-4FC1-4AE4-8A57-D23714EFD379}">
      <dgm:prSet/>
      <dgm:spPr/>
      <dgm:t>
        <a:bodyPr/>
        <a:lstStyle/>
        <a:p>
          <a:endParaRPr lang="en-GB"/>
        </a:p>
      </dgm:t>
    </dgm:pt>
    <dgm:pt modelId="{21060F55-70C2-434B-A83B-DB33C5CCCA2B}" type="pres">
      <dgm:prSet presAssocID="{2F8C157C-C3FA-44ED-B142-DE495D20A6C2}" presName="Name0" presStyleCnt="0">
        <dgm:presLayoutVars>
          <dgm:dir/>
          <dgm:resizeHandles val="exact"/>
        </dgm:presLayoutVars>
      </dgm:prSet>
      <dgm:spPr/>
    </dgm:pt>
    <dgm:pt modelId="{13AFC2BB-8030-48A2-88AF-D4C35B9F2C20}" type="pres">
      <dgm:prSet presAssocID="{2F8C157C-C3FA-44ED-B142-DE495D20A6C2}" presName="fgShape" presStyleLbl="fgShp" presStyleIdx="0" presStyleCnt="1" custLinFactNeighborX="0"/>
      <dgm:spPr>
        <a:prstGeom prst="leftRightArrow">
          <a:avLst/>
        </a:prstGeom>
      </dgm:spPr>
    </dgm:pt>
    <dgm:pt modelId="{962C8D14-FFF5-4DAC-AED7-DE43B5C164B0}" type="pres">
      <dgm:prSet presAssocID="{2F8C157C-C3FA-44ED-B142-DE495D20A6C2}" presName="linComp" presStyleCnt="0"/>
      <dgm:spPr/>
    </dgm:pt>
    <dgm:pt modelId="{2F36B0DA-4A46-4E4F-B1EF-F3D727E06409}" type="pres">
      <dgm:prSet presAssocID="{79A6C167-3F8C-4424-932C-55DCEDAAB2DC}" presName="compNode" presStyleCnt="0"/>
      <dgm:spPr/>
    </dgm:pt>
    <dgm:pt modelId="{3541BC7B-89A3-4DF9-BFF1-D97AB4485897}" type="pres">
      <dgm:prSet presAssocID="{79A6C167-3F8C-4424-932C-55DCEDAAB2DC}" presName="bkgdShape" presStyleLbl="node1" presStyleIdx="0" presStyleCnt="5"/>
      <dgm:spPr/>
    </dgm:pt>
    <dgm:pt modelId="{8C2F37F8-0E48-4469-947D-2DE4F7AF665E}" type="pres">
      <dgm:prSet presAssocID="{79A6C167-3F8C-4424-932C-55DCEDAAB2DC}" presName="nodeTx" presStyleLbl="node1" presStyleIdx="0" presStyleCnt="5">
        <dgm:presLayoutVars>
          <dgm:bulletEnabled val="1"/>
        </dgm:presLayoutVars>
      </dgm:prSet>
      <dgm:spPr/>
    </dgm:pt>
    <dgm:pt modelId="{3DCD001C-DECF-452C-B640-5A55AD1B0DBE}" type="pres">
      <dgm:prSet presAssocID="{79A6C167-3F8C-4424-932C-55DCEDAAB2DC}" presName="invisiNode" presStyleLbl="node1" presStyleIdx="0" presStyleCnt="5"/>
      <dgm:spPr/>
    </dgm:pt>
    <dgm:pt modelId="{71F3CE6A-9FA0-4641-99B6-D4D0A494C9DF}" type="pres">
      <dgm:prSet presAssocID="{79A6C167-3F8C-4424-932C-55DCEDAAB2DC}" presName="imagNode" presStyleLbl="fgImgPlac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000" b="-3000"/>
          </a:stretch>
        </a:blipFill>
      </dgm:spPr>
    </dgm:pt>
    <dgm:pt modelId="{5E1DDA49-86B0-4A14-AA34-57B4EC15F6A3}" type="pres">
      <dgm:prSet presAssocID="{D9D05C6B-AF20-45F0-838C-DFEE90009F62}" presName="sibTrans" presStyleLbl="sibTrans2D1" presStyleIdx="0" presStyleCnt="0"/>
      <dgm:spPr/>
    </dgm:pt>
    <dgm:pt modelId="{6376D882-0F20-402C-964B-92D0A96A324E}" type="pres">
      <dgm:prSet presAssocID="{1E87C2B2-0207-4687-B4E6-004957B26030}" presName="compNode" presStyleCnt="0"/>
      <dgm:spPr/>
    </dgm:pt>
    <dgm:pt modelId="{9FEE4795-84FD-4CE2-8FEE-70D834C45874}" type="pres">
      <dgm:prSet presAssocID="{1E87C2B2-0207-4687-B4E6-004957B26030}" presName="bkgdShape" presStyleLbl="node1" presStyleIdx="1" presStyleCnt="5" custLinFactNeighborX="0" custLinFactNeighborY="956"/>
      <dgm:spPr/>
    </dgm:pt>
    <dgm:pt modelId="{D7802ADC-66CD-4717-89F3-BBF444B01D5D}" type="pres">
      <dgm:prSet presAssocID="{1E87C2B2-0207-4687-B4E6-004957B26030}" presName="nodeTx" presStyleLbl="node1" presStyleIdx="1" presStyleCnt="5">
        <dgm:presLayoutVars>
          <dgm:bulletEnabled val="1"/>
        </dgm:presLayoutVars>
      </dgm:prSet>
      <dgm:spPr/>
    </dgm:pt>
    <dgm:pt modelId="{DB56596C-1F90-4913-89D2-0B6E3F07EBB7}" type="pres">
      <dgm:prSet presAssocID="{1E87C2B2-0207-4687-B4E6-004957B26030}" presName="invisiNode" presStyleLbl="node1" presStyleIdx="1" presStyleCnt="5"/>
      <dgm:spPr/>
    </dgm:pt>
    <dgm:pt modelId="{E00A8611-B5BE-4336-BB3C-5FE8B125DFFF}" type="pres">
      <dgm:prSet presAssocID="{1E87C2B2-0207-4687-B4E6-004957B26030}" presName="imagNode" presStyleLbl="fgImgPlace1" presStyleIdx="1" presStyleCnt="5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</dgm:pt>
    <dgm:pt modelId="{1D96B86E-A99B-42CD-8CC6-4B35E79DE9A6}" type="pres">
      <dgm:prSet presAssocID="{AA3712D3-C67E-4557-8DD5-904178ACCF7C}" presName="sibTrans" presStyleLbl="sibTrans2D1" presStyleIdx="0" presStyleCnt="0"/>
      <dgm:spPr/>
    </dgm:pt>
    <dgm:pt modelId="{6937F988-BB95-496E-BECD-93678BFE2AC4}" type="pres">
      <dgm:prSet presAssocID="{0A8670FF-80DC-4555-9977-F1ABAE7DF82A}" presName="compNode" presStyleCnt="0"/>
      <dgm:spPr/>
    </dgm:pt>
    <dgm:pt modelId="{3480D9D4-281B-49AC-89F9-643449135441}" type="pres">
      <dgm:prSet presAssocID="{0A8670FF-80DC-4555-9977-F1ABAE7DF82A}" presName="bkgdShape" presStyleLbl="node1" presStyleIdx="2" presStyleCnt="5"/>
      <dgm:spPr/>
    </dgm:pt>
    <dgm:pt modelId="{C2372147-9556-4C52-BA27-853BC174ACCE}" type="pres">
      <dgm:prSet presAssocID="{0A8670FF-80DC-4555-9977-F1ABAE7DF82A}" presName="nodeTx" presStyleLbl="node1" presStyleIdx="2" presStyleCnt="5">
        <dgm:presLayoutVars>
          <dgm:bulletEnabled val="1"/>
        </dgm:presLayoutVars>
      </dgm:prSet>
      <dgm:spPr/>
    </dgm:pt>
    <dgm:pt modelId="{C60368DF-05BD-4F44-8888-0D56D4A923BA}" type="pres">
      <dgm:prSet presAssocID="{0A8670FF-80DC-4555-9977-F1ABAE7DF82A}" presName="invisiNode" presStyleLbl="node1" presStyleIdx="2" presStyleCnt="5"/>
      <dgm:spPr/>
    </dgm:pt>
    <dgm:pt modelId="{B126E4AD-324D-4F6D-ADA4-4E849D5DE64A}" type="pres">
      <dgm:prSet presAssocID="{0A8670FF-80DC-4555-9977-F1ABAE7DF82A}" presName="imagNode" presStyleLbl="fgImgPlace1" presStyleIdx="2" presStyleCnt="5"/>
      <dgm:spPr>
        <a:blipFill rotWithShape="1">
          <a:blip xmlns:r="http://schemas.openxmlformats.org/officeDocument/2006/relationships" r:embed="rId3"/>
          <a:srcRect/>
          <a:stretch>
            <a:fillRect/>
          </a:stretch>
        </a:blipFill>
      </dgm:spPr>
    </dgm:pt>
    <dgm:pt modelId="{A6BADF6F-9E26-48B1-BAC8-CF8CC69AA3ED}" type="pres">
      <dgm:prSet presAssocID="{95DFDC79-5033-494C-8F7E-F753FAD6B45D}" presName="sibTrans" presStyleLbl="sibTrans2D1" presStyleIdx="0" presStyleCnt="0"/>
      <dgm:spPr/>
    </dgm:pt>
    <dgm:pt modelId="{1FA6E42F-B9CD-4817-8AAF-8BEFB4A643F4}" type="pres">
      <dgm:prSet presAssocID="{965FA933-367C-4822-A4E9-3F49C37043F8}" presName="compNode" presStyleCnt="0"/>
      <dgm:spPr/>
    </dgm:pt>
    <dgm:pt modelId="{EF60B22D-2BEE-4D75-AA14-728A023C73F9}" type="pres">
      <dgm:prSet presAssocID="{965FA933-367C-4822-A4E9-3F49C37043F8}" presName="bkgdShape" presStyleLbl="node1" presStyleIdx="3" presStyleCnt="5" custLinFactNeighborX="2359" custLinFactNeighborY="-69"/>
      <dgm:spPr/>
    </dgm:pt>
    <dgm:pt modelId="{7F85AF88-9601-4D3E-9867-8279CABEE5CC}" type="pres">
      <dgm:prSet presAssocID="{965FA933-367C-4822-A4E9-3F49C37043F8}" presName="nodeTx" presStyleLbl="node1" presStyleIdx="3" presStyleCnt="5">
        <dgm:presLayoutVars>
          <dgm:bulletEnabled val="1"/>
        </dgm:presLayoutVars>
      </dgm:prSet>
      <dgm:spPr/>
    </dgm:pt>
    <dgm:pt modelId="{D6D66B86-3454-4365-A933-9AA7854E0869}" type="pres">
      <dgm:prSet presAssocID="{965FA933-367C-4822-A4E9-3F49C37043F8}" presName="invisiNode" presStyleLbl="node1" presStyleIdx="3" presStyleCnt="5"/>
      <dgm:spPr/>
    </dgm:pt>
    <dgm:pt modelId="{424DC2A3-6AE2-4F6E-A503-A1CD63BE24D4}" type="pres">
      <dgm:prSet presAssocID="{965FA933-367C-4822-A4E9-3F49C37043F8}" presName="imagNode" presStyleLbl="fgImgPlace1" presStyleIdx="3" presStyleCnt="5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8000" r="-18000"/>
          </a:stretch>
        </a:blipFill>
      </dgm:spPr>
    </dgm:pt>
    <dgm:pt modelId="{5D52FF43-1DA7-4517-9D0D-D7940AE928A6}" type="pres">
      <dgm:prSet presAssocID="{78AE40FD-D594-4FA9-8228-355256738A3B}" presName="sibTrans" presStyleLbl="sibTrans2D1" presStyleIdx="0" presStyleCnt="0"/>
      <dgm:spPr/>
    </dgm:pt>
    <dgm:pt modelId="{66699DEA-7814-4A5F-A28C-990585FD23B8}" type="pres">
      <dgm:prSet presAssocID="{5BB94683-1991-485D-AA27-A562421EDF26}" presName="compNode" presStyleCnt="0"/>
      <dgm:spPr/>
    </dgm:pt>
    <dgm:pt modelId="{F4846B88-0A0B-4188-9EE1-A0674C34B580}" type="pres">
      <dgm:prSet presAssocID="{5BB94683-1991-485D-AA27-A562421EDF26}" presName="bkgdShape" presStyleLbl="node1" presStyleIdx="4" presStyleCnt="5"/>
      <dgm:spPr/>
    </dgm:pt>
    <dgm:pt modelId="{E658FBFA-97CD-4D20-BABE-BCE1F06CF444}" type="pres">
      <dgm:prSet presAssocID="{5BB94683-1991-485D-AA27-A562421EDF26}" presName="nodeTx" presStyleLbl="node1" presStyleIdx="4" presStyleCnt="5">
        <dgm:presLayoutVars>
          <dgm:bulletEnabled val="1"/>
        </dgm:presLayoutVars>
      </dgm:prSet>
      <dgm:spPr/>
    </dgm:pt>
    <dgm:pt modelId="{E16F0275-5799-4221-A962-9F8CB22A27DE}" type="pres">
      <dgm:prSet presAssocID="{5BB94683-1991-485D-AA27-A562421EDF26}" presName="invisiNode" presStyleLbl="node1" presStyleIdx="4" presStyleCnt="5"/>
      <dgm:spPr/>
    </dgm:pt>
    <dgm:pt modelId="{CDEFD6C1-1F42-4E57-9E42-AAA456457052}" type="pres">
      <dgm:prSet presAssocID="{5BB94683-1991-485D-AA27-A562421EDF26}" presName="imagNode" presStyleLbl="fgImgPlace1" presStyleIdx="4" presStyleCnt="5"/>
      <dgm:spPr>
        <a:blipFill rotWithShape="1">
          <a:blip xmlns:r="http://schemas.openxmlformats.org/officeDocument/2006/relationships" r:embed="rId5"/>
          <a:srcRect/>
          <a:stretch>
            <a:fillRect/>
          </a:stretch>
        </a:blipFill>
      </dgm:spPr>
    </dgm:pt>
  </dgm:ptLst>
  <dgm:cxnLst>
    <dgm:cxn modelId="{9D961617-5BA8-4192-A944-6DADCE1CD2DB}" srcId="{2F8C157C-C3FA-44ED-B142-DE495D20A6C2}" destId="{79A6C167-3F8C-4424-932C-55DCEDAAB2DC}" srcOrd="0" destOrd="0" parTransId="{D57E3D5E-2A1C-408D-8E7A-CF4C980EE48C}" sibTransId="{D9D05C6B-AF20-45F0-838C-DFEE90009F62}"/>
    <dgm:cxn modelId="{9F4B3425-3032-4547-9400-E60A5396A93C}" type="presOf" srcId="{0A8670FF-80DC-4555-9977-F1ABAE7DF82A}" destId="{C2372147-9556-4C52-BA27-853BC174ACCE}" srcOrd="1" destOrd="0" presId="urn:microsoft.com/office/officeart/2005/8/layout/hList7"/>
    <dgm:cxn modelId="{872A562A-5DB3-4CFC-9C67-BCEF5BAA52D4}" type="presOf" srcId="{1E87C2B2-0207-4687-B4E6-004957B26030}" destId="{9FEE4795-84FD-4CE2-8FEE-70D834C45874}" srcOrd="0" destOrd="0" presId="urn:microsoft.com/office/officeart/2005/8/layout/hList7"/>
    <dgm:cxn modelId="{951C1C47-30F5-4B99-AA7E-DAC7CEB1AC19}" type="presOf" srcId="{965FA933-367C-4822-A4E9-3F49C37043F8}" destId="{7F85AF88-9601-4D3E-9867-8279CABEE5CC}" srcOrd="1" destOrd="0" presId="urn:microsoft.com/office/officeart/2005/8/layout/hList7"/>
    <dgm:cxn modelId="{39BD3955-F135-43A7-B606-B9F87B92B164}" srcId="{2F8C157C-C3FA-44ED-B142-DE495D20A6C2}" destId="{5BB94683-1991-485D-AA27-A562421EDF26}" srcOrd="4" destOrd="0" parTransId="{29E5537D-125D-4BFE-90AC-5470F970E072}" sibTransId="{74AEFAEC-BC0A-4F36-A28A-91D56526EE37}"/>
    <dgm:cxn modelId="{2F342378-A0E2-48A6-86F7-25C3573E200C}" type="presOf" srcId="{D9D05C6B-AF20-45F0-838C-DFEE90009F62}" destId="{5E1DDA49-86B0-4A14-AA34-57B4EC15F6A3}" srcOrd="0" destOrd="0" presId="urn:microsoft.com/office/officeart/2005/8/layout/hList7"/>
    <dgm:cxn modelId="{E2EFE85A-27D2-4F1A-930F-955404FA9C1B}" type="presOf" srcId="{965FA933-367C-4822-A4E9-3F49C37043F8}" destId="{EF60B22D-2BEE-4D75-AA14-728A023C73F9}" srcOrd="0" destOrd="0" presId="urn:microsoft.com/office/officeart/2005/8/layout/hList7"/>
    <dgm:cxn modelId="{42D5367D-2759-4C29-9C51-D78E9181E118}" type="presOf" srcId="{79A6C167-3F8C-4424-932C-55DCEDAAB2DC}" destId="{3541BC7B-89A3-4DF9-BFF1-D97AB4485897}" srcOrd="0" destOrd="0" presId="urn:microsoft.com/office/officeart/2005/8/layout/hList7"/>
    <dgm:cxn modelId="{1435097F-26E9-4D36-A95B-FB7C734703B8}" type="presOf" srcId="{78AE40FD-D594-4FA9-8228-355256738A3B}" destId="{5D52FF43-1DA7-4517-9D0D-D7940AE928A6}" srcOrd="0" destOrd="0" presId="urn:microsoft.com/office/officeart/2005/8/layout/hList7"/>
    <dgm:cxn modelId="{1E577584-2A2B-491A-B8D2-B83C10D1FDF9}" srcId="{2F8C157C-C3FA-44ED-B142-DE495D20A6C2}" destId="{1E87C2B2-0207-4687-B4E6-004957B26030}" srcOrd="1" destOrd="0" parTransId="{5BC24C84-7DEB-4DA8-A2AE-D7444AB400A5}" sibTransId="{AA3712D3-C67E-4557-8DD5-904178ACCF7C}"/>
    <dgm:cxn modelId="{745C9A84-554B-44C1-8176-1A2C71A5156F}" type="presOf" srcId="{2F8C157C-C3FA-44ED-B142-DE495D20A6C2}" destId="{21060F55-70C2-434B-A83B-DB33C5CCCA2B}" srcOrd="0" destOrd="0" presId="urn:microsoft.com/office/officeart/2005/8/layout/hList7"/>
    <dgm:cxn modelId="{E82F0199-066F-41C5-97C2-0C82E8169A0A}" type="presOf" srcId="{95DFDC79-5033-494C-8F7E-F753FAD6B45D}" destId="{A6BADF6F-9E26-48B1-BAC8-CF8CC69AA3ED}" srcOrd="0" destOrd="0" presId="urn:microsoft.com/office/officeart/2005/8/layout/hList7"/>
    <dgm:cxn modelId="{054E75AF-4FC1-4AE4-8A57-D23714EFD379}" srcId="{2F8C157C-C3FA-44ED-B142-DE495D20A6C2}" destId="{965FA933-367C-4822-A4E9-3F49C37043F8}" srcOrd="3" destOrd="0" parTransId="{A9153B34-E73E-40C4-A5B3-E47B30C430F4}" sibTransId="{78AE40FD-D594-4FA9-8228-355256738A3B}"/>
    <dgm:cxn modelId="{3CB9B8B3-950D-4019-A852-78D99DC3114A}" type="presOf" srcId="{79A6C167-3F8C-4424-932C-55DCEDAAB2DC}" destId="{8C2F37F8-0E48-4469-947D-2DE4F7AF665E}" srcOrd="1" destOrd="0" presId="urn:microsoft.com/office/officeart/2005/8/layout/hList7"/>
    <dgm:cxn modelId="{B9EEA3B8-53C3-4AC6-BC89-2FA2245A4B86}" srcId="{2F8C157C-C3FA-44ED-B142-DE495D20A6C2}" destId="{0A8670FF-80DC-4555-9977-F1ABAE7DF82A}" srcOrd="2" destOrd="0" parTransId="{BB0F7A95-610F-4D4E-8A92-003DBC63E08C}" sibTransId="{95DFDC79-5033-494C-8F7E-F753FAD6B45D}"/>
    <dgm:cxn modelId="{C1D745D2-E89C-42DF-A398-FB50C02C0F65}" type="presOf" srcId="{5BB94683-1991-485D-AA27-A562421EDF26}" destId="{F4846B88-0A0B-4188-9EE1-A0674C34B580}" srcOrd="0" destOrd="0" presId="urn:microsoft.com/office/officeart/2005/8/layout/hList7"/>
    <dgm:cxn modelId="{6C02C0E9-A90C-4677-A2F1-210C4FE9D517}" type="presOf" srcId="{1E87C2B2-0207-4687-B4E6-004957B26030}" destId="{D7802ADC-66CD-4717-89F3-BBF444B01D5D}" srcOrd="1" destOrd="0" presId="urn:microsoft.com/office/officeart/2005/8/layout/hList7"/>
    <dgm:cxn modelId="{178B28ED-7905-4DFA-B631-E502708B5B93}" type="presOf" srcId="{5BB94683-1991-485D-AA27-A562421EDF26}" destId="{E658FBFA-97CD-4D20-BABE-BCE1F06CF444}" srcOrd="1" destOrd="0" presId="urn:microsoft.com/office/officeart/2005/8/layout/hList7"/>
    <dgm:cxn modelId="{CFDBD9F1-F15C-461F-B514-C19ADE6645F9}" type="presOf" srcId="{AA3712D3-C67E-4557-8DD5-904178ACCF7C}" destId="{1D96B86E-A99B-42CD-8CC6-4B35E79DE9A6}" srcOrd="0" destOrd="0" presId="urn:microsoft.com/office/officeart/2005/8/layout/hList7"/>
    <dgm:cxn modelId="{2823FBF7-0F45-4BD0-9780-095D43B7D06A}" type="presOf" srcId="{0A8670FF-80DC-4555-9977-F1ABAE7DF82A}" destId="{3480D9D4-281B-49AC-89F9-643449135441}" srcOrd="0" destOrd="0" presId="urn:microsoft.com/office/officeart/2005/8/layout/hList7"/>
    <dgm:cxn modelId="{6B218421-1334-4595-B218-98578683FA04}" type="presParOf" srcId="{21060F55-70C2-434B-A83B-DB33C5CCCA2B}" destId="{13AFC2BB-8030-48A2-88AF-D4C35B9F2C20}" srcOrd="0" destOrd="0" presId="urn:microsoft.com/office/officeart/2005/8/layout/hList7"/>
    <dgm:cxn modelId="{087FE204-4D53-4BAE-A365-229456D85981}" type="presParOf" srcId="{21060F55-70C2-434B-A83B-DB33C5CCCA2B}" destId="{962C8D14-FFF5-4DAC-AED7-DE43B5C164B0}" srcOrd="1" destOrd="0" presId="urn:microsoft.com/office/officeart/2005/8/layout/hList7"/>
    <dgm:cxn modelId="{5CE481DF-01DF-4924-A5EB-742921F27088}" type="presParOf" srcId="{962C8D14-FFF5-4DAC-AED7-DE43B5C164B0}" destId="{2F36B0DA-4A46-4E4F-B1EF-F3D727E06409}" srcOrd="0" destOrd="0" presId="urn:microsoft.com/office/officeart/2005/8/layout/hList7"/>
    <dgm:cxn modelId="{6D4AD833-90CA-4826-88D2-1CD29D6E259B}" type="presParOf" srcId="{2F36B0DA-4A46-4E4F-B1EF-F3D727E06409}" destId="{3541BC7B-89A3-4DF9-BFF1-D97AB4485897}" srcOrd="0" destOrd="0" presId="urn:microsoft.com/office/officeart/2005/8/layout/hList7"/>
    <dgm:cxn modelId="{111C24A3-6CBD-4AA0-9494-8D7D98984DF9}" type="presParOf" srcId="{2F36B0DA-4A46-4E4F-B1EF-F3D727E06409}" destId="{8C2F37F8-0E48-4469-947D-2DE4F7AF665E}" srcOrd="1" destOrd="0" presId="urn:microsoft.com/office/officeart/2005/8/layout/hList7"/>
    <dgm:cxn modelId="{A6A142EE-D918-4031-855E-DBF65D862E7A}" type="presParOf" srcId="{2F36B0DA-4A46-4E4F-B1EF-F3D727E06409}" destId="{3DCD001C-DECF-452C-B640-5A55AD1B0DBE}" srcOrd="2" destOrd="0" presId="urn:microsoft.com/office/officeart/2005/8/layout/hList7"/>
    <dgm:cxn modelId="{EBB4BE80-48B1-40F5-9E09-A3CFEA7EAD1F}" type="presParOf" srcId="{2F36B0DA-4A46-4E4F-B1EF-F3D727E06409}" destId="{71F3CE6A-9FA0-4641-99B6-D4D0A494C9DF}" srcOrd="3" destOrd="0" presId="urn:microsoft.com/office/officeart/2005/8/layout/hList7"/>
    <dgm:cxn modelId="{8AF40DA3-728A-476F-874F-4C3F20312379}" type="presParOf" srcId="{962C8D14-FFF5-4DAC-AED7-DE43B5C164B0}" destId="{5E1DDA49-86B0-4A14-AA34-57B4EC15F6A3}" srcOrd="1" destOrd="0" presId="urn:microsoft.com/office/officeart/2005/8/layout/hList7"/>
    <dgm:cxn modelId="{F4759684-D805-423C-B458-16A269F9E8FC}" type="presParOf" srcId="{962C8D14-FFF5-4DAC-AED7-DE43B5C164B0}" destId="{6376D882-0F20-402C-964B-92D0A96A324E}" srcOrd="2" destOrd="0" presId="urn:microsoft.com/office/officeart/2005/8/layout/hList7"/>
    <dgm:cxn modelId="{26A7A5D9-9955-46CA-914E-75445868D9FD}" type="presParOf" srcId="{6376D882-0F20-402C-964B-92D0A96A324E}" destId="{9FEE4795-84FD-4CE2-8FEE-70D834C45874}" srcOrd="0" destOrd="0" presId="urn:microsoft.com/office/officeart/2005/8/layout/hList7"/>
    <dgm:cxn modelId="{E1A51A93-6BD6-4E83-AD76-1B86F86642D4}" type="presParOf" srcId="{6376D882-0F20-402C-964B-92D0A96A324E}" destId="{D7802ADC-66CD-4717-89F3-BBF444B01D5D}" srcOrd="1" destOrd="0" presId="urn:microsoft.com/office/officeart/2005/8/layout/hList7"/>
    <dgm:cxn modelId="{D606228B-E46C-4FCF-8165-4A5AA7D87BB6}" type="presParOf" srcId="{6376D882-0F20-402C-964B-92D0A96A324E}" destId="{DB56596C-1F90-4913-89D2-0B6E3F07EBB7}" srcOrd="2" destOrd="0" presId="urn:microsoft.com/office/officeart/2005/8/layout/hList7"/>
    <dgm:cxn modelId="{15A89858-691C-4551-83F5-E6D8508A9C7B}" type="presParOf" srcId="{6376D882-0F20-402C-964B-92D0A96A324E}" destId="{E00A8611-B5BE-4336-BB3C-5FE8B125DFFF}" srcOrd="3" destOrd="0" presId="urn:microsoft.com/office/officeart/2005/8/layout/hList7"/>
    <dgm:cxn modelId="{1CE0091B-9B35-4815-AB94-8BE26EE1EB15}" type="presParOf" srcId="{962C8D14-FFF5-4DAC-AED7-DE43B5C164B0}" destId="{1D96B86E-A99B-42CD-8CC6-4B35E79DE9A6}" srcOrd="3" destOrd="0" presId="urn:microsoft.com/office/officeart/2005/8/layout/hList7"/>
    <dgm:cxn modelId="{19AEEA47-35B5-48CC-84F0-FBD29D301CC7}" type="presParOf" srcId="{962C8D14-FFF5-4DAC-AED7-DE43B5C164B0}" destId="{6937F988-BB95-496E-BECD-93678BFE2AC4}" srcOrd="4" destOrd="0" presId="urn:microsoft.com/office/officeart/2005/8/layout/hList7"/>
    <dgm:cxn modelId="{445DF03A-3CD6-45CE-B9A4-976717BEC98D}" type="presParOf" srcId="{6937F988-BB95-496E-BECD-93678BFE2AC4}" destId="{3480D9D4-281B-49AC-89F9-643449135441}" srcOrd="0" destOrd="0" presId="urn:microsoft.com/office/officeart/2005/8/layout/hList7"/>
    <dgm:cxn modelId="{77FD9CF8-6E8B-4245-8170-3DB615F57624}" type="presParOf" srcId="{6937F988-BB95-496E-BECD-93678BFE2AC4}" destId="{C2372147-9556-4C52-BA27-853BC174ACCE}" srcOrd="1" destOrd="0" presId="urn:microsoft.com/office/officeart/2005/8/layout/hList7"/>
    <dgm:cxn modelId="{86ECF77F-9559-4A95-9D46-E393FEC36F7C}" type="presParOf" srcId="{6937F988-BB95-496E-BECD-93678BFE2AC4}" destId="{C60368DF-05BD-4F44-8888-0D56D4A923BA}" srcOrd="2" destOrd="0" presId="urn:microsoft.com/office/officeart/2005/8/layout/hList7"/>
    <dgm:cxn modelId="{01F82E09-0DE3-4069-B4F2-785872E392B6}" type="presParOf" srcId="{6937F988-BB95-496E-BECD-93678BFE2AC4}" destId="{B126E4AD-324D-4F6D-ADA4-4E849D5DE64A}" srcOrd="3" destOrd="0" presId="urn:microsoft.com/office/officeart/2005/8/layout/hList7"/>
    <dgm:cxn modelId="{CB28DD3A-A48A-4DDC-B8AF-EF8308D4358F}" type="presParOf" srcId="{962C8D14-FFF5-4DAC-AED7-DE43B5C164B0}" destId="{A6BADF6F-9E26-48B1-BAC8-CF8CC69AA3ED}" srcOrd="5" destOrd="0" presId="urn:microsoft.com/office/officeart/2005/8/layout/hList7"/>
    <dgm:cxn modelId="{C6B135E3-826B-430E-AECA-BDAB5EFF111B}" type="presParOf" srcId="{962C8D14-FFF5-4DAC-AED7-DE43B5C164B0}" destId="{1FA6E42F-B9CD-4817-8AAF-8BEFB4A643F4}" srcOrd="6" destOrd="0" presId="urn:microsoft.com/office/officeart/2005/8/layout/hList7"/>
    <dgm:cxn modelId="{DA124656-92A6-437A-8315-191737732F6B}" type="presParOf" srcId="{1FA6E42F-B9CD-4817-8AAF-8BEFB4A643F4}" destId="{EF60B22D-2BEE-4D75-AA14-728A023C73F9}" srcOrd="0" destOrd="0" presId="urn:microsoft.com/office/officeart/2005/8/layout/hList7"/>
    <dgm:cxn modelId="{A01B23C2-8DA8-4D8C-BD7A-FCF89286FC16}" type="presParOf" srcId="{1FA6E42F-B9CD-4817-8AAF-8BEFB4A643F4}" destId="{7F85AF88-9601-4D3E-9867-8279CABEE5CC}" srcOrd="1" destOrd="0" presId="urn:microsoft.com/office/officeart/2005/8/layout/hList7"/>
    <dgm:cxn modelId="{E412CB97-EE49-4F85-B4C8-415C7E8A60A9}" type="presParOf" srcId="{1FA6E42F-B9CD-4817-8AAF-8BEFB4A643F4}" destId="{D6D66B86-3454-4365-A933-9AA7854E0869}" srcOrd="2" destOrd="0" presId="urn:microsoft.com/office/officeart/2005/8/layout/hList7"/>
    <dgm:cxn modelId="{94815D52-749A-4147-AAB3-6716B7FE12B8}" type="presParOf" srcId="{1FA6E42F-B9CD-4817-8AAF-8BEFB4A643F4}" destId="{424DC2A3-6AE2-4F6E-A503-A1CD63BE24D4}" srcOrd="3" destOrd="0" presId="urn:microsoft.com/office/officeart/2005/8/layout/hList7"/>
    <dgm:cxn modelId="{37F1F089-237B-46E2-9C00-CABE8342F5C6}" type="presParOf" srcId="{962C8D14-FFF5-4DAC-AED7-DE43B5C164B0}" destId="{5D52FF43-1DA7-4517-9D0D-D7940AE928A6}" srcOrd="7" destOrd="0" presId="urn:microsoft.com/office/officeart/2005/8/layout/hList7"/>
    <dgm:cxn modelId="{44063D1A-392F-400B-8189-B6D142380C02}" type="presParOf" srcId="{962C8D14-FFF5-4DAC-AED7-DE43B5C164B0}" destId="{66699DEA-7814-4A5F-A28C-990585FD23B8}" srcOrd="8" destOrd="0" presId="urn:microsoft.com/office/officeart/2005/8/layout/hList7"/>
    <dgm:cxn modelId="{8C23360F-8933-4788-9D2A-86DDAE29B8F2}" type="presParOf" srcId="{66699DEA-7814-4A5F-A28C-990585FD23B8}" destId="{F4846B88-0A0B-4188-9EE1-A0674C34B580}" srcOrd="0" destOrd="0" presId="urn:microsoft.com/office/officeart/2005/8/layout/hList7"/>
    <dgm:cxn modelId="{D98DBF40-2026-4C2D-AEE8-BC1D49037EEE}" type="presParOf" srcId="{66699DEA-7814-4A5F-A28C-990585FD23B8}" destId="{E658FBFA-97CD-4D20-BABE-BCE1F06CF444}" srcOrd="1" destOrd="0" presId="urn:microsoft.com/office/officeart/2005/8/layout/hList7"/>
    <dgm:cxn modelId="{A466E116-AB36-49DF-9630-CAB0E4FCD336}" type="presParOf" srcId="{66699DEA-7814-4A5F-A28C-990585FD23B8}" destId="{E16F0275-5799-4221-A962-9F8CB22A27DE}" srcOrd="2" destOrd="0" presId="urn:microsoft.com/office/officeart/2005/8/layout/hList7"/>
    <dgm:cxn modelId="{B4C5307C-14B7-4302-9A44-CBD08A215168}" type="presParOf" srcId="{66699DEA-7814-4A5F-A28C-990585FD23B8}" destId="{CDEFD6C1-1F42-4E57-9E42-AAA456457052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F8C157C-C3FA-44ED-B142-DE495D20A6C2}" type="doc">
      <dgm:prSet loTypeId="urn:microsoft.com/office/officeart/2005/8/layout/hList7" loCatId="process" qsTypeId="urn:microsoft.com/office/officeart/2005/8/quickstyle/simple1" qsCatId="simple" csTypeId="urn:microsoft.com/office/officeart/2005/8/colors/accent1_2" csCatId="accent1" phldr="1"/>
      <dgm:spPr/>
    </dgm:pt>
    <dgm:pt modelId="{79A6C167-3F8C-4424-932C-55DCEDAAB2DC}">
      <dgm:prSet phldrT="[Text]" custT="1"/>
      <dgm:spPr/>
      <dgm:t>
        <a:bodyPr/>
        <a:lstStyle/>
        <a:p>
          <a:r>
            <a:rPr lang="en-GB" sz="1500" dirty="0">
              <a:latin typeface="Trebuchet MS" panose="020B0603020202020204" pitchFamily="34" charset="0"/>
            </a:rPr>
            <a:t>1. Submission of the request to JTS</a:t>
          </a:r>
        </a:p>
      </dgm:t>
    </dgm:pt>
    <dgm:pt modelId="{D57E3D5E-2A1C-408D-8E7A-CF4C980EE48C}" type="parTrans" cxnId="{9D961617-5BA8-4192-A944-6DADCE1CD2DB}">
      <dgm:prSet/>
      <dgm:spPr/>
      <dgm:t>
        <a:bodyPr/>
        <a:lstStyle/>
        <a:p>
          <a:endParaRPr lang="en-GB"/>
        </a:p>
      </dgm:t>
    </dgm:pt>
    <dgm:pt modelId="{D9D05C6B-AF20-45F0-838C-DFEE90009F62}" type="sibTrans" cxnId="{9D961617-5BA8-4192-A944-6DADCE1CD2DB}">
      <dgm:prSet/>
      <dgm:spPr/>
      <dgm:t>
        <a:bodyPr/>
        <a:lstStyle/>
        <a:p>
          <a:endParaRPr lang="en-GB"/>
        </a:p>
      </dgm:t>
    </dgm:pt>
    <dgm:pt modelId="{1E87C2B2-0207-4687-B4E6-004957B26030}">
      <dgm:prSet phldrT="[Text]" custT="1"/>
      <dgm:spPr/>
      <dgm:t>
        <a:bodyPr/>
        <a:lstStyle/>
        <a:p>
          <a:r>
            <a:rPr lang="en-GB" sz="1500" dirty="0">
              <a:latin typeface="Trebuchet MS" panose="020B0603020202020204" pitchFamily="34" charset="0"/>
            </a:rPr>
            <a:t>2. JTS analysis/Clarifications</a:t>
          </a:r>
        </a:p>
      </dgm:t>
    </dgm:pt>
    <dgm:pt modelId="{5BC24C84-7DEB-4DA8-A2AE-D7444AB400A5}" type="parTrans" cxnId="{1E577584-2A2B-491A-B8D2-B83C10D1FDF9}">
      <dgm:prSet/>
      <dgm:spPr/>
      <dgm:t>
        <a:bodyPr/>
        <a:lstStyle/>
        <a:p>
          <a:endParaRPr lang="en-GB"/>
        </a:p>
      </dgm:t>
    </dgm:pt>
    <dgm:pt modelId="{AA3712D3-C67E-4557-8DD5-904178ACCF7C}" type="sibTrans" cxnId="{1E577584-2A2B-491A-B8D2-B83C10D1FDF9}">
      <dgm:prSet/>
      <dgm:spPr/>
      <dgm:t>
        <a:bodyPr/>
        <a:lstStyle/>
        <a:p>
          <a:endParaRPr lang="en-GB"/>
        </a:p>
      </dgm:t>
    </dgm:pt>
    <dgm:pt modelId="{5BB94683-1991-485D-AA27-A562421EDF26}">
      <dgm:prSet phldrT="[Text]" custT="1"/>
      <dgm:spPr/>
      <dgm:t>
        <a:bodyPr/>
        <a:lstStyle/>
        <a:p>
          <a:r>
            <a:rPr lang="en-GB" sz="1500" dirty="0">
              <a:latin typeface="Trebuchet MS" panose="020B0603020202020204" pitchFamily="34" charset="0"/>
            </a:rPr>
            <a:t>3. Open modification request in </a:t>
          </a:r>
          <a:r>
            <a:rPr lang="en-GB" sz="1500" dirty="0" err="1">
              <a:latin typeface="Trebuchet MS" panose="020B0603020202020204" pitchFamily="34" charset="0"/>
            </a:rPr>
            <a:t>eMS</a:t>
          </a:r>
          <a:r>
            <a:rPr lang="en-GB" sz="1500" dirty="0">
              <a:latin typeface="Trebuchet MS" panose="020B0603020202020204" pitchFamily="34" charset="0"/>
            </a:rPr>
            <a:t> and operating the changes</a:t>
          </a:r>
        </a:p>
      </dgm:t>
    </dgm:pt>
    <dgm:pt modelId="{29E5537D-125D-4BFE-90AC-5470F970E072}" type="parTrans" cxnId="{39BD3955-F135-43A7-B606-B9F87B92B164}">
      <dgm:prSet/>
      <dgm:spPr/>
      <dgm:t>
        <a:bodyPr/>
        <a:lstStyle/>
        <a:p>
          <a:endParaRPr lang="en-GB"/>
        </a:p>
      </dgm:t>
    </dgm:pt>
    <dgm:pt modelId="{74AEFAEC-BC0A-4F36-A28A-91D56526EE37}" type="sibTrans" cxnId="{39BD3955-F135-43A7-B606-B9F87B92B164}">
      <dgm:prSet/>
      <dgm:spPr/>
      <dgm:t>
        <a:bodyPr/>
        <a:lstStyle/>
        <a:p>
          <a:endParaRPr lang="en-GB"/>
        </a:p>
      </dgm:t>
    </dgm:pt>
    <dgm:pt modelId="{B56FD81E-0FA0-4D4D-AC92-DEF825551FA9}">
      <dgm:prSet custT="1"/>
      <dgm:spPr/>
      <dgm:t>
        <a:bodyPr/>
        <a:lstStyle/>
        <a:p>
          <a:r>
            <a:rPr lang="en-GB" sz="1500" dirty="0">
              <a:latin typeface="Trebuchet MS" panose="020B0603020202020204" pitchFamily="34" charset="0"/>
            </a:rPr>
            <a:t>4. Analysis of the changes by JTS officer</a:t>
          </a:r>
        </a:p>
      </dgm:t>
    </dgm:pt>
    <dgm:pt modelId="{3434132D-9F2F-4828-B78B-50A9E03E4D01}" type="parTrans" cxnId="{A3C65621-EA54-4345-9E8E-83BA7F2CB46A}">
      <dgm:prSet/>
      <dgm:spPr/>
      <dgm:t>
        <a:bodyPr/>
        <a:lstStyle/>
        <a:p>
          <a:endParaRPr lang="en-GB"/>
        </a:p>
      </dgm:t>
    </dgm:pt>
    <dgm:pt modelId="{24BEC741-7965-4026-80DE-3E789A0B4598}" type="sibTrans" cxnId="{A3C65621-EA54-4345-9E8E-83BA7F2CB46A}">
      <dgm:prSet/>
      <dgm:spPr/>
      <dgm:t>
        <a:bodyPr/>
        <a:lstStyle/>
        <a:p>
          <a:endParaRPr lang="en-GB"/>
        </a:p>
      </dgm:t>
    </dgm:pt>
    <dgm:pt modelId="{33973326-FB46-48C2-9243-70A5E1A76C57}">
      <dgm:prSet custT="1"/>
      <dgm:spPr/>
      <dgm:t>
        <a:bodyPr/>
        <a:lstStyle/>
        <a:p>
          <a:r>
            <a:rPr lang="en-GB" sz="1500" dirty="0">
              <a:latin typeface="Trebuchet MS" panose="020B0603020202020204" pitchFamily="34" charset="0"/>
            </a:rPr>
            <a:t>5. Submission of the request by the JTS officer to MA</a:t>
          </a:r>
        </a:p>
      </dgm:t>
    </dgm:pt>
    <dgm:pt modelId="{4AB5B890-685D-412D-BDAB-91281A179CDB}" type="parTrans" cxnId="{A22E35EF-EB75-4B31-9F19-E2682E3D41B5}">
      <dgm:prSet/>
      <dgm:spPr/>
      <dgm:t>
        <a:bodyPr/>
        <a:lstStyle/>
        <a:p>
          <a:endParaRPr lang="en-GB"/>
        </a:p>
      </dgm:t>
    </dgm:pt>
    <dgm:pt modelId="{2B387A65-CD17-4621-A7AA-B98BA78EA56A}" type="sibTrans" cxnId="{A22E35EF-EB75-4B31-9F19-E2682E3D41B5}">
      <dgm:prSet/>
      <dgm:spPr/>
      <dgm:t>
        <a:bodyPr/>
        <a:lstStyle/>
        <a:p>
          <a:endParaRPr lang="en-GB"/>
        </a:p>
      </dgm:t>
    </dgm:pt>
    <dgm:pt modelId="{24FAE55C-5FAC-401B-AD16-3C772BFBBF56}">
      <dgm:prSet custT="1"/>
      <dgm:spPr/>
      <dgm:t>
        <a:bodyPr/>
        <a:lstStyle/>
        <a:p>
          <a:r>
            <a:rPr lang="en-GB" sz="1500" dirty="0">
              <a:latin typeface="Trebuchet MS" panose="020B0603020202020204" pitchFamily="34" charset="0"/>
            </a:rPr>
            <a:t>6. Analysis of the request by MA/</a:t>
          </a:r>
          <a:endParaRPr lang="ro-RO" sz="1500" dirty="0">
            <a:latin typeface="Trebuchet MS" panose="020B0603020202020204" pitchFamily="34" charset="0"/>
          </a:endParaRPr>
        </a:p>
        <a:p>
          <a:r>
            <a:rPr lang="en-GB" sz="1500" dirty="0">
              <a:latin typeface="Trebuchet MS" panose="020B0603020202020204" pitchFamily="34" charset="0"/>
            </a:rPr>
            <a:t>Clarifications</a:t>
          </a:r>
        </a:p>
      </dgm:t>
    </dgm:pt>
    <dgm:pt modelId="{9A0CBE7B-0672-4DF5-8FA6-FFBB39A47FF7}" type="parTrans" cxnId="{8CFE83C4-DE4D-41F9-AE66-A4E076BD8BF8}">
      <dgm:prSet/>
      <dgm:spPr/>
      <dgm:t>
        <a:bodyPr/>
        <a:lstStyle/>
        <a:p>
          <a:endParaRPr lang="en-GB"/>
        </a:p>
      </dgm:t>
    </dgm:pt>
    <dgm:pt modelId="{9BB1FD9C-5017-44B0-A679-96775AAC2F5C}" type="sibTrans" cxnId="{8CFE83C4-DE4D-41F9-AE66-A4E076BD8BF8}">
      <dgm:prSet/>
      <dgm:spPr/>
      <dgm:t>
        <a:bodyPr/>
        <a:lstStyle/>
        <a:p>
          <a:endParaRPr lang="en-GB"/>
        </a:p>
      </dgm:t>
    </dgm:pt>
    <dgm:pt modelId="{BDF09451-DBCA-4124-A22D-4C1D319646FB}">
      <dgm:prSet custT="1"/>
      <dgm:spPr/>
      <dgm:t>
        <a:bodyPr/>
        <a:lstStyle/>
        <a:p>
          <a:r>
            <a:rPr lang="en-GB" sz="1500" dirty="0">
              <a:latin typeface="Trebuchet MS" panose="020B0603020202020204" pitchFamily="34" charset="0"/>
            </a:rPr>
            <a:t>7. Signature of the Addendum at MA</a:t>
          </a:r>
        </a:p>
      </dgm:t>
    </dgm:pt>
    <dgm:pt modelId="{68A44D6B-D5CD-4853-94B7-87FD8273E36A}" type="parTrans" cxnId="{45F98261-FD5F-49D2-BF96-0EEE7D4B8D33}">
      <dgm:prSet/>
      <dgm:spPr/>
      <dgm:t>
        <a:bodyPr/>
        <a:lstStyle/>
        <a:p>
          <a:endParaRPr lang="en-GB"/>
        </a:p>
      </dgm:t>
    </dgm:pt>
    <dgm:pt modelId="{9C338D3E-A35A-4A4A-B4F2-00BAA8D6064B}" type="sibTrans" cxnId="{45F98261-FD5F-49D2-BF96-0EEE7D4B8D33}">
      <dgm:prSet/>
      <dgm:spPr/>
      <dgm:t>
        <a:bodyPr/>
        <a:lstStyle/>
        <a:p>
          <a:endParaRPr lang="en-GB"/>
        </a:p>
      </dgm:t>
    </dgm:pt>
    <dgm:pt modelId="{BB80E3BF-A8AB-4809-8844-4B0F84461373}">
      <dgm:prSet custT="1"/>
      <dgm:spPr/>
      <dgm:t>
        <a:bodyPr/>
        <a:lstStyle/>
        <a:p>
          <a:r>
            <a:rPr lang="en-GB" sz="1500" dirty="0">
              <a:latin typeface="Trebuchet MS" panose="020B0603020202020204" pitchFamily="34" charset="0"/>
            </a:rPr>
            <a:t>8. Signature of the Addendum by the LB</a:t>
          </a:r>
        </a:p>
      </dgm:t>
    </dgm:pt>
    <dgm:pt modelId="{197432F7-B619-4DE4-8A37-2ADD07892AAC}" type="parTrans" cxnId="{DA34203E-39F4-45B9-A844-F364AAED2894}">
      <dgm:prSet/>
      <dgm:spPr/>
      <dgm:t>
        <a:bodyPr/>
        <a:lstStyle/>
        <a:p>
          <a:endParaRPr lang="en-GB"/>
        </a:p>
      </dgm:t>
    </dgm:pt>
    <dgm:pt modelId="{08D2702F-C6E7-4D37-A6DE-31076CFC42DB}" type="sibTrans" cxnId="{DA34203E-39F4-45B9-A844-F364AAED2894}">
      <dgm:prSet/>
      <dgm:spPr/>
      <dgm:t>
        <a:bodyPr/>
        <a:lstStyle/>
        <a:p>
          <a:endParaRPr lang="en-GB"/>
        </a:p>
      </dgm:t>
    </dgm:pt>
    <dgm:pt modelId="{21060F55-70C2-434B-A83B-DB33C5CCCA2B}" type="pres">
      <dgm:prSet presAssocID="{2F8C157C-C3FA-44ED-B142-DE495D20A6C2}" presName="Name0" presStyleCnt="0">
        <dgm:presLayoutVars>
          <dgm:dir/>
          <dgm:resizeHandles val="exact"/>
        </dgm:presLayoutVars>
      </dgm:prSet>
      <dgm:spPr/>
    </dgm:pt>
    <dgm:pt modelId="{13AFC2BB-8030-48A2-88AF-D4C35B9F2C20}" type="pres">
      <dgm:prSet presAssocID="{2F8C157C-C3FA-44ED-B142-DE495D20A6C2}" presName="fgShape" presStyleLbl="fgShp" presStyleIdx="0" presStyleCnt="1" custLinFactNeighborX="151" custLinFactNeighborY="1087"/>
      <dgm:spPr>
        <a:prstGeom prst="leftRightArrow">
          <a:avLst/>
        </a:prstGeom>
      </dgm:spPr>
    </dgm:pt>
    <dgm:pt modelId="{962C8D14-FFF5-4DAC-AED7-DE43B5C164B0}" type="pres">
      <dgm:prSet presAssocID="{2F8C157C-C3FA-44ED-B142-DE495D20A6C2}" presName="linComp" presStyleCnt="0"/>
      <dgm:spPr/>
    </dgm:pt>
    <dgm:pt modelId="{2F36B0DA-4A46-4E4F-B1EF-F3D727E06409}" type="pres">
      <dgm:prSet presAssocID="{79A6C167-3F8C-4424-932C-55DCEDAAB2DC}" presName="compNode" presStyleCnt="0"/>
      <dgm:spPr/>
    </dgm:pt>
    <dgm:pt modelId="{3541BC7B-89A3-4DF9-BFF1-D97AB4485897}" type="pres">
      <dgm:prSet presAssocID="{79A6C167-3F8C-4424-932C-55DCEDAAB2DC}" presName="bkgdShape" presStyleLbl="node1" presStyleIdx="0" presStyleCnt="8" custLinFactNeighborX="-1137"/>
      <dgm:spPr/>
    </dgm:pt>
    <dgm:pt modelId="{8C2F37F8-0E48-4469-947D-2DE4F7AF665E}" type="pres">
      <dgm:prSet presAssocID="{79A6C167-3F8C-4424-932C-55DCEDAAB2DC}" presName="nodeTx" presStyleLbl="node1" presStyleIdx="0" presStyleCnt="8">
        <dgm:presLayoutVars>
          <dgm:bulletEnabled val="1"/>
        </dgm:presLayoutVars>
      </dgm:prSet>
      <dgm:spPr/>
    </dgm:pt>
    <dgm:pt modelId="{3DCD001C-DECF-452C-B640-5A55AD1B0DBE}" type="pres">
      <dgm:prSet presAssocID="{79A6C167-3F8C-4424-932C-55DCEDAAB2DC}" presName="invisiNode" presStyleLbl="node1" presStyleIdx="0" presStyleCnt="8"/>
      <dgm:spPr/>
    </dgm:pt>
    <dgm:pt modelId="{71F3CE6A-9FA0-4641-99B6-D4D0A494C9DF}" type="pres">
      <dgm:prSet presAssocID="{79A6C167-3F8C-4424-932C-55DCEDAAB2DC}" presName="imagNode" presStyleLbl="fgImgPlace1" presStyleIdx="0" presStyleCnt="8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000" b="-3000"/>
          </a:stretch>
        </a:blipFill>
      </dgm:spPr>
    </dgm:pt>
    <dgm:pt modelId="{5E1DDA49-86B0-4A14-AA34-57B4EC15F6A3}" type="pres">
      <dgm:prSet presAssocID="{D9D05C6B-AF20-45F0-838C-DFEE90009F62}" presName="sibTrans" presStyleLbl="sibTrans2D1" presStyleIdx="0" presStyleCnt="0"/>
      <dgm:spPr/>
    </dgm:pt>
    <dgm:pt modelId="{6376D882-0F20-402C-964B-92D0A96A324E}" type="pres">
      <dgm:prSet presAssocID="{1E87C2B2-0207-4687-B4E6-004957B26030}" presName="compNode" presStyleCnt="0"/>
      <dgm:spPr/>
    </dgm:pt>
    <dgm:pt modelId="{9FEE4795-84FD-4CE2-8FEE-70D834C45874}" type="pres">
      <dgm:prSet presAssocID="{1E87C2B2-0207-4687-B4E6-004957B26030}" presName="bkgdShape" presStyleLbl="node1" presStyleIdx="1" presStyleCnt="8" custLinFactNeighborX="-549"/>
      <dgm:spPr/>
    </dgm:pt>
    <dgm:pt modelId="{D7802ADC-66CD-4717-89F3-BBF444B01D5D}" type="pres">
      <dgm:prSet presAssocID="{1E87C2B2-0207-4687-B4E6-004957B26030}" presName="nodeTx" presStyleLbl="node1" presStyleIdx="1" presStyleCnt="8">
        <dgm:presLayoutVars>
          <dgm:bulletEnabled val="1"/>
        </dgm:presLayoutVars>
      </dgm:prSet>
      <dgm:spPr/>
    </dgm:pt>
    <dgm:pt modelId="{DB56596C-1F90-4913-89D2-0B6E3F07EBB7}" type="pres">
      <dgm:prSet presAssocID="{1E87C2B2-0207-4687-B4E6-004957B26030}" presName="invisiNode" presStyleLbl="node1" presStyleIdx="1" presStyleCnt="8"/>
      <dgm:spPr/>
    </dgm:pt>
    <dgm:pt modelId="{E00A8611-B5BE-4336-BB3C-5FE8B125DFFF}" type="pres">
      <dgm:prSet presAssocID="{1E87C2B2-0207-4687-B4E6-004957B26030}" presName="imagNode" presStyleLbl="fgImgPlace1" presStyleIdx="1" presStyleCnt="8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</dgm:pt>
    <dgm:pt modelId="{1D96B86E-A99B-42CD-8CC6-4B35E79DE9A6}" type="pres">
      <dgm:prSet presAssocID="{AA3712D3-C67E-4557-8DD5-904178ACCF7C}" presName="sibTrans" presStyleLbl="sibTrans2D1" presStyleIdx="0" presStyleCnt="0"/>
      <dgm:spPr/>
    </dgm:pt>
    <dgm:pt modelId="{66699DEA-7814-4A5F-A28C-990585FD23B8}" type="pres">
      <dgm:prSet presAssocID="{5BB94683-1991-485D-AA27-A562421EDF26}" presName="compNode" presStyleCnt="0"/>
      <dgm:spPr/>
    </dgm:pt>
    <dgm:pt modelId="{F4846B88-0A0B-4188-9EE1-A0674C34B580}" type="pres">
      <dgm:prSet presAssocID="{5BB94683-1991-485D-AA27-A562421EDF26}" presName="bkgdShape" presStyleLbl="node1" presStyleIdx="2" presStyleCnt="8" custLinFactNeighborX="2463"/>
      <dgm:spPr/>
    </dgm:pt>
    <dgm:pt modelId="{E658FBFA-97CD-4D20-BABE-BCE1F06CF444}" type="pres">
      <dgm:prSet presAssocID="{5BB94683-1991-485D-AA27-A562421EDF26}" presName="nodeTx" presStyleLbl="node1" presStyleIdx="2" presStyleCnt="8">
        <dgm:presLayoutVars>
          <dgm:bulletEnabled val="1"/>
        </dgm:presLayoutVars>
      </dgm:prSet>
      <dgm:spPr/>
    </dgm:pt>
    <dgm:pt modelId="{E16F0275-5799-4221-A962-9F8CB22A27DE}" type="pres">
      <dgm:prSet presAssocID="{5BB94683-1991-485D-AA27-A562421EDF26}" presName="invisiNode" presStyleLbl="node1" presStyleIdx="2" presStyleCnt="8"/>
      <dgm:spPr/>
    </dgm:pt>
    <dgm:pt modelId="{CDEFD6C1-1F42-4E57-9E42-AAA456457052}" type="pres">
      <dgm:prSet presAssocID="{5BB94683-1991-485D-AA27-A562421EDF26}" presName="imagNode" presStyleLbl="fgImgPlace1" presStyleIdx="2" presStyleCnt="8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CFB34D77-4385-44D9-9946-4A88F5A8ECB5}" type="pres">
      <dgm:prSet presAssocID="{74AEFAEC-BC0A-4F36-A28A-91D56526EE37}" presName="sibTrans" presStyleLbl="sibTrans2D1" presStyleIdx="0" presStyleCnt="0"/>
      <dgm:spPr/>
    </dgm:pt>
    <dgm:pt modelId="{2EF1FC10-11DC-45B6-874C-401B41CE2E7D}" type="pres">
      <dgm:prSet presAssocID="{B56FD81E-0FA0-4D4D-AC92-DEF825551FA9}" presName="compNode" presStyleCnt="0"/>
      <dgm:spPr/>
    </dgm:pt>
    <dgm:pt modelId="{12418AA1-1163-43FE-801D-5BB3EA0258BC}" type="pres">
      <dgm:prSet presAssocID="{B56FD81E-0FA0-4D4D-AC92-DEF825551FA9}" presName="bkgdShape" presStyleLbl="node1" presStyleIdx="3" presStyleCnt="8"/>
      <dgm:spPr/>
    </dgm:pt>
    <dgm:pt modelId="{AF7AC5D3-0FF9-44A6-972D-DB812E361E1E}" type="pres">
      <dgm:prSet presAssocID="{B56FD81E-0FA0-4D4D-AC92-DEF825551FA9}" presName="nodeTx" presStyleLbl="node1" presStyleIdx="3" presStyleCnt="8">
        <dgm:presLayoutVars>
          <dgm:bulletEnabled val="1"/>
        </dgm:presLayoutVars>
      </dgm:prSet>
      <dgm:spPr/>
    </dgm:pt>
    <dgm:pt modelId="{4C44E266-3C02-475F-BEAE-D29938168B92}" type="pres">
      <dgm:prSet presAssocID="{B56FD81E-0FA0-4D4D-AC92-DEF825551FA9}" presName="invisiNode" presStyleLbl="node1" presStyleIdx="3" presStyleCnt="8"/>
      <dgm:spPr/>
    </dgm:pt>
    <dgm:pt modelId="{3D8E8CBF-9D18-4A50-984A-ABC2CDE509B6}" type="pres">
      <dgm:prSet presAssocID="{B56FD81E-0FA0-4D4D-AC92-DEF825551FA9}" presName="imagNode" presStyleLbl="fgImgPlace1" presStyleIdx="3" presStyleCnt="8"/>
      <dgm:spPr>
        <a:blipFill rotWithShape="1">
          <a:blip xmlns:r="http://schemas.openxmlformats.org/officeDocument/2006/relationships" r:embed="rId4"/>
          <a:srcRect/>
          <a:stretch>
            <a:fillRect/>
          </a:stretch>
        </a:blipFill>
      </dgm:spPr>
    </dgm:pt>
    <dgm:pt modelId="{00A3A7CE-0F53-4F7C-8884-FF9D9E80117F}" type="pres">
      <dgm:prSet presAssocID="{24BEC741-7965-4026-80DE-3E789A0B4598}" presName="sibTrans" presStyleLbl="sibTrans2D1" presStyleIdx="0" presStyleCnt="0"/>
      <dgm:spPr/>
    </dgm:pt>
    <dgm:pt modelId="{98F01219-DD9A-415A-8189-125103EEAAD9}" type="pres">
      <dgm:prSet presAssocID="{33973326-FB46-48C2-9243-70A5E1A76C57}" presName="compNode" presStyleCnt="0"/>
      <dgm:spPr/>
    </dgm:pt>
    <dgm:pt modelId="{EBC56BC5-A231-4185-8DB0-CEBB234C3778}" type="pres">
      <dgm:prSet presAssocID="{33973326-FB46-48C2-9243-70A5E1A76C57}" presName="bkgdShape" presStyleLbl="node1" presStyleIdx="4" presStyleCnt="8" custLinFactNeighborX="134"/>
      <dgm:spPr/>
    </dgm:pt>
    <dgm:pt modelId="{A4789AE5-8417-49B7-A853-6DF63DD9A7DF}" type="pres">
      <dgm:prSet presAssocID="{33973326-FB46-48C2-9243-70A5E1A76C57}" presName="nodeTx" presStyleLbl="node1" presStyleIdx="4" presStyleCnt="8">
        <dgm:presLayoutVars>
          <dgm:bulletEnabled val="1"/>
        </dgm:presLayoutVars>
      </dgm:prSet>
      <dgm:spPr/>
    </dgm:pt>
    <dgm:pt modelId="{B0F71430-BDA7-4EA7-A1AD-794B6768BAEC}" type="pres">
      <dgm:prSet presAssocID="{33973326-FB46-48C2-9243-70A5E1A76C57}" presName="invisiNode" presStyleLbl="node1" presStyleIdx="4" presStyleCnt="8"/>
      <dgm:spPr/>
    </dgm:pt>
    <dgm:pt modelId="{08B32BDC-2ECF-42DA-8310-98CE564E60CE}" type="pres">
      <dgm:prSet presAssocID="{33973326-FB46-48C2-9243-70A5E1A76C57}" presName="imagNode" presStyleLbl="fgImgPlace1" presStyleIdx="4" presStyleCnt="8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5000" r="-15000"/>
          </a:stretch>
        </a:blipFill>
      </dgm:spPr>
    </dgm:pt>
    <dgm:pt modelId="{B28D4B68-40B9-40D7-B6AD-DDD8A81380F9}" type="pres">
      <dgm:prSet presAssocID="{2B387A65-CD17-4621-A7AA-B98BA78EA56A}" presName="sibTrans" presStyleLbl="sibTrans2D1" presStyleIdx="0" presStyleCnt="0"/>
      <dgm:spPr/>
    </dgm:pt>
    <dgm:pt modelId="{D857F82E-42FC-4689-9CB6-E3DBE1B66B03}" type="pres">
      <dgm:prSet presAssocID="{24FAE55C-5FAC-401B-AD16-3C772BFBBF56}" presName="compNode" presStyleCnt="0"/>
      <dgm:spPr/>
    </dgm:pt>
    <dgm:pt modelId="{27747E12-016B-4BB5-9DAE-58B77AE1FD85}" type="pres">
      <dgm:prSet presAssocID="{24FAE55C-5FAC-401B-AD16-3C772BFBBF56}" presName="bkgdShape" presStyleLbl="node1" presStyleIdx="5" presStyleCnt="8"/>
      <dgm:spPr/>
    </dgm:pt>
    <dgm:pt modelId="{09FAB194-708F-4139-8BFE-9A66AF4AD9F7}" type="pres">
      <dgm:prSet presAssocID="{24FAE55C-5FAC-401B-AD16-3C772BFBBF56}" presName="nodeTx" presStyleLbl="node1" presStyleIdx="5" presStyleCnt="8">
        <dgm:presLayoutVars>
          <dgm:bulletEnabled val="1"/>
        </dgm:presLayoutVars>
      </dgm:prSet>
      <dgm:spPr/>
    </dgm:pt>
    <dgm:pt modelId="{9D0E683B-1027-4E4B-B27F-63186DBBFA8E}" type="pres">
      <dgm:prSet presAssocID="{24FAE55C-5FAC-401B-AD16-3C772BFBBF56}" presName="invisiNode" presStyleLbl="node1" presStyleIdx="5" presStyleCnt="8"/>
      <dgm:spPr/>
    </dgm:pt>
    <dgm:pt modelId="{6CA8D545-7CB9-4D92-A4C1-690C91A9F82C}" type="pres">
      <dgm:prSet presAssocID="{24FAE55C-5FAC-401B-AD16-3C772BFBBF56}" presName="imagNode" presStyleLbl="fgImgPlace1" presStyleIdx="5" presStyleCnt="8" custLinFactNeighborY="-4890"/>
      <dgm:spPr>
        <a:blipFill rotWithShape="1">
          <a:blip xmlns:r="http://schemas.openxmlformats.org/officeDocument/2006/relationships" r:embed="rId4"/>
          <a:srcRect/>
          <a:stretch>
            <a:fillRect/>
          </a:stretch>
        </a:blipFill>
      </dgm:spPr>
    </dgm:pt>
    <dgm:pt modelId="{7F2ACD97-AD2E-4FC4-9B93-19BAA807960F}" type="pres">
      <dgm:prSet presAssocID="{9BB1FD9C-5017-44B0-A679-96775AAC2F5C}" presName="sibTrans" presStyleLbl="sibTrans2D1" presStyleIdx="0" presStyleCnt="0"/>
      <dgm:spPr/>
    </dgm:pt>
    <dgm:pt modelId="{DA67B0D2-7268-4224-8AFD-A6DF1B8BBD9D}" type="pres">
      <dgm:prSet presAssocID="{BDF09451-DBCA-4124-A22D-4C1D319646FB}" presName="compNode" presStyleCnt="0"/>
      <dgm:spPr/>
    </dgm:pt>
    <dgm:pt modelId="{5ACCAA84-EB7A-4BD7-9ED5-258C862D426E}" type="pres">
      <dgm:prSet presAssocID="{BDF09451-DBCA-4124-A22D-4C1D319646FB}" presName="bkgdShape" presStyleLbl="node1" presStyleIdx="6" presStyleCnt="8"/>
      <dgm:spPr/>
    </dgm:pt>
    <dgm:pt modelId="{5BA575E9-7028-48F0-B2C0-A7A185452540}" type="pres">
      <dgm:prSet presAssocID="{BDF09451-DBCA-4124-A22D-4C1D319646FB}" presName="nodeTx" presStyleLbl="node1" presStyleIdx="6" presStyleCnt="8">
        <dgm:presLayoutVars>
          <dgm:bulletEnabled val="1"/>
        </dgm:presLayoutVars>
      </dgm:prSet>
      <dgm:spPr/>
    </dgm:pt>
    <dgm:pt modelId="{0C590E6A-514F-4E8C-B365-1D8DD57EB73D}" type="pres">
      <dgm:prSet presAssocID="{BDF09451-DBCA-4124-A22D-4C1D319646FB}" presName="invisiNode" presStyleLbl="node1" presStyleIdx="6" presStyleCnt="8"/>
      <dgm:spPr/>
    </dgm:pt>
    <dgm:pt modelId="{109CE196-71CB-4F15-9E3C-250917967795}" type="pres">
      <dgm:prSet presAssocID="{BDF09451-DBCA-4124-A22D-4C1D319646FB}" presName="imagNode" presStyleLbl="fgImgPlace1" presStyleIdx="6" presStyleCnt="8"/>
      <dgm:spPr>
        <a:blipFill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EADE56A2-571C-4EFA-88EB-7D8A53406141}" type="pres">
      <dgm:prSet presAssocID="{9C338D3E-A35A-4A4A-B4F2-00BAA8D6064B}" presName="sibTrans" presStyleLbl="sibTrans2D1" presStyleIdx="0" presStyleCnt="0"/>
      <dgm:spPr/>
    </dgm:pt>
    <dgm:pt modelId="{40369A76-881F-453C-AE44-4D54BBAAA61D}" type="pres">
      <dgm:prSet presAssocID="{BB80E3BF-A8AB-4809-8844-4B0F84461373}" presName="compNode" presStyleCnt="0"/>
      <dgm:spPr/>
    </dgm:pt>
    <dgm:pt modelId="{3345D1B0-1203-4902-A748-8CA8CA9B01CB}" type="pres">
      <dgm:prSet presAssocID="{BB80E3BF-A8AB-4809-8844-4B0F84461373}" presName="bkgdShape" presStyleLbl="node1" presStyleIdx="7" presStyleCnt="8"/>
      <dgm:spPr/>
    </dgm:pt>
    <dgm:pt modelId="{1607C47E-D8A9-4CFE-9982-74E32791FC34}" type="pres">
      <dgm:prSet presAssocID="{BB80E3BF-A8AB-4809-8844-4B0F84461373}" presName="nodeTx" presStyleLbl="node1" presStyleIdx="7" presStyleCnt="8">
        <dgm:presLayoutVars>
          <dgm:bulletEnabled val="1"/>
        </dgm:presLayoutVars>
      </dgm:prSet>
      <dgm:spPr/>
    </dgm:pt>
    <dgm:pt modelId="{50F7168F-87CA-4744-AC5E-1FDF06443745}" type="pres">
      <dgm:prSet presAssocID="{BB80E3BF-A8AB-4809-8844-4B0F84461373}" presName="invisiNode" presStyleLbl="node1" presStyleIdx="7" presStyleCnt="8"/>
      <dgm:spPr/>
    </dgm:pt>
    <dgm:pt modelId="{EA010AC1-7ACA-441E-AC85-ECA7BE1276E4}" type="pres">
      <dgm:prSet presAssocID="{BB80E3BF-A8AB-4809-8844-4B0F84461373}" presName="imagNode" presStyleLbl="fgImgPlace1" presStyleIdx="7" presStyleCnt="8"/>
      <dgm:spPr>
        <a:blipFill rotWithShape="1">
          <a:blip xmlns:r="http://schemas.openxmlformats.org/officeDocument/2006/relationships" r:embed="rId7"/>
          <a:srcRect/>
          <a:stretch>
            <a:fillRect/>
          </a:stretch>
        </a:blipFill>
      </dgm:spPr>
    </dgm:pt>
  </dgm:ptLst>
  <dgm:cxnLst>
    <dgm:cxn modelId="{07595511-57BE-41D9-BB67-2F27827DAB9F}" type="presOf" srcId="{24FAE55C-5FAC-401B-AD16-3C772BFBBF56}" destId="{27747E12-016B-4BB5-9DAE-58B77AE1FD85}" srcOrd="0" destOrd="0" presId="urn:microsoft.com/office/officeart/2005/8/layout/hList7"/>
    <dgm:cxn modelId="{CD055615-37FC-4C02-81F4-6FCD706CC807}" type="presOf" srcId="{2B387A65-CD17-4621-A7AA-B98BA78EA56A}" destId="{B28D4B68-40B9-40D7-B6AD-DDD8A81380F9}" srcOrd="0" destOrd="0" presId="urn:microsoft.com/office/officeart/2005/8/layout/hList7"/>
    <dgm:cxn modelId="{9D961617-5BA8-4192-A944-6DADCE1CD2DB}" srcId="{2F8C157C-C3FA-44ED-B142-DE495D20A6C2}" destId="{79A6C167-3F8C-4424-932C-55DCEDAAB2DC}" srcOrd="0" destOrd="0" parTransId="{D57E3D5E-2A1C-408D-8E7A-CF4C980EE48C}" sibTransId="{D9D05C6B-AF20-45F0-838C-DFEE90009F62}"/>
    <dgm:cxn modelId="{9B73E020-A2AA-4C12-A15D-5DDA69139822}" type="presOf" srcId="{33973326-FB46-48C2-9243-70A5E1A76C57}" destId="{A4789AE5-8417-49B7-A853-6DF63DD9A7DF}" srcOrd="1" destOrd="0" presId="urn:microsoft.com/office/officeart/2005/8/layout/hList7"/>
    <dgm:cxn modelId="{A3C65621-EA54-4345-9E8E-83BA7F2CB46A}" srcId="{2F8C157C-C3FA-44ED-B142-DE495D20A6C2}" destId="{B56FD81E-0FA0-4D4D-AC92-DEF825551FA9}" srcOrd="3" destOrd="0" parTransId="{3434132D-9F2F-4828-B78B-50A9E03E4D01}" sibTransId="{24BEC741-7965-4026-80DE-3E789A0B4598}"/>
    <dgm:cxn modelId="{3A66DC22-22CD-45A0-8150-3C3343D13CBC}" type="presOf" srcId="{74AEFAEC-BC0A-4F36-A28A-91D56526EE37}" destId="{CFB34D77-4385-44D9-9946-4A88F5A8ECB5}" srcOrd="0" destOrd="0" presId="urn:microsoft.com/office/officeart/2005/8/layout/hList7"/>
    <dgm:cxn modelId="{5B3D4127-0FB3-42ED-91F4-CD5481E327CD}" type="presOf" srcId="{24BEC741-7965-4026-80DE-3E789A0B4598}" destId="{00A3A7CE-0F53-4F7C-8884-FF9D9E80117F}" srcOrd="0" destOrd="0" presId="urn:microsoft.com/office/officeart/2005/8/layout/hList7"/>
    <dgm:cxn modelId="{872A562A-5DB3-4CFC-9C67-BCEF5BAA52D4}" type="presOf" srcId="{1E87C2B2-0207-4687-B4E6-004957B26030}" destId="{9FEE4795-84FD-4CE2-8FEE-70D834C45874}" srcOrd="0" destOrd="0" presId="urn:microsoft.com/office/officeart/2005/8/layout/hList7"/>
    <dgm:cxn modelId="{E7377E31-A2F6-482B-9EDC-8FAA720D7C59}" type="presOf" srcId="{33973326-FB46-48C2-9243-70A5E1A76C57}" destId="{EBC56BC5-A231-4185-8DB0-CEBB234C3778}" srcOrd="0" destOrd="0" presId="urn:microsoft.com/office/officeart/2005/8/layout/hList7"/>
    <dgm:cxn modelId="{EEC71E3D-3FE0-4F2C-AEF3-D18D03551913}" type="presOf" srcId="{BDF09451-DBCA-4124-A22D-4C1D319646FB}" destId="{5BA575E9-7028-48F0-B2C0-A7A185452540}" srcOrd="1" destOrd="0" presId="urn:microsoft.com/office/officeart/2005/8/layout/hList7"/>
    <dgm:cxn modelId="{DA34203E-39F4-45B9-A844-F364AAED2894}" srcId="{2F8C157C-C3FA-44ED-B142-DE495D20A6C2}" destId="{BB80E3BF-A8AB-4809-8844-4B0F84461373}" srcOrd="7" destOrd="0" parTransId="{197432F7-B619-4DE4-8A37-2ADD07892AAC}" sibTransId="{08D2702F-C6E7-4D37-A6DE-31076CFC42DB}"/>
    <dgm:cxn modelId="{03E8953E-DAB1-430A-9774-F596A6B6F0D0}" type="presOf" srcId="{9C338D3E-A35A-4A4A-B4F2-00BAA8D6064B}" destId="{EADE56A2-571C-4EFA-88EB-7D8A53406141}" srcOrd="0" destOrd="0" presId="urn:microsoft.com/office/officeart/2005/8/layout/hList7"/>
    <dgm:cxn modelId="{45F98261-FD5F-49D2-BF96-0EEE7D4B8D33}" srcId="{2F8C157C-C3FA-44ED-B142-DE495D20A6C2}" destId="{BDF09451-DBCA-4124-A22D-4C1D319646FB}" srcOrd="6" destOrd="0" parTransId="{68A44D6B-D5CD-4853-94B7-87FD8273E36A}" sibTransId="{9C338D3E-A35A-4A4A-B4F2-00BAA8D6064B}"/>
    <dgm:cxn modelId="{EE2FAA6A-ABB6-4BA6-8BF2-B94C4EF563D5}" type="presOf" srcId="{BB80E3BF-A8AB-4809-8844-4B0F84461373}" destId="{1607C47E-D8A9-4CFE-9982-74E32791FC34}" srcOrd="1" destOrd="0" presId="urn:microsoft.com/office/officeart/2005/8/layout/hList7"/>
    <dgm:cxn modelId="{39BD3955-F135-43A7-B606-B9F87B92B164}" srcId="{2F8C157C-C3FA-44ED-B142-DE495D20A6C2}" destId="{5BB94683-1991-485D-AA27-A562421EDF26}" srcOrd="2" destOrd="0" parTransId="{29E5537D-125D-4BFE-90AC-5470F970E072}" sibTransId="{74AEFAEC-BC0A-4F36-A28A-91D56526EE37}"/>
    <dgm:cxn modelId="{E8776955-E3DE-41A1-9D8D-FD116F3850B1}" type="presOf" srcId="{BB80E3BF-A8AB-4809-8844-4B0F84461373}" destId="{3345D1B0-1203-4902-A748-8CA8CA9B01CB}" srcOrd="0" destOrd="0" presId="urn:microsoft.com/office/officeart/2005/8/layout/hList7"/>
    <dgm:cxn modelId="{2F342378-A0E2-48A6-86F7-25C3573E200C}" type="presOf" srcId="{D9D05C6B-AF20-45F0-838C-DFEE90009F62}" destId="{5E1DDA49-86B0-4A14-AA34-57B4EC15F6A3}" srcOrd="0" destOrd="0" presId="urn:microsoft.com/office/officeart/2005/8/layout/hList7"/>
    <dgm:cxn modelId="{42D5367D-2759-4C29-9C51-D78E9181E118}" type="presOf" srcId="{79A6C167-3F8C-4424-932C-55DCEDAAB2DC}" destId="{3541BC7B-89A3-4DF9-BFF1-D97AB4485897}" srcOrd="0" destOrd="0" presId="urn:microsoft.com/office/officeart/2005/8/layout/hList7"/>
    <dgm:cxn modelId="{1E577584-2A2B-491A-B8D2-B83C10D1FDF9}" srcId="{2F8C157C-C3FA-44ED-B142-DE495D20A6C2}" destId="{1E87C2B2-0207-4687-B4E6-004957B26030}" srcOrd="1" destOrd="0" parTransId="{5BC24C84-7DEB-4DA8-A2AE-D7444AB400A5}" sibTransId="{AA3712D3-C67E-4557-8DD5-904178ACCF7C}"/>
    <dgm:cxn modelId="{745C9A84-554B-44C1-8176-1A2C71A5156F}" type="presOf" srcId="{2F8C157C-C3FA-44ED-B142-DE495D20A6C2}" destId="{21060F55-70C2-434B-A83B-DB33C5CCCA2B}" srcOrd="0" destOrd="0" presId="urn:microsoft.com/office/officeart/2005/8/layout/hList7"/>
    <dgm:cxn modelId="{3CB9B8B3-950D-4019-A852-78D99DC3114A}" type="presOf" srcId="{79A6C167-3F8C-4424-932C-55DCEDAAB2DC}" destId="{8C2F37F8-0E48-4469-947D-2DE4F7AF665E}" srcOrd="1" destOrd="0" presId="urn:microsoft.com/office/officeart/2005/8/layout/hList7"/>
    <dgm:cxn modelId="{3977FEBD-8DDA-47D2-B753-5AE586B63389}" type="presOf" srcId="{BDF09451-DBCA-4124-A22D-4C1D319646FB}" destId="{5ACCAA84-EB7A-4BD7-9ED5-258C862D426E}" srcOrd="0" destOrd="0" presId="urn:microsoft.com/office/officeart/2005/8/layout/hList7"/>
    <dgm:cxn modelId="{8CFE83C4-DE4D-41F9-AE66-A4E076BD8BF8}" srcId="{2F8C157C-C3FA-44ED-B142-DE495D20A6C2}" destId="{24FAE55C-5FAC-401B-AD16-3C772BFBBF56}" srcOrd="5" destOrd="0" parTransId="{9A0CBE7B-0672-4DF5-8FA6-FFBB39A47FF7}" sibTransId="{9BB1FD9C-5017-44B0-A679-96775AAC2F5C}"/>
    <dgm:cxn modelId="{68D8D4C4-1D7F-45CD-B872-F334E1279DE2}" type="presOf" srcId="{24FAE55C-5FAC-401B-AD16-3C772BFBBF56}" destId="{09FAB194-708F-4139-8BFE-9A66AF4AD9F7}" srcOrd="1" destOrd="0" presId="urn:microsoft.com/office/officeart/2005/8/layout/hList7"/>
    <dgm:cxn modelId="{C1D745D2-E89C-42DF-A398-FB50C02C0F65}" type="presOf" srcId="{5BB94683-1991-485D-AA27-A562421EDF26}" destId="{F4846B88-0A0B-4188-9EE1-A0674C34B580}" srcOrd="0" destOrd="0" presId="urn:microsoft.com/office/officeart/2005/8/layout/hList7"/>
    <dgm:cxn modelId="{6C02C0E9-A90C-4677-A2F1-210C4FE9D517}" type="presOf" srcId="{1E87C2B2-0207-4687-B4E6-004957B26030}" destId="{D7802ADC-66CD-4717-89F3-BBF444B01D5D}" srcOrd="1" destOrd="0" presId="urn:microsoft.com/office/officeart/2005/8/layout/hList7"/>
    <dgm:cxn modelId="{178B28ED-7905-4DFA-B631-E502708B5B93}" type="presOf" srcId="{5BB94683-1991-485D-AA27-A562421EDF26}" destId="{E658FBFA-97CD-4D20-BABE-BCE1F06CF444}" srcOrd="1" destOrd="0" presId="urn:microsoft.com/office/officeart/2005/8/layout/hList7"/>
    <dgm:cxn modelId="{A22E35EF-EB75-4B31-9F19-E2682E3D41B5}" srcId="{2F8C157C-C3FA-44ED-B142-DE495D20A6C2}" destId="{33973326-FB46-48C2-9243-70A5E1A76C57}" srcOrd="4" destOrd="0" parTransId="{4AB5B890-685D-412D-BDAB-91281A179CDB}" sibTransId="{2B387A65-CD17-4621-A7AA-B98BA78EA56A}"/>
    <dgm:cxn modelId="{CFDBD9F1-F15C-461F-B514-C19ADE6645F9}" type="presOf" srcId="{AA3712D3-C67E-4557-8DD5-904178ACCF7C}" destId="{1D96B86E-A99B-42CD-8CC6-4B35E79DE9A6}" srcOrd="0" destOrd="0" presId="urn:microsoft.com/office/officeart/2005/8/layout/hList7"/>
    <dgm:cxn modelId="{8797F4F2-002A-4C2E-815B-4DEA5FEB9C3D}" type="presOf" srcId="{9BB1FD9C-5017-44B0-A679-96775AAC2F5C}" destId="{7F2ACD97-AD2E-4FC4-9B93-19BAA807960F}" srcOrd="0" destOrd="0" presId="urn:microsoft.com/office/officeart/2005/8/layout/hList7"/>
    <dgm:cxn modelId="{C2E18EF6-5C1E-4AB9-8363-BD1178C3CFAA}" type="presOf" srcId="{B56FD81E-0FA0-4D4D-AC92-DEF825551FA9}" destId="{AF7AC5D3-0FF9-44A6-972D-DB812E361E1E}" srcOrd="1" destOrd="0" presId="urn:microsoft.com/office/officeart/2005/8/layout/hList7"/>
    <dgm:cxn modelId="{F37E43FC-D3E9-49F4-8897-094560B0C362}" type="presOf" srcId="{B56FD81E-0FA0-4D4D-AC92-DEF825551FA9}" destId="{12418AA1-1163-43FE-801D-5BB3EA0258BC}" srcOrd="0" destOrd="0" presId="urn:microsoft.com/office/officeart/2005/8/layout/hList7"/>
    <dgm:cxn modelId="{6B218421-1334-4595-B218-98578683FA04}" type="presParOf" srcId="{21060F55-70C2-434B-A83B-DB33C5CCCA2B}" destId="{13AFC2BB-8030-48A2-88AF-D4C35B9F2C20}" srcOrd="0" destOrd="0" presId="urn:microsoft.com/office/officeart/2005/8/layout/hList7"/>
    <dgm:cxn modelId="{087FE204-4D53-4BAE-A365-229456D85981}" type="presParOf" srcId="{21060F55-70C2-434B-A83B-DB33C5CCCA2B}" destId="{962C8D14-FFF5-4DAC-AED7-DE43B5C164B0}" srcOrd="1" destOrd="0" presId="urn:microsoft.com/office/officeart/2005/8/layout/hList7"/>
    <dgm:cxn modelId="{5CE481DF-01DF-4924-A5EB-742921F27088}" type="presParOf" srcId="{962C8D14-FFF5-4DAC-AED7-DE43B5C164B0}" destId="{2F36B0DA-4A46-4E4F-B1EF-F3D727E06409}" srcOrd="0" destOrd="0" presId="urn:microsoft.com/office/officeart/2005/8/layout/hList7"/>
    <dgm:cxn modelId="{6D4AD833-90CA-4826-88D2-1CD29D6E259B}" type="presParOf" srcId="{2F36B0DA-4A46-4E4F-B1EF-F3D727E06409}" destId="{3541BC7B-89A3-4DF9-BFF1-D97AB4485897}" srcOrd="0" destOrd="0" presId="urn:microsoft.com/office/officeart/2005/8/layout/hList7"/>
    <dgm:cxn modelId="{111C24A3-6CBD-4AA0-9494-8D7D98984DF9}" type="presParOf" srcId="{2F36B0DA-4A46-4E4F-B1EF-F3D727E06409}" destId="{8C2F37F8-0E48-4469-947D-2DE4F7AF665E}" srcOrd="1" destOrd="0" presId="urn:microsoft.com/office/officeart/2005/8/layout/hList7"/>
    <dgm:cxn modelId="{A6A142EE-D918-4031-855E-DBF65D862E7A}" type="presParOf" srcId="{2F36B0DA-4A46-4E4F-B1EF-F3D727E06409}" destId="{3DCD001C-DECF-452C-B640-5A55AD1B0DBE}" srcOrd="2" destOrd="0" presId="urn:microsoft.com/office/officeart/2005/8/layout/hList7"/>
    <dgm:cxn modelId="{EBB4BE80-48B1-40F5-9E09-A3CFEA7EAD1F}" type="presParOf" srcId="{2F36B0DA-4A46-4E4F-B1EF-F3D727E06409}" destId="{71F3CE6A-9FA0-4641-99B6-D4D0A494C9DF}" srcOrd="3" destOrd="0" presId="urn:microsoft.com/office/officeart/2005/8/layout/hList7"/>
    <dgm:cxn modelId="{8AF40DA3-728A-476F-874F-4C3F20312379}" type="presParOf" srcId="{962C8D14-FFF5-4DAC-AED7-DE43B5C164B0}" destId="{5E1DDA49-86B0-4A14-AA34-57B4EC15F6A3}" srcOrd="1" destOrd="0" presId="urn:microsoft.com/office/officeart/2005/8/layout/hList7"/>
    <dgm:cxn modelId="{F4759684-D805-423C-B458-16A269F9E8FC}" type="presParOf" srcId="{962C8D14-FFF5-4DAC-AED7-DE43B5C164B0}" destId="{6376D882-0F20-402C-964B-92D0A96A324E}" srcOrd="2" destOrd="0" presId="urn:microsoft.com/office/officeart/2005/8/layout/hList7"/>
    <dgm:cxn modelId="{26A7A5D9-9955-46CA-914E-75445868D9FD}" type="presParOf" srcId="{6376D882-0F20-402C-964B-92D0A96A324E}" destId="{9FEE4795-84FD-4CE2-8FEE-70D834C45874}" srcOrd="0" destOrd="0" presId="urn:microsoft.com/office/officeart/2005/8/layout/hList7"/>
    <dgm:cxn modelId="{E1A51A93-6BD6-4E83-AD76-1B86F86642D4}" type="presParOf" srcId="{6376D882-0F20-402C-964B-92D0A96A324E}" destId="{D7802ADC-66CD-4717-89F3-BBF444B01D5D}" srcOrd="1" destOrd="0" presId="urn:microsoft.com/office/officeart/2005/8/layout/hList7"/>
    <dgm:cxn modelId="{D606228B-E46C-4FCF-8165-4A5AA7D87BB6}" type="presParOf" srcId="{6376D882-0F20-402C-964B-92D0A96A324E}" destId="{DB56596C-1F90-4913-89D2-0B6E3F07EBB7}" srcOrd="2" destOrd="0" presId="urn:microsoft.com/office/officeart/2005/8/layout/hList7"/>
    <dgm:cxn modelId="{15A89858-691C-4551-83F5-E6D8508A9C7B}" type="presParOf" srcId="{6376D882-0F20-402C-964B-92D0A96A324E}" destId="{E00A8611-B5BE-4336-BB3C-5FE8B125DFFF}" srcOrd="3" destOrd="0" presId="urn:microsoft.com/office/officeart/2005/8/layout/hList7"/>
    <dgm:cxn modelId="{1CE0091B-9B35-4815-AB94-8BE26EE1EB15}" type="presParOf" srcId="{962C8D14-FFF5-4DAC-AED7-DE43B5C164B0}" destId="{1D96B86E-A99B-42CD-8CC6-4B35E79DE9A6}" srcOrd="3" destOrd="0" presId="urn:microsoft.com/office/officeart/2005/8/layout/hList7"/>
    <dgm:cxn modelId="{44063D1A-392F-400B-8189-B6D142380C02}" type="presParOf" srcId="{962C8D14-FFF5-4DAC-AED7-DE43B5C164B0}" destId="{66699DEA-7814-4A5F-A28C-990585FD23B8}" srcOrd="4" destOrd="0" presId="urn:microsoft.com/office/officeart/2005/8/layout/hList7"/>
    <dgm:cxn modelId="{8C23360F-8933-4788-9D2A-86DDAE29B8F2}" type="presParOf" srcId="{66699DEA-7814-4A5F-A28C-990585FD23B8}" destId="{F4846B88-0A0B-4188-9EE1-A0674C34B580}" srcOrd="0" destOrd="0" presId="urn:microsoft.com/office/officeart/2005/8/layout/hList7"/>
    <dgm:cxn modelId="{D98DBF40-2026-4C2D-AEE8-BC1D49037EEE}" type="presParOf" srcId="{66699DEA-7814-4A5F-A28C-990585FD23B8}" destId="{E658FBFA-97CD-4D20-BABE-BCE1F06CF444}" srcOrd="1" destOrd="0" presId="urn:microsoft.com/office/officeart/2005/8/layout/hList7"/>
    <dgm:cxn modelId="{A466E116-AB36-49DF-9630-CAB0E4FCD336}" type="presParOf" srcId="{66699DEA-7814-4A5F-A28C-990585FD23B8}" destId="{E16F0275-5799-4221-A962-9F8CB22A27DE}" srcOrd="2" destOrd="0" presId="urn:microsoft.com/office/officeart/2005/8/layout/hList7"/>
    <dgm:cxn modelId="{B4C5307C-14B7-4302-9A44-CBD08A215168}" type="presParOf" srcId="{66699DEA-7814-4A5F-A28C-990585FD23B8}" destId="{CDEFD6C1-1F42-4E57-9E42-AAA456457052}" srcOrd="3" destOrd="0" presId="urn:microsoft.com/office/officeart/2005/8/layout/hList7"/>
    <dgm:cxn modelId="{5A7146BD-990C-4A10-9D9D-DCE5C28CABAD}" type="presParOf" srcId="{962C8D14-FFF5-4DAC-AED7-DE43B5C164B0}" destId="{CFB34D77-4385-44D9-9946-4A88F5A8ECB5}" srcOrd="5" destOrd="0" presId="urn:microsoft.com/office/officeart/2005/8/layout/hList7"/>
    <dgm:cxn modelId="{C9E2705A-7EE4-4200-8EB8-C59B0C69CA27}" type="presParOf" srcId="{962C8D14-FFF5-4DAC-AED7-DE43B5C164B0}" destId="{2EF1FC10-11DC-45B6-874C-401B41CE2E7D}" srcOrd="6" destOrd="0" presId="urn:microsoft.com/office/officeart/2005/8/layout/hList7"/>
    <dgm:cxn modelId="{AD514ABF-59D1-4E2C-9AF6-CA84643026F3}" type="presParOf" srcId="{2EF1FC10-11DC-45B6-874C-401B41CE2E7D}" destId="{12418AA1-1163-43FE-801D-5BB3EA0258BC}" srcOrd="0" destOrd="0" presId="urn:microsoft.com/office/officeart/2005/8/layout/hList7"/>
    <dgm:cxn modelId="{2AD05E64-D09A-45EC-8574-7E517F365ADB}" type="presParOf" srcId="{2EF1FC10-11DC-45B6-874C-401B41CE2E7D}" destId="{AF7AC5D3-0FF9-44A6-972D-DB812E361E1E}" srcOrd="1" destOrd="0" presId="urn:microsoft.com/office/officeart/2005/8/layout/hList7"/>
    <dgm:cxn modelId="{E2587082-3C67-4E36-BA55-37FCD81C36FF}" type="presParOf" srcId="{2EF1FC10-11DC-45B6-874C-401B41CE2E7D}" destId="{4C44E266-3C02-475F-BEAE-D29938168B92}" srcOrd="2" destOrd="0" presId="urn:microsoft.com/office/officeart/2005/8/layout/hList7"/>
    <dgm:cxn modelId="{242A2ED2-317F-45C3-B2FC-1D09F34C6F3F}" type="presParOf" srcId="{2EF1FC10-11DC-45B6-874C-401B41CE2E7D}" destId="{3D8E8CBF-9D18-4A50-984A-ABC2CDE509B6}" srcOrd="3" destOrd="0" presId="urn:microsoft.com/office/officeart/2005/8/layout/hList7"/>
    <dgm:cxn modelId="{4F596CC7-5779-4D99-9147-C17E15C1CCC3}" type="presParOf" srcId="{962C8D14-FFF5-4DAC-AED7-DE43B5C164B0}" destId="{00A3A7CE-0F53-4F7C-8884-FF9D9E80117F}" srcOrd="7" destOrd="0" presId="urn:microsoft.com/office/officeart/2005/8/layout/hList7"/>
    <dgm:cxn modelId="{E0EEE3F6-94AD-47EC-BC09-226320FE4850}" type="presParOf" srcId="{962C8D14-FFF5-4DAC-AED7-DE43B5C164B0}" destId="{98F01219-DD9A-415A-8189-125103EEAAD9}" srcOrd="8" destOrd="0" presId="urn:microsoft.com/office/officeart/2005/8/layout/hList7"/>
    <dgm:cxn modelId="{17B083B9-8510-4703-B22A-9F4DD17F0C4D}" type="presParOf" srcId="{98F01219-DD9A-415A-8189-125103EEAAD9}" destId="{EBC56BC5-A231-4185-8DB0-CEBB234C3778}" srcOrd="0" destOrd="0" presId="urn:microsoft.com/office/officeart/2005/8/layout/hList7"/>
    <dgm:cxn modelId="{E5727470-74DF-4D58-A04E-72DBE432C21E}" type="presParOf" srcId="{98F01219-DD9A-415A-8189-125103EEAAD9}" destId="{A4789AE5-8417-49B7-A853-6DF63DD9A7DF}" srcOrd="1" destOrd="0" presId="urn:microsoft.com/office/officeart/2005/8/layout/hList7"/>
    <dgm:cxn modelId="{2317A4F0-DE82-489F-AEBB-C48A28B973FF}" type="presParOf" srcId="{98F01219-DD9A-415A-8189-125103EEAAD9}" destId="{B0F71430-BDA7-4EA7-A1AD-794B6768BAEC}" srcOrd="2" destOrd="0" presId="urn:microsoft.com/office/officeart/2005/8/layout/hList7"/>
    <dgm:cxn modelId="{3D8762DF-E0A8-417C-A888-DCBAF19F621B}" type="presParOf" srcId="{98F01219-DD9A-415A-8189-125103EEAAD9}" destId="{08B32BDC-2ECF-42DA-8310-98CE564E60CE}" srcOrd="3" destOrd="0" presId="urn:microsoft.com/office/officeart/2005/8/layout/hList7"/>
    <dgm:cxn modelId="{59F2AACD-E0B5-49CF-B382-274DB373941C}" type="presParOf" srcId="{962C8D14-FFF5-4DAC-AED7-DE43B5C164B0}" destId="{B28D4B68-40B9-40D7-B6AD-DDD8A81380F9}" srcOrd="9" destOrd="0" presId="urn:microsoft.com/office/officeart/2005/8/layout/hList7"/>
    <dgm:cxn modelId="{DA20F8A4-E47B-4084-ABEC-03D69850FAF2}" type="presParOf" srcId="{962C8D14-FFF5-4DAC-AED7-DE43B5C164B0}" destId="{D857F82E-42FC-4689-9CB6-E3DBE1B66B03}" srcOrd="10" destOrd="0" presId="urn:microsoft.com/office/officeart/2005/8/layout/hList7"/>
    <dgm:cxn modelId="{9B3E7810-9675-4F81-861F-ED118392603B}" type="presParOf" srcId="{D857F82E-42FC-4689-9CB6-E3DBE1B66B03}" destId="{27747E12-016B-4BB5-9DAE-58B77AE1FD85}" srcOrd="0" destOrd="0" presId="urn:microsoft.com/office/officeart/2005/8/layout/hList7"/>
    <dgm:cxn modelId="{852F1D74-24E5-492B-B566-2A3BCB513721}" type="presParOf" srcId="{D857F82E-42FC-4689-9CB6-E3DBE1B66B03}" destId="{09FAB194-708F-4139-8BFE-9A66AF4AD9F7}" srcOrd="1" destOrd="0" presId="urn:microsoft.com/office/officeart/2005/8/layout/hList7"/>
    <dgm:cxn modelId="{BD3276AB-0F2B-43F5-A229-530D638A212F}" type="presParOf" srcId="{D857F82E-42FC-4689-9CB6-E3DBE1B66B03}" destId="{9D0E683B-1027-4E4B-B27F-63186DBBFA8E}" srcOrd="2" destOrd="0" presId="urn:microsoft.com/office/officeart/2005/8/layout/hList7"/>
    <dgm:cxn modelId="{A5A88F02-43F7-4C28-BE69-AB7FDD772103}" type="presParOf" srcId="{D857F82E-42FC-4689-9CB6-E3DBE1B66B03}" destId="{6CA8D545-7CB9-4D92-A4C1-690C91A9F82C}" srcOrd="3" destOrd="0" presId="urn:microsoft.com/office/officeart/2005/8/layout/hList7"/>
    <dgm:cxn modelId="{1EF4345E-10E4-406B-8F6F-42FC6A227BEA}" type="presParOf" srcId="{962C8D14-FFF5-4DAC-AED7-DE43B5C164B0}" destId="{7F2ACD97-AD2E-4FC4-9B93-19BAA807960F}" srcOrd="11" destOrd="0" presId="urn:microsoft.com/office/officeart/2005/8/layout/hList7"/>
    <dgm:cxn modelId="{B61A63B6-8955-49F8-B76B-07EA416B3450}" type="presParOf" srcId="{962C8D14-FFF5-4DAC-AED7-DE43B5C164B0}" destId="{DA67B0D2-7268-4224-8AFD-A6DF1B8BBD9D}" srcOrd="12" destOrd="0" presId="urn:microsoft.com/office/officeart/2005/8/layout/hList7"/>
    <dgm:cxn modelId="{D0B2F270-DBC2-4369-A4E9-C24F484BBFAF}" type="presParOf" srcId="{DA67B0D2-7268-4224-8AFD-A6DF1B8BBD9D}" destId="{5ACCAA84-EB7A-4BD7-9ED5-258C862D426E}" srcOrd="0" destOrd="0" presId="urn:microsoft.com/office/officeart/2005/8/layout/hList7"/>
    <dgm:cxn modelId="{14FF1151-2033-4D4E-BE1D-7939E2AD7319}" type="presParOf" srcId="{DA67B0D2-7268-4224-8AFD-A6DF1B8BBD9D}" destId="{5BA575E9-7028-48F0-B2C0-A7A185452540}" srcOrd="1" destOrd="0" presId="urn:microsoft.com/office/officeart/2005/8/layout/hList7"/>
    <dgm:cxn modelId="{4D5AA018-7E7E-4FA5-80BE-B8B475180B26}" type="presParOf" srcId="{DA67B0D2-7268-4224-8AFD-A6DF1B8BBD9D}" destId="{0C590E6A-514F-4E8C-B365-1D8DD57EB73D}" srcOrd="2" destOrd="0" presId="urn:microsoft.com/office/officeart/2005/8/layout/hList7"/>
    <dgm:cxn modelId="{CFF4E118-5089-46C3-B0F0-9938E5FA6DFB}" type="presParOf" srcId="{DA67B0D2-7268-4224-8AFD-A6DF1B8BBD9D}" destId="{109CE196-71CB-4F15-9E3C-250917967795}" srcOrd="3" destOrd="0" presId="urn:microsoft.com/office/officeart/2005/8/layout/hList7"/>
    <dgm:cxn modelId="{40A54C17-9CCC-46EA-BC37-EFF4DA5B8D7D}" type="presParOf" srcId="{962C8D14-FFF5-4DAC-AED7-DE43B5C164B0}" destId="{EADE56A2-571C-4EFA-88EB-7D8A53406141}" srcOrd="13" destOrd="0" presId="urn:microsoft.com/office/officeart/2005/8/layout/hList7"/>
    <dgm:cxn modelId="{CDA51E00-BC42-41B3-A19D-FEEF3D9EFFFB}" type="presParOf" srcId="{962C8D14-FFF5-4DAC-AED7-DE43B5C164B0}" destId="{40369A76-881F-453C-AE44-4D54BBAAA61D}" srcOrd="14" destOrd="0" presId="urn:microsoft.com/office/officeart/2005/8/layout/hList7"/>
    <dgm:cxn modelId="{C3D31F67-F00B-4E6E-816C-7B49928286FB}" type="presParOf" srcId="{40369A76-881F-453C-AE44-4D54BBAAA61D}" destId="{3345D1B0-1203-4902-A748-8CA8CA9B01CB}" srcOrd="0" destOrd="0" presId="urn:microsoft.com/office/officeart/2005/8/layout/hList7"/>
    <dgm:cxn modelId="{609C117F-7C59-4739-98D1-A1B39B60BF18}" type="presParOf" srcId="{40369A76-881F-453C-AE44-4D54BBAAA61D}" destId="{1607C47E-D8A9-4CFE-9982-74E32791FC34}" srcOrd="1" destOrd="0" presId="urn:microsoft.com/office/officeart/2005/8/layout/hList7"/>
    <dgm:cxn modelId="{896C7A3E-63E1-4E19-98BC-36C43D05E28A}" type="presParOf" srcId="{40369A76-881F-453C-AE44-4D54BBAAA61D}" destId="{50F7168F-87CA-4744-AC5E-1FDF06443745}" srcOrd="2" destOrd="0" presId="urn:microsoft.com/office/officeart/2005/8/layout/hList7"/>
    <dgm:cxn modelId="{B5451525-F973-418C-9CC4-79603555932B}" type="presParOf" srcId="{40369A76-881F-453C-AE44-4D54BBAAA61D}" destId="{EA010AC1-7ACA-441E-AC85-ECA7BE1276E4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41BC7B-89A3-4DF9-BFF1-D97AB4485897}">
      <dsp:nvSpPr>
        <dsp:cNvPr id="0" name=""/>
        <dsp:cNvSpPr/>
      </dsp:nvSpPr>
      <dsp:spPr>
        <a:xfrm>
          <a:off x="0" y="0"/>
          <a:ext cx="2058527" cy="291080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>
              <a:latin typeface="Trebuchet MS" panose="020B0603020202020204" pitchFamily="34" charset="0"/>
            </a:rPr>
            <a:t>1. Submission of the request to JTS</a:t>
          </a:r>
        </a:p>
      </dsp:txBody>
      <dsp:txXfrm>
        <a:off x="0" y="1164322"/>
        <a:ext cx="2058527" cy="1164322"/>
      </dsp:txXfrm>
    </dsp:sp>
    <dsp:sp modelId="{71F3CE6A-9FA0-4641-99B6-D4D0A494C9DF}">
      <dsp:nvSpPr>
        <dsp:cNvPr id="0" name=""/>
        <dsp:cNvSpPr/>
      </dsp:nvSpPr>
      <dsp:spPr>
        <a:xfrm>
          <a:off x="544614" y="174648"/>
          <a:ext cx="969298" cy="969298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000" b="-3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FEE4795-84FD-4CE2-8FEE-70D834C45874}">
      <dsp:nvSpPr>
        <dsp:cNvPr id="0" name=""/>
        <dsp:cNvSpPr/>
      </dsp:nvSpPr>
      <dsp:spPr>
        <a:xfrm>
          <a:off x="2120283" y="0"/>
          <a:ext cx="2058527" cy="291080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>
              <a:latin typeface="Trebuchet MS" panose="020B0603020202020204" pitchFamily="34" charset="0"/>
            </a:rPr>
            <a:t>2. JTS analysis/</a:t>
          </a:r>
          <a:endParaRPr lang="ro-RO" sz="1600" kern="1200" dirty="0">
            <a:latin typeface="Trebuchet MS" panose="020B0603020202020204" pitchFamily="34" charset="0"/>
          </a:endParaRP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>
              <a:latin typeface="Trebuchet MS" panose="020B0603020202020204" pitchFamily="34" charset="0"/>
            </a:rPr>
            <a:t>Clarifications</a:t>
          </a:r>
        </a:p>
      </dsp:txBody>
      <dsp:txXfrm>
        <a:off x="2120283" y="1164322"/>
        <a:ext cx="2058527" cy="1164322"/>
      </dsp:txXfrm>
    </dsp:sp>
    <dsp:sp modelId="{E00A8611-B5BE-4336-BB3C-5FE8B125DFFF}">
      <dsp:nvSpPr>
        <dsp:cNvPr id="0" name=""/>
        <dsp:cNvSpPr/>
      </dsp:nvSpPr>
      <dsp:spPr>
        <a:xfrm>
          <a:off x="2664898" y="174648"/>
          <a:ext cx="969298" cy="969298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480D9D4-281B-49AC-89F9-643449135441}">
      <dsp:nvSpPr>
        <dsp:cNvPr id="0" name=""/>
        <dsp:cNvSpPr/>
      </dsp:nvSpPr>
      <dsp:spPr>
        <a:xfrm>
          <a:off x="4240567" y="0"/>
          <a:ext cx="2058527" cy="291080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>
              <a:latin typeface="Trebuchet MS" panose="020B0603020202020204" pitchFamily="34" charset="0"/>
            </a:rPr>
            <a:t>3. Open modifications request in </a:t>
          </a:r>
          <a:r>
            <a:rPr lang="en-GB" sz="1600" kern="1200" dirty="0" err="1">
              <a:latin typeface="Trebuchet MS" panose="020B0603020202020204" pitchFamily="34" charset="0"/>
            </a:rPr>
            <a:t>eMS</a:t>
          </a:r>
          <a:endParaRPr lang="en-GB" sz="1600" kern="1200" dirty="0">
            <a:latin typeface="Trebuchet MS" panose="020B0603020202020204" pitchFamily="34" charset="0"/>
          </a:endParaRPr>
        </a:p>
      </dsp:txBody>
      <dsp:txXfrm>
        <a:off x="4240567" y="1164322"/>
        <a:ext cx="2058527" cy="1164322"/>
      </dsp:txXfrm>
    </dsp:sp>
    <dsp:sp modelId="{B126E4AD-324D-4F6D-ADA4-4E849D5DE64A}">
      <dsp:nvSpPr>
        <dsp:cNvPr id="0" name=""/>
        <dsp:cNvSpPr/>
      </dsp:nvSpPr>
      <dsp:spPr>
        <a:xfrm>
          <a:off x="4785181" y="174648"/>
          <a:ext cx="969298" cy="969298"/>
        </a:xfrm>
        <a:prstGeom prst="ellipse">
          <a:avLst/>
        </a:prstGeom>
        <a:blipFill rotWithShape="1">
          <a:blip xmlns:r="http://schemas.openxmlformats.org/officeDocument/2006/relationships" r:embed="rId3"/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F60B22D-2BEE-4D75-AA14-728A023C73F9}">
      <dsp:nvSpPr>
        <dsp:cNvPr id="0" name=""/>
        <dsp:cNvSpPr/>
      </dsp:nvSpPr>
      <dsp:spPr>
        <a:xfrm>
          <a:off x="6409411" y="0"/>
          <a:ext cx="2058527" cy="291080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>
              <a:latin typeface="Trebuchet MS" panose="020B0603020202020204" pitchFamily="34" charset="0"/>
            </a:rPr>
            <a:t>4. Making the changes in </a:t>
          </a:r>
          <a:r>
            <a:rPr lang="en-GB" sz="1600" kern="1200" dirty="0" err="1">
              <a:latin typeface="Trebuchet MS" panose="020B0603020202020204" pitchFamily="34" charset="0"/>
            </a:rPr>
            <a:t>eMS</a:t>
          </a:r>
          <a:endParaRPr lang="en-GB" sz="1600" kern="1200" dirty="0">
            <a:latin typeface="Trebuchet MS" panose="020B0603020202020204" pitchFamily="34" charset="0"/>
          </a:endParaRPr>
        </a:p>
      </dsp:txBody>
      <dsp:txXfrm>
        <a:off x="6409411" y="1164322"/>
        <a:ext cx="2058527" cy="1164322"/>
      </dsp:txXfrm>
    </dsp:sp>
    <dsp:sp modelId="{424DC2A3-6AE2-4F6E-A503-A1CD63BE24D4}">
      <dsp:nvSpPr>
        <dsp:cNvPr id="0" name=""/>
        <dsp:cNvSpPr/>
      </dsp:nvSpPr>
      <dsp:spPr>
        <a:xfrm>
          <a:off x="6905465" y="174648"/>
          <a:ext cx="969298" cy="969298"/>
        </a:xfrm>
        <a:prstGeom prst="ellipse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8000" r="-18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4846B88-0A0B-4188-9EE1-A0674C34B580}">
      <dsp:nvSpPr>
        <dsp:cNvPr id="0" name=""/>
        <dsp:cNvSpPr/>
      </dsp:nvSpPr>
      <dsp:spPr>
        <a:xfrm>
          <a:off x="8481134" y="0"/>
          <a:ext cx="2058527" cy="291080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>
              <a:latin typeface="Trebuchet MS" panose="020B0603020202020204" pitchFamily="34" charset="0"/>
            </a:rPr>
            <a:t>3. Approval of the new version of the AF</a:t>
          </a:r>
        </a:p>
      </dsp:txBody>
      <dsp:txXfrm>
        <a:off x="8481134" y="1164322"/>
        <a:ext cx="2058527" cy="1164322"/>
      </dsp:txXfrm>
    </dsp:sp>
    <dsp:sp modelId="{CDEFD6C1-1F42-4E57-9E42-AAA456457052}">
      <dsp:nvSpPr>
        <dsp:cNvPr id="0" name=""/>
        <dsp:cNvSpPr/>
      </dsp:nvSpPr>
      <dsp:spPr>
        <a:xfrm>
          <a:off x="9025748" y="174648"/>
          <a:ext cx="969298" cy="969298"/>
        </a:xfrm>
        <a:prstGeom prst="ellipse">
          <a:avLst/>
        </a:prstGeom>
        <a:blipFill rotWithShape="1">
          <a:blip xmlns:r="http://schemas.openxmlformats.org/officeDocument/2006/relationships" r:embed="rId5"/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3AFC2BB-8030-48A2-88AF-D4C35B9F2C20}">
      <dsp:nvSpPr>
        <dsp:cNvPr id="0" name=""/>
        <dsp:cNvSpPr/>
      </dsp:nvSpPr>
      <dsp:spPr>
        <a:xfrm>
          <a:off x="421586" y="2328644"/>
          <a:ext cx="9696489" cy="436620"/>
        </a:xfrm>
        <a:prstGeom prst="leftRigh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41BC7B-89A3-4DF9-BFF1-D97AB4485897}">
      <dsp:nvSpPr>
        <dsp:cNvPr id="0" name=""/>
        <dsp:cNvSpPr/>
      </dsp:nvSpPr>
      <dsp:spPr>
        <a:xfrm>
          <a:off x="0" y="0"/>
          <a:ext cx="1391149" cy="363110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>
              <a:latin typeface="Trebuchet MS" panose="020B0603020202020204" pitchFamily="34" charset="0"/>
            </a:rPr>
            <a:t>1. Submission of the request to JTS</a:t>
          </a:r>
        </a:p>
      </dsp:txBody>
      <dsp:txXfrm>
        <a:off x="0" y="1452442"/>
        <a:ext cx="1391149" cy="1452442"/>
      </dsp:txXfrm>
    </dsp:sp>
    <dsp:sp modelId="{71F3CE6A-9FA0-4641-99B6-D4D0A494C9DF}">
      <dsp:nvSpPr>
        <dsp:cNvPr id="0" name=""/>
        <dsp:cNvSpPr/>
      </dsp:nvSpPr>
      <dsp:spPr>
        <a:xfrm>
          <a:off x="95620" y="217866"/>
          <a:ext cx="1209158" cy="1209158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000" b="-3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FEE4795-84FD-4CE2-8FEE-70D834C45874}">
      <dsp:nvSpPr>
        <dsp:cNvPr id="0" name=""/>
        <dsp:cNvSpPr/>
      </dsp:nvSpPr>
      <dsp:spPr>
        <a:xfrm>
          <a:off x="1429871" y="0"/>
          <a:ext cx="1391149" cy="363110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>
              <a:latin typeface="Trebuchet MS" panose="020B0603020202020204" pitchFamily="34" charset="0"/>
            </a:rPr>
            <a:t>2. JTS analysis/Clarifications</a:t>
          </a:r>
        </a:p>
      </dsp:txBody>
      <dsp:txXfrm>
        <a:off x="1429871" y="1452442"/>
        <a:ext cx="1391149" cy="1452442"/>
      </dsp:txXfrm>
    </dsp:sp>
    <dsp:sp modelId="{E00A8611-B5BE-4336-BB3C-5FE8B125DFFF}">
      <dsp:nvSpPr>
        <dsp:cNvPr id="0" name=""/>
        <dsp:cNvSpPr/>
      </dsp:nvSpPr>
      <dsp:spPr>
        <a:xfrm>
          <a:off x="1528504" y="217866"/>
          <a:ext cx="1209158" cy="1209158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4846B88-0A0B-4188-9EE1-A0674C34B580}">
      <dsp:nvSpPr>
        <dsp:cNvPr id="0" name=""/>
        <dsp:cNvSpPr/>
      </dsp:nvSpPr>
      <dsp:spPr>
        <a:xfrm>
          <a:off x="2904656" y="0"/>
          <a:ext cx="1391149" cy="363110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>
              <a:latin typeface="Trebuchet MS" panose="020B0603020202020204" pitchFamily="34" charset="0"/>
            </a:rPr>
            <a:t>3. Open modification request in </a:t>
          </a:r>
          <a:r>
            <a:rPr lang="en-GB" sz="1500" kern="1200" dirty="0" err="1">
              <a:latin typeface="Trebuchet MS" panose="020B0603020202020204" pitchFamily="34" charset="0"/>
            </a:rPr>
            <a:t>eMS</a:t>
          </a:r>
          <a:r>
            <a:rPr lang="en-GB" sz="1500" kern="1200" dirty="0">
              <a:latin typeface="Trebuchet MS" panose="020B0603020202020204" pitchFamily="34" charset="0"/>
            </a:rPr>
            <a:t> and operating the changes</a:t>
          </a:r>
        </a:p>
      </dsp:txBody>
      <dsp:txXfrm>
        <a:off x="2904656" y="1452442"/>
        <a:ext cx="1391149" cy="1452442"/>
      </dsp:txXfrm>
    </dsp:sp>
    <dsp:sp modelId="{CDEFD6C1-1F42-4E57-9E42-AAA456457052}">
      <dsp:nvSpPr>
        <dsp:cNvPr id="0" name=""/>
        <dsp:cNvSpPr/>
      </dsp:nvSpPr>
      <dsp:spPr>
        <a:xfrm>
          <a:off x="2961387" y="217866"/>
          <a:ext cx="1209158" cy="1209158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2418AA1-1163-43FE-801D-5BB3EA0258BC}">
      <dsp:nvSpPr>
        <dsp:cNvPr id="0" name=""/>
        <dsp:cNvSpPr/>
      </dsp:nvSpPr>
      <dsp:spPr>
        <a:xfrm>
          <a:off x="4303276" y="0"/>
          <a:ext cx="1391149" cy="363110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>
              <a:latin typeface="Trebuchet MS" panose="020B0603020202020204" pitchFamily="34" charset="0"/>
            </a:rPr>
            <a:t>4. Analysis of the changes by JTS officer</a:t>
          </a:r>
        </a:p>
      </dsp:txBody>
      <dsp:txXfrm>
        <a:off x="4303276" y="1452442"/>
        <a:ext cx="1391149" cy="1452442"/>
      </dsp:txXfrm>
    </dsp:sp>
    <dsp:sp modelId="{3D8E8CBF-9D18-4A50-984A-ABC2CDE509B6}">
      <dsp:nvSpPr>
        <dsp:cNvPr id="0" name=""/>
        <dsp:cNvSpPr/>
      </dsp:nvSpPr>
      <dsp:spPr>
        <a:xfrm>
          <a:off x="4394271" y="217866"/>
          <a:ext cx="1209158" cy="1209158"/>
        </a:xfrm>
        <a:prstGeom prst="ellipse">
          <a:avLst/>
        </a:prstGeom>
        <a:blipFill rotWithShape="1">
          <a:blip xmlns:r="http://schemas.openxmlformats.org/officeDocument/2006/relationships" r:embed="rId4"/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BC56BC5-A231-4185-8DB0-CEBB234C3778}">
      <dsp:nvSpPr>
        <dsp:cNvPr id="0" name=""/>
        <dsp:cNvSpPr/>
      </dsp:nvSpPr>
      <dsp:spPr>
        <a:xfrm>
          <a:off x="5738023" y="0"/>
          <a:ext cx="1391149" cy="363110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>
              <a:latin typeface="Trebuchet MS" panose="020B0603020202020204" pitchFamily="34" charset="0"/>
            </a:rPr>
            <a:t>5. Submission of the request by the JTS officer to MA</a:t>
          </a:r>
        </a:p>
      </dsp:txBody>
      <dsp:txXfrm>
        <a:off x="5738023" y="1452442"/>
        <a:ext cx="1391149" cy="1452442"/>
      </dsp:txXfrm>
    </dsp:sp>
    <dsp:sp modelId="{08B32BDC-2ECF-42DA-8310-98CE564E60CE}">
      <dsp:nvSpPr>
        <dsp:cNvPr id="0" name=""/>
        <dsp:cNvSpPr/>
      </dsp:nvSpPr>
      <dsp:spPr>
        <a:xfrm>
          <a:off x="5827154" y="217866"/>
          <a:ext cx="1209158" cy="1209158"/>
        </a:xfrm>
        <a:prstGeom prst="ellipse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5000" r="-1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7747E12-016B-4BB5-9DAE-58B77AE1FD85}">
      <dsp:nvSpPr>
        <dsp:cNvPr id="0" name=""/>
        <dsp:cNvSpPr/>
      </dsp:nvSpPr>
      <dsp:spPr>
        <a:xfrm>
          <a:off x="7169043" y="0"/>
          <a:ext cx="1391149" cy="363110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>
              <a:latin typeface="Trebuchet MS" panose="020B0603020202020204" pitchFamily="34" charset="0"/>
            </a:rPr>
            <a:t>6. Analysis of the request by MA/</a:t>
          </a:r>
          <a:endParaRPr lang="ro-RO" sz="1500" kern="1200" dirty="0">
            <a:latin typeface="Trebuchet MS" panose="020B0603020202020204" pitchFamily="34" charset="0"/>
          </a:endParaRPr>
        </a:p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>
              <a:latin typeface="Trebuchet MS" panose="020B0603020202020204" pitchFamily="34" charset="0"/>
            </a:rPr>
            <a:t>Clarifications</a:t>
          </a:r>
        </a:p>
      </dsp:txBody>
      <dsp:txXfrm>
        <a:off x="7169043" y="1452442"/>
        <a:ext cx="1391149" cy="1452442"/>
      </dsp:txXfrm>
    </dsp:sp>
    <dsp:sp modelId="{6CA8D545-7CB9-4D92-A4C1-690C91A9F82C}">
      <dsp:nvSpPr>
        <dsp:cNvPr id="0" name=""/>
        <dsp:cNvSpPr/>
      </dsp:nvSpPr>
      <dsp:spPr>
        <a:xfrm>
          <a:off x="7260038" y="158738"/>
          <a:ext cx="1209158" cy="1209158"/>
        </a:xfrm>
        <a:prstGeom prst="ellipse">
          <a:avLst/>
        </a:prstGeom>
        <a:blipFill rotWithShape="1">
          <a:blip xmlns:r="http://schemas.openxmlformats.org/officeDocument/2006/relationships" r:embed="rId4"/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ACCAA84-EB7A-4BD7-9ED5-258C862D426E}">
      <dsp:nvSpPr>
        <dsp:cNvPr id="0" name=""/>
        <dsp:cNvSpPr/>
      </dsp:nvSpPr>
      <dsp:spPr>
        <a:xfrm>
          <a:off x="8601926" y="0"/>
          <a:ext cx="1391149" cy="363110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>
              <a:latin typeface="Trebuchet MS" panose="020B0603020202020204" pitchFamily="34" charset="0"/>
            </a:rPr>
            <a:t>7. Signature of the Addendum at MA</a:t>
          </a:r>
        </a:p>
      </dsp:txBody>
      <dsp:txXfrm>
        <a:off x="8601926" y="1452442"/>
        <a:ext cx="1391149" cy="1452442"/>
      </dsp:txXfrm>
    </dsp:sp>
    <dsp:sp modelId="{109CE196-71CB-4F15-9E3C-250917967795}">
      <dsp:nvSpPr>
        <dsp:cNvPr id="0" name=""/>
        <dsp:cNvSpPr/>
      </dsp:nvSpPr>
      <dsp:spPr>
        <a:xfrm>
          <a:off x="8692922" y="217866"/>
          <a:ext cx="1209158" cy="1209158"/>
        </a:xfrm>
        <a:prstGeom prst="ellipse">
          <a:avLst/>
        </a:prstGeom>
        <a:blipFill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345D1B0-1203-4902-A748-8CA8CA9B01CB}">
      <dsp:nvSpPr>
        <dsp:cNvPr id="0" name=""/>
        <dsp:cNvSpPr/>
      </dsp:nvSpPr>
      <dsp:spPr>
        <a:xfrm>
          <a:off x="10034810" y="0"/>
          <a:ext cx="1391149" cy="363110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>
              <a:latin typeface="Trebuchet MS" panose="020B0603020202020204" pitchFamily="34" charset="0"/>
            </a:rPr>
            <a:t>8. Signature of the Addendum by the LB</a:t>
          </a:r>
        </a:p>
      </dsp:txBody>
      <dsp:txXfrm>
        <a:off x="10034810" y="1452442"/>
        <a:ext cx="1391149" cy="1452442"/>
      </dsp:txXfrm>
    </dsp:sp>
    <dsp:sp modelId="{EA010AC1-7ACA-441E-AC85-ECA7BE1276E4}">
      <dsp:nvSpPr>
        <dsp:cNvPr id="0" name=""/>
        <dsp:cNvSpPr/>
      </dsp:nvSpPr>
      <dsp:spPr>
        <a:xfrm>
          <a:off x="10125805" y="217866"/>
          <a:ext cx="1209158" cy="1209158"/>
        </a:xfrm>
        <a:prstGeom prst="ellipse">
          <a:avLst/>
        </a:prstGeom>
        <a:blipFill rotWithShape="1">
          <a:blip xmlns:r="http://schemas.openxmlformats.org/officeDocument/2006/relationships" r:embed="rId7"/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3AFC2BB-8030-48A2-88AF-D4C35B9F2C20}">
      <dsp:nvSpPr>
        <dsp:cNvPr id="0" name=""/>
        <dsp:cNvSpPr/>
      </dsp:nvSpPr>
      <dsp:spPr>
        <a:xfrm>
          <a:off x="473102" y="2910806"/>
          <a:ext cx="10516138" cy="544666"/>
        </a:xfrm>
        <a:prstGeom prst="leftRigh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F9C0E1A-E0B6-44DE-A5CE-AA69999C55C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22A9FF7-BFDE-49E2-A11C-7AF058A5D1A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4450" y="0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ro-RO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DD2ABAA-F89C-4AEC-97CD-30EFE3DADA2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45625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D57C9D7-33EA-41D6-876A-F200552189A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4450" y="9445625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8B1348-32C9-49DB-BBAE-6F39060C8998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376787610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89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4939" y="0"/>
            <a:ext cx="2949099" cy="4989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3013"/>
            <a:ext cx="596423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562" y="4785598"/>
            <a:ext cx="5444490" cy="391548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5170"/>
            <a:ext cx="2949099" cy="4989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4939" y="9445170"/>
            <a:ext cx="2949099" cy="4989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5B785-75FE-484D-8744-254208B054B7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614248485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75B785-75FE-484D-8744-254208B054B7}" type="slidenum">
              <a:rPr lang="ro-RO" smtClean="0"/>
              <a:t>1</a:t>
            </a:fld>
            <a:endParaRPr lang="ro-RO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FAB8D00-7CF2-4143-B758-A0365DA4F10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9609393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>
            <a:extLst>
              <a:ext uri="{FF2B5EF4-FFF2-40B4-BE49-F238E27FC236}">
                <a16:creationId xmlns:a16="http://schemas.microsoft.com/office/drawing/2014/main" id="{3CEAC938-139B-42A7-837E-D5D7574DE1F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>
            <a:extLst>
              <a:ext uri="{FF2B5EF4-FFF2-40B4-BE49-F238E27FC236}">
                <a16:creationId xmlns:a16="http://schemas.microsoft.com/office/drawing/2014/main" id="{F1EB4855-2C1F-47D5-A5F5-7184528EFBA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ro-RO"/>
          </a:p>
        </p:txBody>
      </p:sp>
      <p:sp>
        <p:nvSpPr>
          <p:cNvPr id="4100" name="Slide Number Placeholder 3">
            <a:extLst>
              <a:ext uri="{FF2B5EF4-FFF2-40B4-BE49-F238E27FC236}">
                <a16:creationId xmlns:a16="http://schemas.microsoft.com/office/drawing/2014/main" id="{A50BE7A5-104B-43B4-BE47-FD4D52AF9F6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AFC8BFA-D86C-4389-BF45-919FD3DE0FAF}" type="slidenum">
              <a:rPr lang="ro-RO" altLang="ro-RO" smtClean="0">
                <a:latin typeface="Calibri" panose="020F0502020204030204" pitchFamily="34" charset="0"/>
              </a:rPr>
              <a:pPr/>
              <a:t>2</a:t>
            </a:fld>
            <a:endParaRPr lang="ro-RO" altLang="ro-RO">
              <a:latin typeface="Calibri" panose="020F0502020204030204" pitchFamily="34" charset="0"/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9165D8B-ADB0-4DE0-9185-ADCAC0CC3815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ro-RO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B7978C8D-05AE-4CFF-81E6-FB6FF44702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A34924F7-FA48-44E5-BA85-61C8800B514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ro-RO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395C8350-414E-4364-B460-6C51806D32E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FFCFBE2-EE1A-4ECA-BEB9-0B85722612F3}" type="slidenum">
              <a:rPr lang="ro-RO" altLang="ro-RO" smtClean="0">
                <a:latin typeface="Calibri" panose="020F0502020204030204" pitchFamily="34" charset="0"/>
              </a:rPr>
              <a:pPr/>
              <a:t>3</a:t>
            </a:fld>
            <a:endParaRPr lang="ro-RO" altLang="ro-RO">
              <a:latin typeface="Calibri" panose="020F0502020204030204" pitchFamily="34" charset="0"/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B2DEF57-1017-4B85-AD97-02F5DA992BE0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ro-RO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B7978C8D-05AE-4CFF-81E6-FB6FF44702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A34924F7-FA48-44E5-BA85-61C8800B514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ro-RO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395C8350-414E-4364-B460-6C51806D32E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FFCFBE2-EE1A-4ECA-BEB9-0B85722612F3}" type="slidenum">
              <a:rPr lang="ro-RO" altLang="ro-RO" smtClean="0">
                <a:latin typeface="Calibri" panose="020F0502020204030204" pitchFamily="34" charset="0"/>
              </a:rPr>
              <a:pPr/>
              <a:t>4</a:t>
            </a:fld>
            <a:endParaRPr lang="ro-RO" altLang="ro-RO">
              <a:latin typeface="Calibri" panose="020F0502020204030204" pitchFamily="34" charset="0"/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B2DEF57-1017-4B85-AD97-02F5DA992BE0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7240877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B7978C8D-05AE-4CFF-81E6-FB6FF44702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A34924F7-FA48-44E5-BA85-61C8800B514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ro-RO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395C8350-414E-4364-B460-6C51806D32E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FFCFBE2-EE1A-4ECA-BEB9-0B85722612F3}" type="slidenum">
              <a:rPr lang="ro-RO" altLang="ro-RO" smtClean="0">
                <a:latin typeface="Calibri" panose="020F0502020204030204" pitchFamily="34" charset="0"/>
              </a:rPr>
              <a:pPr/>
              <a:t>5</a:t>
            </a:fld>
            <a:endParaRPr lang="ro-RO" altLang="ro-RO">
              <a:latin typeface="Calibri" panose="020F0502020204030204" pitchFamily="34" charset="0"/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B2DEF57-1017-4B85-AD97-02F5DA992BE0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5796066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B3B4D5-466C-49F1-B911-8226F8FC866B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1524003" y="1122361"/>
            <a:ext cx="9144000" cy="2387598"/>
          </a:xfrm>
        </p:spPr>
        <p:txBody>
          <a:bodyPr anchor="b" anchorCtr="1"/>
          <a:lstStyle>
            <a:lvl1pPr algn="ctr">
              <a:defRPr sz="6000"/>
            </a:lvl1pPr>
          </a:lstStyle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CE5F91A-8723-482E-9E96-BC51AC69032C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1524003" y="3602041"/>
            <a:ext cx="9144000" cy="1655758"/>
          </a:xfrm>
        </p:spPr>
        <p:txBody>
          <a:bodyPr anchorCtr="1"/>
          <a:lstStyle>
            <a:lvl1pPr marL="0" indent="0" algn="ctr">
              <a:buNone/>
              <a:defRPr sz="2400"/>
            </a:lvl1pPr>
          </a:lstStyle>
          <a:p>
            <a:pPr lvl="0"/>
            <a:r>
              <a:rPr lang="en-US"/>
              <a:t>Click to edit Master subtitle style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7D4DC4-1C6B-4DF2-8506-CDAB54976EBE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7CFB349A-6AA0-4949-A06C-F95C2D18BAFA}" type="datetime1">
              <a:rPr lang="ro-RO"/>
              <a:pPr lvl="0"/>
              <a:t>18.11.2020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1C04E4-E918-43B8-89D1-29327568FDF8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681002-7BCD-4F2D-A3F8-B5BC16A71B4E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BF01A862-5C65-499C-B204-4755EA5A4A40}" type="slidenum"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979992768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79D5DC-4A6D-4A2E-B668-49D35F12270B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95AFC1D-806A-44BC-BF12-EF75D5306BAC}"/>
              </a:ext>
            </a:extLst>
          </p:cNvPr>
          <p:cNvSpPr txBox="1"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9AD54A-DABB-402A-BFD8-2EFE1C6E03F0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3D1944ED-046A-45D3-84BC-C7C5DEA8A7B5}" type="datetime1">
              <a:rPr lang="ro-RO"/>
              <a:pPr lvl="0"/>
              <a:t>18.11.2020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45892A-AD83-413C-98E9-177BE90484C4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7F265D-A578-4FCF-950A-D624C5ECB199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68C197DD-241D-42A2-8B97-0A968BFCDB54}" type="slidenum"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5439233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4507759-98F6-482E-A2BA-138F0B72D11F}"/>
              </a:ext>
            </a:extLst>
          </p:cNvPr>
          <p:cNvSpPr txBox="1">
            <a:spLocks noGrp="1"/>
          </p:cNvSpPr>
          <p:nvPr>
            <p:ph type="title" orient="vert"/>
          </p:nvPr>
        </p:nvSpPr>
        <p:spPr>
          <a:xfrm>
            <a:off x="8724903" y="365129"/>
            <a:ext cx="2628899" cy="5811834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D68D1D1-063A-4AAB-9B87-FA8A20EB0477}"/>
              </a:ext>
            </a:extLst>
          </p:cNvPr>
          <p:cNvSpPr txBox="1">
            <a:spLocks noGrp="1"/>
          </p:cNvSpPr>
          <p:nvPr>
            <p:ph type="body" orient="vert" idx="1"/>
          </p:nvPr>
        </p:nvSpPr>
        <p:spPr>
          <a:xfrm>
            <a:off x="838203" y="365129"/>
            <a:ext cx="7734296" cy="5811834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965E7B-7D99-4323-B86E-3C8D24130A18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0959E843-9514-4540-A523-26FAC0E01B26}" type="datetime1">
              <a:rPr lang="ro-RO"/>
              <a:pPr lvl="0"/>
              <a:t>18.11.2020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3A03CA-F2DB-4ECD-AC15-B3185679E353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B3961A-2035-451B-99FE-1AFC731A59E5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D3BF6C25-D11D-4642-A319-719D56F94520}" type="slidenum"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0998011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F4DC1A-C0A8-4644-84F1-037B64E92A29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FEC247-D457-498F-AD00-F58AAB903A12}"/>
              </a:ext>
            </a:extLst>
          </p:cNvPr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075358-252D-45D7-B9B5-E90943ADEB98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E0FD3AE4-15F0-460E-B7B0-937F248A4E9B}" type="datetime1">
              <a:rPr lang="ro-RO"/>
              <a:pPr lvl="0"/>
              <a:t>18.11.2020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FDC9E2-645F-44D9-9121-BD4D2E511FEA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7FBB11-60E6-4B5F-8916-797B163D30AA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76EA9C1F-6E0F-4364-99C3-DCFCC75DA7F7}" type="slidenum"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8507458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844A64-D151-44BD-AB20-E528077FA6E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1847" y="1709735"/>
            <a:ext cx="10515600" cy="2852735"/>
          </a:xfrm>
        </p:spPr>
        <p:txBody>
          <a:bodyPr anchor="b"/>
          <a:lstStyle>
            <a:lvl1pPr>
              <a:defRPr sz="6000"/>
            </a:lvl1pPr>
          </a:lstStyle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464507B-F084-47EA-BB5B-F43E5659532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1847" y="4589465"/>
            <a:ext cx="10515600" cy="1500182"/>
          </a:xfrm>
        </p:spPr>
        <p:txBody>
          <a:bodyPr/>
          <a:lstStyle>
            <a:lvl1pPr marL="0" indent="0">
              <a:buNone/>
              <a:defRPr sz="2400">
                <a:solidFill>
                  <a:srgbClr val="898989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207F18-3E2E-47B6-BEAF-B6942B70C681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E0515791-4FB8-4B53-A8B4-36C77774F6B6}" type="datetime1">
              <a:rPr lang="ro-RO"/>
              <a:pPr lvl="0"/>
              <a:t>18.11.2020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ED12A7-8560-4E67-AE63-CE80BBCBA7E6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D1083F-FC12-48B7-A654-065E1F38B500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F477D033-0381-4715-B77C-3EB721D8C39D}" type="slidenum"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820314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6446EC-00F0-4FC3-8FE1-58E965089ACF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AD3856-02A1-45AD-8336-56A71C79A16D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838203" y="1825627"/>
            <a:ext cx="5181603" cy="435133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B6CEE69-A0E8-4E07-95EF-860CCDACCF61}"/>
              </a:ext>
            </a:extLst>
          </p:cNvPr>
          <p:cNvSpPr txBox="1">
            <a:spLocks noGrp="1"/>
          </p:cNvSpPr>
          <p:nvPr>
            <p:ph idx="2"/>
          </p:nvPr>
        </p:nvSpPr>
        <p:spPr>
          <a:xfrm>
            <a:off x="6172200" y="1825627"/>
            <a:ext cx="5181603" cy="435133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1D811F6-3CDE-4FBC-A569-FE8ECACCE2BE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6A6C1B9E-0B85-42E5-BC18-5D3969E509DD}" type="datetime1">
              <a:rPr lang="ro-RO"/>
              <a:pPr lvl="0"/>
              <a:t>18.11.2020</a:t>
            </a:fld>
            <a:endParaRPr lang="ro-R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08C9271-5EB5-4A61-8C83-81275D4730A3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o-R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B87113-0A40-4EF9-9D14-C6B56A01D0B0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61B1E4C7-5344-4B71-A634-5673CEB333FA}" type="slidenum"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880143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21004D-67E3-4568-A48A-15439BBBE3A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9784" y="365129"/>
            <a:ext cx="10515600" cy="132555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CF3A6C-3B13-4E18-986B-8C6B7C94296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9784" y="1681160"/>
            <a:ext cx="5157782" cy="823910"/>
          </a:xfrm>
        </p:spPr>
        <p:txBody>
          <a:bodyPr anchor="b"/>
          <a:lstStyle>
            <a:lvl1pPr marL="0" indent="0">
              <a:buNone/>
              <a:defRPr sz="2400" b="1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36706F7-7042-4BA6-A1B3-89F9DB836959}"/>
              </a:ext>
            </a:extLst>
          </p:cNvPr>
          <p:cNvSpPr txBox="1">
            <a:spLocks noGrp="1"/>
          </p:cNvSpPr>
          <p:nvPr>
            <p:ph idx="2"/>
          </p:nvPr>
        </p:nvSpPr>
        <p:spPr>
          <a:xfrm>
            <a:off x="839784" y="2505071"/>
            <a:ext cx="5157782" cy="368458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77FF7DC-2BCE-4D2A-BF71-D09E9297D66F}"/>
              </a:ext>
            </a:extLst>
          </p:cNvPr>
          <p:cNvSpPr txBox="1">
            <a:spLocks noGrp="1"/>
          </p:cNvSpPr>
          <p:nvPr>
            <p:ph type="body" idx="3"/>
          </p:nvPr>
        </p:nvSpPr>
        <p:spPr>
          <a:xfrm>
            <a:off x="6172200" y="1681160"/>
            <a:ext cx="5183184" cy="823910"/>
          </a:xfrm>
        </p:spPr>
        <p:txBody>
          <a:bodyPr anchor="b"/>
          <a:lstStyle>
            <a:lvl1pPr marL="0" indent="0">
              <a:buNone/>
              <a:defRPr sz="2400" b="1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7ECFD21-D43C-4E72-9F74-7EADC669576C}"/>
              </a:ext>
            </a:extLst>
          </p:cNvPr>
          <p:cNvSpPr txBox="1">
            <a:spLocks noGrp="1"/>
          </p:cNvSpPr>
          <p:nvPr>
            <p:ph idx="4"/>
          </p:nvPr>
        </p:nvSpPr>
        <p:spPr>
          <a:xfrm>
            <a:off x="6172200" y="2505071"/>
            <a:ext cx="5183184" cy="368458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9414E69-D2D9-45F4-B6D0-1D418C47B9A3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4C9FC3E1-FE72-4CEE-800D-1BD7A129F828}" type="datetime1">
              <a:rPr lang="ro-RO"/>
              <a:pPr lvl="0"/>
              <a:t>18.11.2020</a:t>
            </a:fld>
            <a:endParaRPr lang="ro-RO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58E8DB6-AE32-46F9-815E-FBE11708BB55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o-RO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691A0FB-B5B0-4ECD-8C9B-49EAE61099BB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184BF156-7FFD-4342-BACC-5FBC1E9E7B32}" type="slidenum"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9271252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A216B9-7605-4737-89A2-6F98B160C29B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1BB2154-FBD8-40BD-876B-E23485936066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831B6B66-33C6-42A4-8730-3356704E9211}" type="datetime1">
              <a:rPr lang="ro-RO"/>
              <a:pPr lvl="0"/>
              <a:t>18.11.2020</a:t>
            </a:fld>
            <a:endParaRPr lang="ro-RO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9C8937E-555A-4C8D-BC1A-7DE0B4E0971A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o-R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514FBA-F242-4863-A87C-7FBCC58A2160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C4CA7528-67E9-4B7A-95D1-96FABDC6DC8F}" type="slidenum"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4459961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F0B84EB-EBE7-401D-A8D7-E192BFD216ED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F20B8698-3611-49B8-9334-F0418978F55C}" type="datetime1">
              <a:rPr lang="ro-RO"/>
              <a:pPr lvl="0"/>
              <a:t>18.11.2020</a:t>
            </a:fld>
            <a:endParaRPr lang="ro-R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701E8E1-E270-4F3A-AAB4-E5D07F27B160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o-R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CE4CF34-3401-4D65-A89A-8BC74CE8C22E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57ACE0D6-5E68-4B80-A84E-EEAC90F1F73F}" type="slidenum"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8650556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28BF73-1236-40FA-9D00-91DDF8BFE78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9784" y="457200"/>
            <a:ext cx="3932240" cy="1600200"/>
          </a:xfr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859FBE-95ED-4234-A08F-7196DAB715E1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5183184" y="987423"/>
            <a:ext cx="6172200" cy="487362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D051B0-AC25-41EC-8B4E-ABF86F2FF287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839784" y="2057400"/>
            <a:ext cx="3932240" cy="3811584"/>
          </a:xfr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C626C45-6CA1-4D00-BDE7-51AE1BCC5F4F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77D52054-DC57-48A5-96A5-8C7CB6368B9B}" type="datetime1">
              <a:rPr lang="ro-RO"/>
              <a:pPr lvl="0"/>
              <a:t>18.11.2020</a:t>
            </a:fld>
            <a:endParaRPr lang="ro-R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4C05AA6-D53A-4391-A66A-A6D7E5251B53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o-R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218B561-49AE-4AF6-8F5F-0C0EA955E917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80F059AE-2EC4-4E25-A8C5-11B14A156A5A}" type="slidenum"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98321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06D0-1DCF-4723-A6A4-B938B5A1261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9784" y="457200"/>
            <a:ext cx="3932240" cy="1600200"/>
          </a:xfr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2817BB9-4141-4560-B6C9-7E94E98B19F8}"/>
              </a:ext>
            </a:extLst>
          </p:cNvPr>
          <p:cNvSpPr txBox="1">
            <a:spLocks noGrp="1"/>
          </p:cNvSpPr>
          <p:nvPr>
            <p:ph type="pic" idx="1"/>
          </p:nvPr>
        </p:nvSpPr>
        <p:spPr>
          <a:xfrm>
            <a:off x="5183184" y="987423"/>
            <a:ext cx="6172200" cy="4873623"/>
          </a:xfrm>
        </p:spPr>
        <p:txBody>
          <a:bodyPr/>
          <a:lstStyle>
            <a:lvl1pPr marL="0" indent="0">
              <a:buNone/>
              <a:defRPr lang="ro-RO" sz="3200"/>
            </a:lvl1pPr>
          </a:lstStyle>
          <a:p>
            <a:pPr lvl="0"/>
            <a:endParaRPr lang="ro-R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8B0870F-D5B3-4CA8-9E7A-EFFF9BB37FEE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839784" y="2057400"/>
            <a:ext cx="3932240" cy="3811584"/>
          </a:xfr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3A6981-9BA0-4B89-B4B4-9713D8481580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BBA8772E-96B5-4723-BA66-4847E0DA7E66}" type="datetime1">
              <a:rPr lang="ro-RO"/>
              <a:pPr lvl="0"/>
              <a:t>18.11.2020</a:t>
            </a:fld>
            <a:endParaRPr lang="ro-R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B19B2BF-D2FE-4C98-9AED-6AC25BC18546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o-R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1B22D8-5BD6-41D0-83AF-7879C7FA1382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4ACC2F5A-C991-48A0-A7ED-866C559FCCEB}" type="slidenum"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072197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B228415-64C9-4281-9D6F-628850BEF18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3" y="365129"/>
            <a:ext cx="10515600" cy="132555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rmAutofit/>
          </a:bodyPr>
          <a:lstStyle/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7DA92C-74EA-4981-883A-9FEFFE2829D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8203" y="1825627"/>
            <a:ext cx="10515600" cy="435133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329F30-6A38-4363-9961-FBE8244DE184}"/>
              </a:ext>
            </a:extLst>
          </p:cNvPr>
          <p:cNvSpPr txBox="1">
            <a:spLocks noGrp="1"/>
          </p:cNvSpPr>
          <p:nvPr>
            <p:ph type="dt" sz="half" idx="2"/>
          </p:nvPr>
        </p:nvSpPr>
        <p:spPr>
          <a:xfrm>
            <a:off x="838203" y="6356351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o-RO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</a:defRPr>
            </a:lvl1pPr>
          </a:lstStyle>
          <a:p>
            <a:pPr lvl="0"/>
            <a:fld id="{4FF3B277-1B55-4CE6-AAB7-EB54C19CF53C}" type="datetime1">
              <a:rPr lang="ro-RO"/>
              <a:pPr lvl="0"/>
              <a:t>18.11.2020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638EF7-4EA1-47A9-BC50-949DD8C8CD5C}"/>
              </a:ext>
            </a:extLst>
          </p:cNvPr>
          <p:cNvSpPr txBox="1">
            <a:spLocks noGrp="1"/>
          </p:cNvSpPr>
          <p:nvPr>
            <p:ph type="ftr" sz="quarter" idx="3"/>
          </p:nvPr>
        </p:nvSpPr>
        <p:spPr>
          <a:xfrm>
            <a:off x="4038603" y="6356351"/>
            <a:ext cx="41148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>
            <a:noAutofit/>
          </a:bodyPr>
          <a:lstStyle>
            <a:lvl1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o-RO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</a:defRPr>
            </a:lvl1pPr>
          </a:lstStyle>
          <a:p>
            <a:pPr lvl="0"/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AD9D8C-6AFA-4D4A-8510-0ED84E3B27AE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8610603" y="6356351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>
            <a:lvl1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o-RO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</a:defRPr>
            </a:lvl1pPr>
          </a:lstStyle>
          <a:p>
            <a:pPr lvl="0"/>
            <a:fld id="{D8D87798-9558-42B7-92CB-41E7BBAD7B13}" type="slidenum">
              <a:t>‹#›</a:t>
            </a:fld>
            <a:endParaRPr lang="ro-R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marL="0" marR="0" lvl="0" indent="0" algn="l" defTabSz="914400" rtl="0" fontAlgn="auto" hangingPunct="1">
        <a:lnSpc>
          <a:spcPct val="90000"/>
        </a:lnSpc>
        <a:spcBef>
          <a:spcPts val="0"/>
        </a:spcBef>
        <a:spcAft>
          <a:spcPts val="0"/>
        </a:spcAft>
        <a:buNone/>
        <a:tabLst/>
        <a:defRPr lang="en-US" sz="4400" b="0" i="0" u="none" strike="noStrike" kern="1200" cap="none" spc="0" baseline="0">
          <a:solidFill>
            <a:srgbClr val="000000"/>
          </a:solidFill>
          <a:uFillTx/>
          <a:latin typeface="Calibri Light"/>
        </a:defRPr>
      </a:lvl1pPr>
    </p:titleStyle>
    <p:bodyStyle>
      <a:lvl1pPr marL="228600" marR="0" lvl="0" indent="-228600" algn="l" defTabSz="914400" rtl="0" fontAlgn="auto" hangingPunct="1">
        <a:lnSpc>
          <a:spcPct val="90000"/>
        </a:lnSpc>
        <a:spcBef>
          <a:spcPts val="1000"/>
        </a:spcBef>
        <a:spcAft>
          <a:spcPts val="0"/>
        </a:spcAft>
        <a:buSzPct val="100000"/>
        <a:buFont typeface="Arial" pitchFamily="34"/>
        <a:buChar char="•"/>
        <a:tabLst/>
        <a:defRPr lang="en-US" sz="2800" b="0" i="0" u="none" strike="noStrike" kern="1200" cap="none" spc="0" baseline="0">
          <a:solidFill>
            <a:srgbClr val="000000"/>
          </a:solidFill>
          <a:uFillTx/>
          <a:latin typeface="Calibri"/>
        </a:defRPr>
      </a:lvl1pPr>
      <a:lvl2pPr marL="685800" marR="0" lvl="1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2400" b="0" i="0" u="none" strike="noStrike" kern="1200" cap="none" spc="0" baseline="0">
          <a:solidFill>
            <a:srgbClr val="000000"/>
          </a:solidFill>
          <a:uFillTx/>
          <a:latin typeface="Calibri"/>
        </a:defRPr>
      </a:lvl2pPr>
      <a:lvl3pPr marL="1143000" marR="0" lvl="2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2000" b="0" i="0" u="none" strike="noStrike" kern="1200" cap="none" spc="0" baseline="0">
          <a:solidFill>
            <a:srgbClr val="000000"/>
          </a:solidFill>
          <a:uFillTx/>
          <a:latin typeface="Calibri"/>
        </a:defRPr>
      </a:lvl3pPr>
      <a:lvl4pPr marL="1600200" marR="0" lvl="3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1800" b="0" i="0" u="none" strike="noStrike" kern="1200" cap="none" spc="0" baseline="0">
          <a:solidFill>
            <a:srgbClr val="000000"/>
          </a:solidFill>
          <a:uFillTx/>
          <a:latin typeface="Calibri"/>
        </a:defRPr>
      </a:lvl4pPr>
      <a:lvl5pPr marL="2057400" marR="0" lvl="4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1800" b="0" i="0" u="none" strike="noStrike" kern="1200" cap="none" spc="0" baseline="0">
          <a:solidFill>
            <a:srgbClr val="000000"/>
          </a:solidFill>
          <a:uFillTx/>
          <a:latin typeface="Calibri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o-R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1.pn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2.jpg"/><Relationship Id="rId9" Type="http://schemas.microsoft.com/office/2007/relationships/diagramDrawing" Target="../diagrams/drawing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1.png"/><Relationship Id="rId7" Type="http://schemas.openxmlformats.org/officeDocument/2006/relationships/diagramQuickStyle" Target="../diagrams/quickStyle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2.jpg"/><Relationship Id="rId9" Type="http://schemas.microsoft.com/office/2007/relationships/diagramDrawing" Target="../diagrams/drawing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>
            <a:extLst>
              <a:ext uri="{FF2B5EF4-FFF2-40B4-BE49-F238E27FC236}">
                <a16:creationId xmlns:a16="http://schemas.microsoft.com/office/drawing/2014/main" id="{3C952957-0CEE-4049-BF11-C6CA89326E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759" y="0"/>
            <a:ext cx="11411007" cy="6871569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3" name="Picture 20">
            <a:extLst>
              <a:ext uri="{FF2B5EF4-FFF2-40B4-BE49-F238E27FC236}">
                <a16:creationId xmlns:a16="http://schemas.microsoft.com/office/drawing/2014/main" id="{3D3E29DD-DCF1-4F13-A8C4-2CB3EE505A9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4903"/>
          <a:stretch>
            <a:fillRect/>
          </a:stretch>
        </p:blipFill>
        <p:spPr>
          <a:xfrm>
            <a:off x="0" y="-82158"/>
            <a:ext cx="12175958" cy="6959416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5" name="Subtitle 22">
            <a:extLst>
              <a:ext uri="{FF2B5EF4-FFF2-40B4-BE49-F238E27FC236}">
                <a16:creationId xmlns:a16="http://schemas.microsoft.com/office/drawing/2014/main" id="{37EE0A52-0294-4ECD-BE68-07BEBC5D2B78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8464747" y="5691106"/>
            <a:ext cx="3348020" cy="1030537"/>
          </a:xfrm>
        </p:spPr>
        <p:txBody>
          <a:bodyPr/>
          <a:lstStyle/>
          <a:p>
            <a:pPr lvl="0"/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Trebuchet MS" pitchFamily="34"/>
              </a:rPr>
              <a:t>26 November 2020</a:t>
            </a:r>
            <a:endParaRPr lang="ro-RO" dirty="0">
              <a:solidFill>
                <a:schemeClr val="accent1">
                  <a:lumMod val="75000"/>
                </a:schemeClr>
              </a:solidFill>
              <a:latin typeface="Trebuchet MS" pitchFamily="34"/>
            </a:endParaRPr>
          </a:p>
        </p:txBody>
      </p:sp>
      <p:sp>
        <p:nvSpPr>
          <p:cNvPr id="8" name="Title 21">
            <a:extLst>
              <a:ext uri="{FF2B5EF4-FFF2-40B4-BE49-F238E27FC236}">
                <a16:creationId xmlns:a16="http://schemas.microsoft.com/office/drawing/2014/main" id="{1779FB20-B505-4E9B-BA48-561410562D1C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1395667" y="1472494"/>
            <a:ext cx="9702424" cy="3850108"/>
          </a:xfrm>
        </p:spPr>
        <p:txBody>
          <a:bodyPr>
            <a:noAutofit/>
          </a:bodyPr>
          <a:lstStyle/>
          <a:p>
            <a:pPr lvl="0"/>
            <a:r>
              <a:rPr lang="en-US" sz="5400" dirty="0">
                <a:solidFill>
                  <a:schemeClr val="accent1">
                    <a:lumMod val="75000"/>
                  </a:schemeClr>
                </a:solidFill>
                <a:latin typeface="Trebuchet MS" pitchFamily="34"/>
              </a:rPr>
              <a:t>Training for beneficiaries</a:t>
            </a:r>
            <a:br>
              <a:rPr lang="en-US" sz="5400" dirty="0">
                <a:solidFill>
                  <a:schemeClr val="accent1">
                    <a:lumMod val="75000"/>
                  </a:schemeClr>
                </a:solidFill>
                <a:latin typeface="Trebuchet MS" pitchFamily="34"/>
              </a:rPr>
            </a:br>
            <a:r>
              <a:rPr lang="en-US" sz="5400" dirty="0">
                <a:solidFill>
                  <a:schemeClr val="accent1">
                    <a:lumMod val="75000"/>
                  </a:schemeClr>
                </a:solidFill>
                <a:latin typeface="Trebuchet MS" pitchFamily="34"/>
              </a:rPr>
              <a:t>2</a:t>
            </a:r>
            <a:r>
              <a:rPr lang="en-US" sz="5400" baseline="30000" dirty="0">
                <a:solidFill>
                  <a:schemeClr val="accent1">
                    <a:lumMod val="75000"/>
                  </a:schemeClr>
                </a:solidFill>
                <a:latin typeface="Trebuchet MS" pitchFamily="34"/>
              </a:rPr>
              <a:t>nd</a:t>
            </a:r>
            <a:r>
              <a:rPr lang="en-US" sz="5400" dirty="0">
                <a:solidFill>
                  <a:schemeClr val="accent1">
                    <a:lumMod val="75000"/>
                  </a:schemeClr>
                </a:solidFill>
                <a:latin typeface="Trebuchet MS" pitchFamily="34"/>
              </a:rPr>
              <a:t> Call for proposals</a:t>
            </a:r>
            <a:br>
              <a:rPr lang="en-US" sz="5400" dirty="0">
                <a:solidFill>
                  <a:schemeClr val="accent1">
                    <a:lumMod val="75000"/>
                  </a:schemeClr>
                </a:solidFill>
                <a:latin typeface="Trebuchet MS" pitchFamily="34"/>
              </a:rPr>
            </a:br>
            <a:r>
              <a:rPr lang="en-US" sz="5400" dirty="0">
                <a:solidFill>
                  <a:schemeClr val="accent1">
                    <a:lumMod val="75000"/>
                  </a:schemeClr>
                </a:solidFill>
                <a:latin typeface="Trebuchet MS" pitchFamily="34"/>
              </a:rPr>
              <a:t>Joint Operational Programme Black Sea Basin 2014-2020</a:t>
            </a:r>
            <a:br>
              <a:rPr lang="en-US" sz="5400" dirty="0">
                <a:solidFill>
                  <a:schemeClr val="accent1">
                    <a:lumMod val="75000"/>
                  </a:schemeClr>
                </a:solidFill>
                <a:latin typeface="Trebuchet MS" pitchFamily="34"/>
              </a:rPr>
            </a:br>
            <a:r>
              <a:rPr lang="en-US" sz="5400" b="1">
                <a:solidFill>
                  <a:schemeClr val="accent1">
                    <a:lumMod val="75000"/>
                  </a:schemeClr>
                </a:solidFill>
                <a:latin typeface="Trebuchet MS" pitchFamily="34"/>
              </a:rPr>
              <a:t>Contract modification</a:t>
            </a:r>
            <a:endParaRPr lang="ro-RO" sz="5400" b="1" dirty="0">
              <a:solidFill>
                <a:schemeClr val="accent1">
                  <a:lumMod val="75000"/>
                </a:schemeClr>
              </a:solidFill>
              <a:latin typeface="Trebuchet MS" pitchFamily="34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6">
            <a:extLst>
              <a:ext uri="{FF2B5EF4-FFF2-40B4-BE49-F238E27FC236}">
                <a16:creationId xmlns:a16="http://schemas.microsoft.com/office/drawing/2014/main" id="{EC1A74C5-0360-437D-BC11-A7BB1F49C7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638" y="0"/>
            <a:ext cx="11410950" cy="687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20">
            <a:extLst>
              <a:ext uri="{FF2B5EF4-FFF2-40B4-BE49-F238E27FC236}">
                <a16:creationId xmlns:a16="http://schemas.microsoft.com/office/drawing/2014/main" id="{A834978C-9CCB-4513-AFD6-ECE961A33C8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03"/>
          <a:stretch>
            <a:fillRect/>
          </a:stretch>
        </p:blipFill>
        <p:spPr bwMode="auto">
          <a:xfrm>
            <a:off x="0" y="-82550"/>
            <a:ext cx="12176125" cy="695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ubtitle 22">
            <a:extLst>
              <a:ext uri="{FF2B5EF4-FFF2-40B4-BE49-F238E27FC236}">
                <a16:creationId xmlns:a16="http://schemas.microsoft.com/office/drawing/2014/main" id="{20A8105A-8139-4C0A-B127-4BFA2DFF140C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138488" y="641350"/>
            <a:ext cx="5692775" cy="1031875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/>
              <a:buNone/>
              <a:defRPr/>
            </a:pPr>
            <a:r>
              <a:rPr lang="en-GB" sz="32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  <a:ea typeface="MS PGothic" pitchFamily="34" charset="-128"/>
              </a:rPr>
              <a:t>Notifications</a:t>
            </a:r>
            <a:endParaRPr lang="ro-RO" sz="3600" dirty="0">
              <a:solidFill>
                <a:schemeClr val="accent1">
                  <a:lumMod val="75000"/>
                </a:schemeClr>
              </a:solidFill>
              <a:latin typeface="Trebuchet MS" panose="020B0603020202020204" pitchFamily="34" charset="0"/>
            </a:endParaRP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4879E774-E75A-453E-A2A0-31327CC889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6756447"/>
              </p:ext>
            </p:extLst>
          </p:nvPr>
        </p:nvGraphicFramePr>
        <p:xfrm>
          <a:off x="1249131" y="1432731"/>
          <a:ext cx="9898593" cy="54260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429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555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18559">
                <a:tc>
                  <a:txBody>
                    <a:bodyPr/>
                    <a:lstStyle/>
                    <a:p>
                      <a:pPr algn="l" rt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/>
                      </a:pPr>
                      <a:r>
                        <a:rPr lang="en-US" sz="1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MS PGothic" pitchFamily="34" charset="-128"/>
                        </a:rPr>
                        <a:t>Who may initiate the notification?</a:t>
                      </a:r>
                      <a:endParaRPr lang="ro-RO" sz="1400" b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rebuchet MS" panose="020B0603020202020204" pitchFamily="34" charset="0"/>
                        <a:ea typeface="MS PGothic" pitchFamily="34" charset="-128"/>
                      </a:endParaRPr>
                    </a:p>
                  </a:txBody>
                  <a:tcPr marL="91433" marR="91433" marT="45933" marB="45933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None/>
                        <a:defRPr/>
                      </a:pPr>
                      <a:r>
                        <a:rPr lang="en-GB" sz="1400" b="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MS PGothic" pitchFamily="34" charset="-128"/>
                          <a:cs typeface="+mn-cs"/>
                        </a:rPr>
                        <a:t>Lead Beneficiary (or Beneficiary through the Lead beneficiary)</a:t>
                      </a:r>
                      <a:endParaRPr lang="ro-RO" sz="1400" b="0" kern="12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rebuchet MS" panose="020B0603020202020204" pitchFamily="34" charset="0"/>
                        <a:ea typeface="MS PGothic" pitchFamily="34" charset="-128"/>
                        <a:cs typeface="+mn-cs"/>
                      </a:endParaRPr>
                    </a:p>
                  </a:txBody>
                  <a:tcPr marL="68575" marR="685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2908">
                <a:tc>
                  <a:txBody>
                    <a:bodyPr/>
                    <a:lstStyle/>
                    <a:p>
                      <a:pPr algn="l" rtl="0" eaLnBrk="0" fontAlgn="base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/>
                      </a:pPr>
                      <a:r>
                        <a:rPr lang="en-GB" sz="1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MS PGothic" pitchFamily="34" charset="-128"/>
                        </a:rPr>
                        <a:t>How?</a:t>
                      </a:r>
                      <a:endParaRPr lang="ro-RO" sz="1400" b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rebuchet MS" panose="020B0603020202020204" pitchFamily="34" charset="0"/>
                        <a:ea typeface="MS PGothic" pitchFamily="34" charset="-128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algn="l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/>
                      </a:pPr>
                      <a:r>
                        <a:rPr lang="en-GB" sz="1400" b="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MS PGothic" pitchFamily="34" charset="-128"/>
                          <a:cs typeface="+mn-cs"/>
                        </a:rPr>
                        <a:t>A written request addressed to the JTS, by email (preferably using </a:t>
                      </a:r>
                      <a:r>
                        <a:rPr lang="en-GB" sz="1400" b="0" kern="120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MS PGothic" pitchFamily="34" charset="-128"/>
                          <a:cs typeface="+mn-cs"/>
                        </a:rPr>
                        <a:t>eMS</a:t>
                      </a:r>
                      <a:r>
                        <a:rPr lang="en-GB" sz="1400" b="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MS PGothic" pitchFamily="34" charset="-128"/>
                          <a:cs typeface="+mn-cs"/>
                        </a:rPr>
                        <a:t> email)</a:t>
                      </a:r>
                    </a:p>
                    <a:p>
                      <a:pPr marL="0" algn="l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/>
                      </a:pPr>
                      <a:r>
                        <a:rPr lang="en-GB" sz="1400" b="1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MS PGothic" pitchFamily="34" charset="-128"/>
                          <a:cs typeface="+mn-cs"/>
                        </a:rPr>
                        <a:t>1 - 4 WITHOUT additional written confirmation from JTS</a:t>
                      </a:r>
                    </a:p>
                    <a:p>
                      <a:pPr marL="0" algn="l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/>
                      </a:pPr>
                      <a:r>
                        <a:rPr lang="en-GB" sz="1400" b="1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MS PGothic" pitchFamily="34" charset="-128"/>
                          <a:cs typeface="+mn-cs"/>
                        </a:rPr>
                        <a:t>5 – 8 WITH written confirmation from JTS</a:t>
                      </a:r>
                      <a:endParaRPr lang="ro-RO" sz="1400" b="1" kern="12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rebuchet MS" panose="020B0603020202020204" pitchFamily="34" charset="0"/>
                        <a:ea typeface="MS PGothic" pitchFamily="34" charset="-128"/>
                        <a:cs typeface="+mn-cs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5482">
                <a:tc>
                  <a:txBody>
                    <a:bodyPr/>
                    <a:lstStyle/>
                    <a:p>
                      <a:pPr algn="l" rtl="0" eaLnBrk="0" fontAlgn="base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/>
                      </a:pPr>
                      <a:r>
                        <a:rPr lang="en-GB" sz="1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MS PGothic" pitchFamily="34" charset="-128"/>
                        </a:rPr>
                        <a:t>When?</a:t>
                      </a:r>
                      <a:endParaRPr lang="ro-RO" sz="1400" b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rebuchet MS" panose="020B0603020202020204" pitchFamily="34" charset="0"/>
                        <a:ea typeface="MS PGothic" pitchFamily="34" charset="-128"/>
                      </a:endParaRPr>
                    </a:p>
                  </a:txBody>
                  <a:tcPr marL="68575" marR="685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/>
                      </a:pPr>
                      <a:r>
                        <a:rPr lang="en-GB" sz="1400" b="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MS PGothic" pitchFamily="34" charset="-128"/>
                          <a:cs typeface="+mn-cs"/>
                        </a:rPr>
                        <a:t>At least 10 working days before the date on which the changes shall be implemented</a:t>
                      </a:r>
                      <a:endParaRPr lang="ro-RO" sz="1400" b="0" kern="12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rebuchet MS" panose="020B0603020202020204" pitchFamily="34" charset="0"/>
                        <a:ea typeface="MS PGothic" pitchFamily="34" charset="-128"/>
                        <a:cs typeface="+mn-cs"/>
                      </a:endParaRPr>
                    </a:p>
                  </a:txBody>
                  <a:tcPr marL="68575" marR="685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163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o-RO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Trebuchet MS" panose="020B0603020202020204" pitchFamily="34" charset="0"/>
                          <a:ea typeface="MS PGothic" pitchFamily="34" charset="-128"/>
                          <a:cs typeface="+mn-cs"/>
                        </a:rPr>
                        <a:t>In wh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Trebuchet MS" panose="020B0603020202020204" pitchFamily="34" charset="0"/>
                          <a:ea typeface="MS PGothic" pitchFamily="34" charset="-128"/>
                          <a:cs typeface="+mn-cs"/>
                        </a:rPr>
                        <a:t>ich</a:t>
                      </a:r>
                      <a:r>
                        <a:rPr kumimoji="0" lang="ro-RO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Trebuchet MS" panose="020B0603020202020204" pitchFamily="34" charset="0"/>
                          <a:ea typeface="MS PGothic" pitchFamily="34" charset="-128"/>
                          <a:cs typeface="+mn-cs"/>
                        </a:rPr>
                        <a:t> case?</a:t>
                      </a:r>
                    </a:p>
                    <a:p>
                      <a:pPr algn="l" rt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/>
                      </a:pPr>
                      <a:endParaRPr lang="ro-RO" sz="1400" b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rebuchet MS" panose="020B0603020202020204" pitchFamily="34" charset="0"/>
                        <a:ea typeface="MS PGothic" pitchFamily="34" charset="-128"/>
                      </a:endParaRPr>
                    </a:p>
                  </a:txBody>
                  <a:tcPr marL="91433" marR="91433" marT="45933" marB="45933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Trebuchet MS" panose="020B0603020202020204" pitchFamily="34" charset="0"/>
                          <a:ea typeface="MS PGothic" pitchFamily="34" charset="-128"/>
                          <a:cs typeface="+mn-cs"/>
                        </a:rPr>
                        <a:t>1. Change of the contact person of the Lead Beneficiary/beneficiaries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Trebuchet MS" panose="020B0603020202020204" pitchFamily="34" charset="0"/>
                          <a:ea typeface="MS PGothic" pitchFamily="34" charset="-128"/>
                          <a:cs typeface="+mn-cs"/>
                        </a:rPr>
                        <a:t>2. Change of the legal representative of the Lead Beneficiary/beneficiaries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Trebuchet MS" panose="020B0603020202020204" pitchFamily="34" charset="0"/>
                          <a:ea typeface="MS PGothic" pitchFamily="34" charset="-128"/>
                          <a:cs typeface="+mn-cs"/>
                        </a:rPr>
                        <a:t>3. Change   of   the   EUR   bank  account/national   currency   bank  account   of   the   Lead Beneficiary I Beneficiaries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Trebuchet MS" panose="020B0603020202020204" pitchFamily="34" charset="0"/>
                          <a:ea typeface="MS PGothic" pitchFamily="34" charset="-128"/>
                          <a:cs typeface="+mn-cs"/>
                        </a:rPr>
                        <a:t>4. Change of the address of the Lead Beneficiary/Beneficiaries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Trebuchet MS" panose="020B0603020202020204" pitchFamily="34" charset="0"/>
                          <a:ea typeface="MS PGothic" pitchFamily="34" charset="-128"/>
                          <a:cs typeface="+mn-cs"/>
                        </a:rPr>
                        <a:t>5. Change of the name of the controller of the Lead Beneficiary/beneficiaries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Trebuchet MS" panose="020B0603020202020204" pitchFamily="34" charset="0"/>
                          <a:ea typeface="MS PGothic" pitchFamily="34" charset="-128"/>
                          <a:cs typeface="+mn-cs"/>
                        </a:rPr>
                        <a:t>6. Minor changes  in the Work plan section  of </a:t>
                      </a:r>
                      <a:r>
                        <a:rPr kumimoji="0" lang="en-US" sz="14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Trebuchet MS" panose="020B0603020202020204" pitchFamily="34" charset="0"/>
                          <a:ea typeface="MS PGothic" pitchFamily="34" charset="-128"/>
                          <a:cs typeface="+mn-cs"/>
                        </a:rPr>
                        <a:t>eMS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Trebuchet MS" panose="020B0603020202020204" pitchFamily="34" charset="0"/>
                          <a:ea typeface="MS PGothic" pitchFamily="34" charset="-128"/>
                          <a:cs typeface="+mn-cs"/>
                        </a:rPr>
                        <a:t>:  they  may be related  either to a change of  format  or  to  rescheduling  of activities/deliverables, correction  of  errors.  These changes should not have an impact on the main objectives of the project and/or on the total project duration.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Trebuchet MS" panose="020B0603020202020204" pitchFamily="34" charset="0"/>
                          <a:ea typeface="MS PGothic" pitchFamily="34" charset="-128"/>
                          <a:cs typeface="+mn-cs"/>
                        </a:rPr>
                        <a:t>7. Correction of inconsistencies between or within different </a:t>
                      </a:r>
                      <a:r>
                        <a:rPr kumimoji="0" lang="en-US" sz="14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Trebuchet MS" panose="020B0603020202020204" pitchFamily="34" charset="0"/>
                          <a:ea typeface="MS PGothic" pitchFamily="34" charset="-128"/>
                          <a:cs typeface="+mn-cs"/>
                        </a:rPr>
                        <a:t>eMS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Trebuchet MS" panose="020B0603020202020204" pitchFamily="34" charset="0"/>
                          <a:ea typeface="MS PGothic" pitchFamily="34" charset="-128"/>
                          <a:cs typeface="+mn-cs"/>
                        </a:rPr>
                        <a:t> sections of the project;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Trebuchet MS" panose="020B0603020202020204" pitchFamily="34" charset="0"/>
                          <a:ea typeface="MS PGothic" pitchFamily="34" charset="-128"/>
                          <a:cs typeface="+mn-cs"/>
                        </a:rPr>
                        <a:t>8. Minor  transfers  of  amounts  between  items  within  the  same  main budget  heading,  not having  a major impact on the latest approved </a:t>
                      </a:r>
                      <a:r>
                        <a:rPr kumimoji="0" lang="en-US" sz="14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Trebuchet MS" panose="020B0603020202020204" pitchFamily="34" charset="0"/>
                          <a:ea typeface="MS PGothic" pitchFamily="34" charset="-128"/>
                          <a:cs typeface="+mn-cs"/>
                        </a:rPr>
                        <a:t>eMS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Trebuchet MS" panose="020B0603020202020204" pitchFamily="34" charset="0"/>
                          <a:ea typeface="MS PGothic" pitchFamily="34" charset="-128"/>
                          <a:cs typeface="+mn-cs"/>
                        </a:rPr>
                        <a:t>  version of the Budget,  which  may otherwise be subject to an Addendum.</a:t>
                      </a:r>
                    </a:p>
                    <a:p>
                      <a:pPr marL="0" lvl="0" indent="0" algn="l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None/>
                        <a:defRPr/>
                      </a:pPr>
                      <a:endParaRPr lang="ro-RO" sz="1400" b="0" kern="12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rebuchet MS" panose="020B0603020202020204" pitchFamily="34" charset="0"/>
                        <a:ea typeface="MS PGothic" pitchFamily="34" charset="-128"/>
                        <a:cs typeface="+mn-cs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6">
            <a:extLst>
              <a:ext uri="{FF2B5EF4-FFF2-40B4-BE49-F238E27FC236}">
                <a16:creationId xmlns:a16="http://schemas.microsoft.com/office/drawing/2014/main" id="{FAC81E76-6758-4C3D-8CBB-CAA5F5898B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638" y="0"/>
            <a:ext cx="11410950" cy="687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20">
            <a:extLst>
              <a:ext uri="{FF2B5EF4-FFF2-40B4-BE49-F238E27FC236}">
                <a16:creationId xmlns:a16="http://schemas.microsoft.com/office/drawing/2014/main" id="{B5CB91C6-A242-4C20-9B82-B54A07CDDB0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03"/>
          <a:stretch>
            <a:fillRect/>
          </a:stretch>
        </p:blipFill>
        <p:spPr bwMode="auto">
          <a:xfrm>
            <a:off x="0" y="-82550"/>
            <a:ext cx="12176125" cy="695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ubtitle 22">
            <a:extLst>
              <a:ext uri="{FF2B5EF4-FFF2-40B4-BE49-F238E27FC236}">
                <a16:creationId xmlns:a16="http://schemas.microsoft.com/office/drawing/2014/main" id="{A9341A36-C337-4ACE-A96C-11A91847E3E8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138488" y="641350"/>
            <a:ext cx="5692775" cy="1031875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/>
              <a:buNone/>
              <a:defRPr/>
            </a:pPr>
            <a:r>
              <a:rPr lang="en-GB" sz="32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  <a:ea typeface="MS PGothic" pitchFamily="34" charset="-128"/>
              </a:rPr>
              <a:t>Addendum</a:t>
            </a:r>
            <a:endParaRPr lang="ro-RO" sz="3600" dirty="0">
              <a:solidFill>
                <a:schemeClr val="accent1">
                  <a:lumMod val="75000"/>
                </a:schemeClr>
              </a:solidFill>
              <a:latin typeface="Trebuchet MS" panose="020B0603020202020204" pitchFamily="34" charset="0"/>
            </a:endParaRP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4E59FBAE-9E55-4A02-883A-1638988D3B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6013113"/>
              </p:ext>
            </p:extLst>
          </p:nvPr>
        </p:nvGraphicFramePr>
        <p:xfrm>
          <a:off x="1247775" y="1565275"/>
          <a:ext cx="9718675" cy="51514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40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146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64879">
                <a:tc>
                  <a:txBody>
                    <a:bodyPr/>
                    <a:lstStyle/>
                    <a:p>
                      <a:pPr algn="l" rt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/>
                      </a:pPr>
                      <a:r>
                        <a:rPr lang="en-US" sz="1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MS PGothic" pitchFamily="34" charset="-128"/>
                        </a:rPr>
                        <a:t>Who may initiate the addendum?</a:t>
                      </a:r>
                      <a:endParaRPr lang="ro-RO" sz="1400" b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rebuchet MS" panose="020B0603020202020204" pitchFamily="34" charset="0"/>
                        <a:ea typeface="MS PGothic" pitchFamily="34" charset="-128"/>
                      </a:endParaRPr>
                    </a:p>
                  </a:txBody>
                  <a:tcPr marL="91442" marR="91442" marT="46050" marB="4605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 eaLnBrk="0" fontAlgn="base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None/>
                        <a:defRPr/>
                      </a:pPr>
                      <a:r>
                        <a:rPr lang="en-GB" sz="14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MS PGothic" pitchFamily="34" charset="-128"/>
                        </a:rPr>
                        <a:t>Lead Beneficiary (or Beneficiary through the Lead Beneficiary);</a:t>
                      </a:r>
                      <a:endParaRPr lang="ro-RO" sz="1400" b="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rebuchet MS" panose="020B0603020202020204" pitchFamily="34" charset="0"/>
                        <a:ea typeface="MS PGothic" pitchFamily="34" charset="-128"/>
                      </a:endParaRPr>
                    </a:p>
                    <a:p>
                      <a:pPr marL="0" lvl="0" indent="0" algn="l" rtl="0" eaLnBrk="0" fontAlgn="base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None/>
                        <a:defRPr/>
                      </a:pPr>
                      <a:r>
                        <a:rPr lang="en-GB" sz="14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MS PGothic" pitchFamily="34" charset="-128"/>
                        </a:rPr>
                        <a:t>Managing Authority or the Joint Technical Secretariat</a:t>
                      </a:r>
                      <a:endParaRPr lang="ro-RO" sz="1400" b="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rebuchet MS" panose="020B0603020202020204" pitchFamily="34" charset="0"/>
                        <a:ea typeface="MS PGothic" pitchFamily="34" charset="-128"/>
                      </a:endParaRPr>
                    </a:p>
                  </a:txBody>
                  <a:tcPr marL="68582" marR="68582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117">
                <a:tc>
                  <a:txBody>
                    <a:bodyPr/>
                    <a:lstStyle/>
                    <a:p>
                      <a:pPr algn="l" rtl="0" eaLnBrk="0" fontAlgn="base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/>
                      </a:pPr>
                      <a:r>
                        <a:rPr lang="en-GB" sz="1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MS PGothic" pitchFamily="34" charset="-128"/>
                        </a:rPr>
                        <a:t>How?</a:t>
                      </a:r>
                      <a:endParaRPr lang="ro-RO" sz="1400" b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rebuchet MS" panose="020B0603020202020204" pitchFamily="34" charset="0"/>
                        <a:ea typeface="MS PGothic" pitchFamily="34" charset="-128"/>
                      </a:endParaRPr>
                    </a:p>
                  </a:txBody>
                  <a:tcPr marL="68582" marR="68582" marT="0" marB="0"/>
                </a:tc>
                <a:tc>
                  <a:txBody>
                    <a:bodyPr/>
                    <a:lstStyle/>
                    <a:p>
                      <a:pPr algn="l" rtl="0" eaLnBrk="0" fontAlgn="base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/>
                      </a:pPr>
                      <a:r>
                        <a:rPr lang="en-GB" sz="14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MS PGothic" pitchFamily="34" charset="-128"/>
                        </a:rPr>
                        <a:t>By sending the proposed addendum to the JTS </a:t>
                      </a:r>
                      <a:endParaRPr lang="ro-RO" sz="1400" b="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rebuchet MS" panose="020B0603020202020204" pitchFamily="34" charset="0"/>
                        <a:ea typeface="MS PGothic" pitchFamily="34" charset="-128"/>
                      </a:endParaRPr>
                    </a:p>
                  </a:txBody>
                  <a:tcPr marL="68582" marR="68582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0570">
                <a:tc>
                  <a:txBody>
                    <a:bodyPr/>
                    <a:lstStyle/>
                    <a:p>
                      <a:pPr algn="l" rtl="0" eaLnBrk="0" fontAlgn="base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/>
                      </a:pPr>
                      <a:r>
                        <a:rPr lang="en-GB" sz="1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MS PGothic" pitchFamily="34" charset="-128"/>
                        </a:rPr>
                        <a:t>When?</a:t>
                      </a:r>
                      <a:endParaRPr lang="ro-RO" sz="1400" b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rebuchet MS" panose="020B0603020202020204" pitchFamily="34" charset="0"/>
                        <a:ea typeface="MS PGothic" pitchFamily="34" charset="-128"/>
                      </a:endParaRPr>
                    </a:p>
                  </a:txBody>
                  <a:tcPr marL="68582" marR="68582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eaLnBrk="0" fontAlgn="base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/>
                      </a:pPr>
                      <a:r>
                        <a:rPr lang="en-GB" sz="14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MS PGothic" pitchFamily="34" charset="-128"/>
                        </a:rPr>
                        <a:t>45 days before the date on which the amendment should enter into force, or</a:t>
                      </a:r>
                      <a:endParaRPr lang="ro-RO" sz="1400" b="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rebuchet MS" panose="020B0603020202020204" pitchFamily="34" charset="0"/>
                        <a:ea typeface="MS PGothic" pitchFamily="34" charset="-128"/>
                      </a:endParaRPr>
                    </a:p>
                    <a:p>
                      <a:pPr algn="l" rtl="0" eaLnBrk="0" fontAlgn="base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/>
                      </a:pPr>
                      <a:r>
                        <a:rPr lang="en-GB" sz="14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MS PGothic" pitchFamily="34" charset="-128"/>
                        </a:rPr>
                        <a:t>no later than 2 months before the end date of the implementation period. </a:t>
                      </a:r>
                      <a:endParaRPr lang="ro-RO" sz="1400" b="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rebuchet MS" panose="020B0603020202020204" pitchFamily="34" charset="0"/>
                        <a:ea typeface="MS PGothic" pitchFamily="34" charset="-128"/>
                      </a:endParaRPr>
                    </a:p>
                  </a:txBody>
                  <a:tcPr marL="68582" marR="68582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3787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o-RO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Trebuchet MS" panose="020B0603020202020204" pitchFamily="34" charset="0"/>
                          <a:ea typeface="MS PGothic" pitchFamily="34" charset="-128"/>
                          <a:cs typeface="+mn-cs"/>
                        </a:rPr>
                        <a:t>In wh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Trebuchet MS" panose="020B0603020202020204" pitchFamily="34" charset="0"/>
                          <a:ea typeface="MS PGothic" pitchFamily="34" charset="-128"/>
                          <a:cs typeface="+mn-cs"/>
                        </a:rPr>
                        <a:t>ich</a:t>
                      </a:r>
                      <a:r>
                        <a:rPr kumimoji="0" lang="ro-RO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Trebuchet MS" panose="020B0603020202020204" pitchFamily="34" charset="0"/>
                          <a:ea typeface="MS PGothic" pitchFamily="34" charset="-128"/>
                          <a:cs typeface="+mn-cs"/>
                        </a:rPr>
                        <a:t> case?</a:t>
                      </a:r>
                    </a:p>
                    <a:p>
                      <a:pPr algn="l" rt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/>
                      </a:pPr>
                      <a:endParaRPr lang="ro-RO" sz="1400" b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rebuchet MS" panose="020B0603020202020204" pitchFamily="34" charset="0"/>
                        <a:ea typeface="MS PGothic" pitchFamily="34" charset="-128"/>
                      </a:endParaRPr>
                    </a:p>
                  </a:txBody>
                  <a:tcPr marL="91442" marR="91442" marT="46050" marB="46050"/>
                </a:tc>
                <a:tc>
                  <a:txBody>
                    <a:bodyPr/>
                    <a:lstStyle/>
                    <a:p>
                      <a:pPr marL="285750" lvl="0" indent="-285750" algn="l" rtl="0" eaLnBrk="0" fontAlgn="base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/>
                      </a:pP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Changes </a:t>
                      </a:r>
                      <a:r>
                        <a:rPr lang="en-US" sz="1400" spc="105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of </a:t>
                      </a:r>
                      <a:r>
                        <a:rPr lang="en-US" sz="1400" spc="7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the </a:t>
                      </a:r>
                      <a:r>
                        <a:rPr lang="en-US" sz="1400" spc="7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duration  </a:t>
                      </a:r>
                      <a:r>
                        <a:rPr lang="en-US" sz="1400" spc="-125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of </a:t>
                      </a:r>
                      <a:r>
                        <a:rPr lang="en-US" sz="1400" spc="7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project's  </a:t>
                      </a:r>
                      <a:r>
                        <a:rPr lang="en-US" sz="1400" spc="-125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initial </a:t>
                      </a:r>
                      <a:r>
                        <a:rPr lang="en-US" sz="1400" spc="14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implementation  </a:t>
                      </a:r>
                      <a:r>
                        <a:rPr lang="en-US" sz="1400" spc="-125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period </a:t>
                      </a:r>
                      <a:r>
                        <a:rPr lang="en-US" sz="1400" spc="22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(extension </a:t>
                      </a:r>
                      <a:r>
                        <a:rPr lang="en-US" sz="1400" spc="14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of </a:t>
                      </a:r>
                      <a:r>
                        <a:rPr lang="en-US" sz="1400" spc="7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the implementation</a:t>
                      </a:r>
                      <a:r>
                        <a:rPr lang="en-US" sz="1400" spc="9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period).</a:t>
                      </a:r>
                    </a:p>
                    <a:p>
                      <a:pPr marL="285750" lvl="0" indent="-285750" algn="l" rtl="0" eaLnBrk="0" fontAlgn="base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/>
                      </a:pP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Changes</a:t>
                      </a:r>
                      <a:r>
                        <a:rPr lang="en-US" sz="1400" spc="55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in</a:t>
                      </a:r>
                      <a:r>
                        <a:rPr lang="en-US" sz="1400" spc="9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the</a:t>
                      </a:r>
                      <a:r>
                        <a:rPr lang="en-US" sz="1400" spc="55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beneficiary's</a:t>
                      </a:r>
                      <a:r>
                        <a:rPr lang="en-US" sz="1400" spc="55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organization</a:t>
                      </a:r>
                      <a:r>
                        <a:rPr lang="en-US" sz="1400" spc="9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or</a:t>
                      </a:r>
                      <a:r>
                        <a:rPr lang="en-US" sz="1400" spc="11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replacement</a:t>
                      </a:r>
                      <a:r>
                        <a:rPr lang="en-US" sz="1400" spc="5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of</a:t>
                      </a:r>
                      <a:r>
                        <a:rPr lang="en-US" sz="1400" spc="5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a</a:t>
                      </a:r>
                      <a:r>
                        <a:rPr lang="en-US" sz="1400" spc="1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beneficiary</a:t>
                      </a:r>
                      <a:r>
                        <a:rPr lang="en-US" sz="1400" spc="55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in</a:t>
                      </a:r>
                      <a:r>
                        <a:rPr lang="en-US" sz="1400" spc="5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the</a:t>
                      </a:r>
                      <a:r>
                        <a:rPr lang="en-US" sz="1400" spc="9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project</a:t>
                      </a:r>
                    </a:p>
                    <a:p>
                      <a:pPr marL="285750" lvl="0" indent="-285750" algn="l" rtl="0" eaLnBrk="0" fontAlgn="base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/>
                      </a:pP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Reallocation  of</a:t>
                      </a:r>
                      <a:r>
                        <a:rPr lang="en-US" sz="1400" spc="195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costs  between </a:t>
                      </a:r>
                      <a:r>
                        <a:rPr lang="en-US" sz="1400" spc="35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the  main</a:t>
                      </a:r>
                      <a:r>
                        <a:rPr lang="en-US" sz="1400" spc="195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budget</a:t>
                      </a:r>
                      <a:r>
                        <a:rPr lang="en-US" sz="1400" spc="23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headings, </a:t>
                      </a:r>
                      <a:r>
                        <a:rPr lang="en-US" sz="1400" spc="35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in</a:t>
                      </a:r>
                      <a:r>
                        <a:rPr lang="en-US" sz="1400" spc="265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case</a:t>
                      </a:r>
                      <a:r>
                        <a:rPr lang="en-US" sz="1400" spc="5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of</a:t>
                      </a:r>
                      <a:r>
                        <a:rPr lang="en-US" sz="1400" spc="195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one</a:t>
                      </a:r>
                      <a:r>
                        <a:rPr lang="en-US" sz="1400" spc="18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Beneficiary</a:t>
                      </a:r>
                      <a:r>
                        <a:rPr lang="en-US" sz="1400" spc="235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or more, </a:t>
                      </a:r>
                      <a:r>
                        <a:rPr lang="en-US" sz="1400" spc="-75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and</a:t>
                      </a:r>
                      <a:r>
                        <a:rPr lang="en-US" sz="1400" spc="-5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other</a:t>
                      </a:r>
                      <a:r>
                        <a:rPr lang="en-US" sz="1400" spc="9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budget</a:t>
                      </a:r>
                      <a:r>
                        <a:rPr lang="en-US" sz="1400" spc="9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amendments</a:t>
                      </a:r>
                      <a:r>
                        <a:rPr lang="en-US" sz="1400" spc="9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which</a:t>
                      </a:r>
                      <a:r>
                        <a:rPr lang="en-US" sz="1400" spc="125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cannot</a:t>
                      </a:r>
                      <a:r>
                        <a:rPr lang="en-US" sz="1400" spc="125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be</a:t>
                      </a:r>
                      <a:r>
                        <a:rPr lang="en-US" sz="1400" spc="4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subject</a:t>
                      </a:r>
                      <a:r>
                        <a:rPr lang="en-US" sz="1400" spc="15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to</a:t>
                      </a:r>
                      <a:r>
                        <a:rPr lang="en-US" sz="1400" spc="55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a</a:t>
                      </a:r>
                      <a:r>
                        <a:rPr lang="en-US" sz="1400" spc="8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Notification </a:t>
                      </a:r>
                      <a:r>
                        <a:rPr lang="en-US" sz="1400" spc="-145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by</a:t>
                      </a:r>
                      <a:r>
                        <a:rPr lang="en-US" sz="1400" spc="3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having</a:t>
                      </a:r>
                      <a:r>
                        <a:rPr lang="en-US" sz="1400" spc="-2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a higher</a:t>
                      </a:r>
                      <a:r>
                        <a:rPr lang="en-US" sz="1400" spc="55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potential</a:t>
                      </a:r>
                      <a:r>
                        <a:rPr lang="en-US" sz="1400" spc="9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of</a:t>
                      </a:r>
                      <a:r>
                        <a:rPr lang="en-US" sz="1400" spc="15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altering</a:t>
                      </a:r>
                      <a:r>
                        <a:rPr lang="en-US" sz="1400" spc="15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consistently</a:t>
                      </a:r>
                      <a:r>
                        <a:rPr lang="en-US" sz="1400" spc="2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the</a:t>
                      </a:r>
                      <a:r>
                        <a:rPr lang="en-US" sz="1400" spc="13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latest</a:t>
                      </a:r>
                      <a:r>
                        <a:rPr lang="en-US" sz="1400" spc="5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approved</a:t>
                      </a:r>
                      <a:r>
                        <a:rPr lang="en-US" sz="1400" spc="9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version</a:t>
                      </a:r>
                      <a:r>
                        <a:rPr lang="en-US" sz="1400" spc="9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of</a:t>
                      </a:r>
                      <a:r>
                        <a:rPr lang="en-US" sz="1400" spc="15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eMS</a:t>
                      </a:r>
                      <a:r>
                        <a:rPr lang="en-US" sz="1400" spc="16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project.</a:t>
                      </a:r>
                      <a:endParaRPr lang="ro-RO" sz="14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rebuchet MS" panose="020B0603020202020204" pitchFamily="34" charset="0"/>
                        <a:ea typeface="Times New Roman" panose="02020603050405020304" pitchFamily="18" charset="0"/>
                      </a:endParaRPr>
                    </a:p>
                    <a:p>
                      <a:pPr marL="285750" lvl="0" indent="-285750" algn="l" rtl="0" eaLnBrk="0" fontAlgn="base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/>
                      </a:pP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Reallocation</a:t>
                      </a:r>
                      <a:r>
                        <a:rPr lang="en-US" sz="1400" spc="9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of</a:t>
                      </a:r>
                      <a:r>
                        <a:rPr lang="en-US" sz="1400" spc="15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costs</a:t>
                      </a:r>
                      <a:r>
                        <a:rPr lang="en-US" sz="1400" spc="9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between</a:t>
                      </a:r>
                      <a:r>
                        <a:rPr lang="en-US" sz="1400" spc="125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partners</a:t>
                      </a:r>
                    </a:p>
                    <a:p>
                      <a:pPr marL="285750" lvl="0" indent="-285750" algn="l" rtl="0" eaLnBrk="0" fontAlgn="base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/>
                      </a:pP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Modification</a:t>
                      </a:r>
                      <a:r>
                        <a:rPr lang="en-US" sz="1400" spc="9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of</a:t>
                      </a:r>
                      <a:r>
                        <a:rPr lang="en-US" sz="1400" spc="5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the</a:t>
                      </a:r>
                      <a:r>
                        <a:rPr lang="en-US" sz="1400" spc="9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Human</a:t>
                      </a:r>
                      <a:r>
                        <a:rPr lang="en-US" sz="1400" spc="205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resources </a:t>
                      </a:r>
                      <a:r>
                        <a:rPr lang="en-US" sz="1400" spc="-145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heading</a:t>
                      </a:r>
                      <a:r>
                        <a:rPr lang="en-US" sz="1400" spc="9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positions</a:t>
                      </a:r>
                      <a:r>
                        <a:rPr lang="en-US" sz="1400" spc="9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in</a:t>
                      </a:r>
                      <a:r>
                        <a:rPr lang="en-US" sz="1400" spc="9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the</a:t>
                      </a:r>
                      <a:r>
                        <a:rPr lang="en-US" sz="1400" spc="55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way</a:t>
                      </a:r>
                      <a:r>
                        <a:rPr lang="en-US" sz="1400" spc="2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of</a:t>
                      </a:r>
                      <a:r>
                        <a:rPr lang="en-US" sz="1400" spc="-2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deleting</a:t>
                      </a:r>
                      <a:r>
                        <a:rPr lang="en-US" sz="1400" spc="15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or</a:t>
                      </a:r>
                      <a:r>
                        <a:rPr lang="en-US" sz="1400" spc="18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adding</a:t>
                      </a:r>
                      <a:r>
                        <a:rPr lang="en-US" sz="1400" spc="9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new positions</a:t>
                      </a:r>
                      <a:r>
                        <a:rPr lang="en-US" sz="1400" spc="9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in</a:t>
                      </a:r>
                      <a:r>
                        <a:rPr lang="en-US" sz="1400" spc="55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the</a:t>
                      </a:r>
                      <a:r>
                        <a:rPr lang="en-US" sz="1400" spc="9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project</a:t>
                      </a:r>
                      <a:r>
                        <a:rPr lang="en-US" sz="1400" spc="9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team</a:t>
                      </a:r>
                    </a:p>
                    <a:p>
                      <a:pPr marL="285750" lvl="0" indent="-285750" algn="l" rtl="0" eaLnBrk="0" fontAlgn="base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/>
                      </a:pP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Major</a:t>
                      </a:r>
                      <a:r>
                        <a:rPr lang="en-US" sz="1400" spc="2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changes</a:t>
                      </a:r>
                      <a:r>
                        <a:rPr lang="en-US" sz="1400" spc="125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in</a:t>
                      </a:r>
                      <a:r>
                        <a:rPr lang="en-US" sz="1400" spc="9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the</a:t>
                      </a:r>
                      <a:r>
                        <a:rPr lang="en-US" sz="1400" spc="15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Workplan</a:t>
                      </a:r>
                      <a:r>
                        <a:rPr lang="en-US" sz="1400" spc="9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of</a:t>
                      </a:r>
                      <a:r>
                        <a:rPr lang="en-US" sz="1400" spc="15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the</a:t>
                      </a:r>
                      <a:r>
                        <a:rPr lang="en-US" sz="1400" spc="9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latest</a:t>
                      </a:r>
                      <a:r>
                        <a:rPr lang="en-US" sz="1400" spc="9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approved</a:t>
                      </a:r>
                      <a:r>
                        <a:rPr lang="en-US" sz="1400" spc="55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version</a:t>
                      </a:r>
                      <a:r>
                        <a:rPr lang="en-US" sz="1400" spc="125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of</a:t>
                      </a:r>
                      <a:r>
                        <a:rPr lang="en-US" sz="1400" spc="5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eMS</a:t>
                      </a:r>
                      <a:r>
                        <a:rPr lang="en-US" sz="1400" spc="13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project</a:t>
                      </a:r>
                    </a:p>
                    <a:p>
                      <a:pPr marL="285750" lvl="0" indent="-285750" algn="l" rtl="0" eaLnBrk="0" fontAlgn="base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/>
                      </a:pP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Changes  of </a:t>
                      </a:r>
                      <a:r>
                        <a:rPr lang="en-US" sz="1400" spc="-4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the</a:t>
                      </a:r>
                      <a:r>
                        <a:rPr lang="en-US" sz="1400" spc="275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initial  conditions  set </a:t>
                      </a:r>
                      <a:r>
                        <a:rPr lang="en-US" sz="1400" spc="-75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within  the</a:t>
                      </a:r>
                      <a:r>
                        <a:rPr lang="en-US" sz="1400" spc="31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preliminary </a:t>
                      </a:r>
                      <a:r>
                        <a:rPr lang="en-US" sz="1400" spc="-35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project  design  phases </a:t>
                      </a:r>
                      <a:r>
                        <a:rPr lang="en-US" sz="1400" spc="65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(e.g. feasibility</a:t>
                      </a:r>
                      <a:r>
                        <a:rPr lang="en-US" sz="1400" spc="2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study</a:t>
                      </a:r>
                      <a:r>
                        <a:rPr lang="en-US" sz="1400" spc="55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for</a:t>
                      </a:r>
                      <a:r>
                        <a:rPr lang="en-US" sz="1400" spc="25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projects</a:t>
                      </a:r>
                      <a:r>
                        <a:rPr lang="en-US" sz="1400" spc="2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with</a:t>
                      </a:r>
                      <a:r>
                        <a:rPr lang="en-US" sz="1400" spc="9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infrastructure</a:t>
                      </a:r>
                      <a:r>
                        <a:rPr lang="en-US" sz="1400" spc="15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and</a:t>
                      </a:r>
                      <a:r>
                        <a:rPr lang="en-US" sz="1400" spc="-75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Arial" panose="020B0604020202020204" pitchFamily="34" charset="0"/>
                        </a:rPr>
                        <a:t>works)</a:t>
                      </a:r>
                      <a:endParaRPr lang="ro-RO" sz="1400" b="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rebuchet MS" panose="020B0603020202020204" pitchFamily="34" charset="0"/>
                        <a:ea typeface="MS PGothic" pitchFamily="34" charset="-128"/>
                      </a:endParaRPr>
                    </a:p>
                  </a:txBody>
                  <a:tcPr marL="68582" marR="68582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6">
            <a:extLst>
              <a:ext uri="{FF2B5EF4-FFF2-40B4-BE49-F238E27FC236}">
                <a16:creationId xmlns:a16="http://schemas.microsoft.com/office/drawing/2014/main" id="{FAC81E76-6758-4C3D-8CBB-CAA5F5898B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638" y="0"/>
            <a:ext cx="11410950" cy="687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20">
            <a:extLst>
              <a:ext uri="{FF2B5EF4-FFF2-40B4-BE49-F238E27FC236}">
                <a16:creationId xmlns:a16="http://schemas.microsoft.com/office/drawing/2014/main" id="{B5CB91C6-A242-4C20-9B82-B54A07CDDB0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03"/>
          <a:stretch>
            <a:fillRect/>
          </a:stretch>
        </p:blipFill>
        <p:spPr bwMode="auto">
          <a:xfrm>
            <a:off x="0" y="-87312"/>
            <a:ext cx="12176125" cy="695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ubtitle 22">
            <a:extLst>
              <a:ext uri="{FF2B5EF4-FFF2-40B4-BE49-F238E27FC236}">
                <a16:creationId xmlns:a16="http://schemas.microsoft.com/office/drawing/2014/main" id="{A9341A36-C337-4ACE-A96C-11A91847E3E8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2909888" y="1021090"/>
            <a:ext cx="5692775" cy="1031875"/>
          </a:xfrm>
        </p:spPr>
        <p:txBody>
          <a:bodyPr>
            <a:normAutofit fontScale="85000"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/>
              <a:buNone/>
              <a:defRPr/>
            </a:pPr>
            <a:r>
              <a:rPr lang="en-GB" sz="3600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How to estimate when to send a request for modifications?</a:t>
            </a:r>
          </a:p>
          <a:p>
            <a:pPr eaLnBrk="1" fontAlgn="auto" hangingPunct="1">
              <a:spcAft>
                <a:spcPts val="0"/>
              </a:spcAft>
              <a:buFont typeface="Arial" pitchFamily="34"/>
              <a:buNone/>
              <a:defRPr/>
            </a:pPr>
            <a:endParaRPr lang="en-GB" sz="3600" dirty="0">
              <a:solidFill>
                <a:schemeClr val="accent1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 algn="l" eaLnBrk="1" fontAlgn="auto" hangingPunct="1">
              <a:spcAft>
                <a:spcPts val="0"/>
              </a:spcAft>
              <a:buFont typeface="Arial" pitchFamily="34"/>
              <a:buNone/>
              <a:defRPr/>
            </a:pPr>
            <a:endParaRPr lang="ro-RO" sz="3600" dirty="0">
              <a:solidFill>
                <a:schemeClr val="accent1">
                  <a:lumMod val="75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CEDA72F-EED3-4339-98B4-40D7CA00E201}"/>
              </a:ext>
            </a:extLst>
          </p:cNvPr>
          <p:cNvSpPr txBox="1"/>
          <p:nvPr/>
        </p:nvSpPr>
        <p:spPr>
          <a:xfrm>
            <a:off x="818230" y="2052965"/>
            <a:ext cx="105396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i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In case of a Notification: 10 days from Step 1 – Step 3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1A60075-E566-442C-B5EC-7206FC8B3FD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33245036"/>
              </p:ext>
            </p:extLst>
          </p:nvPr>
        </p:nvGraphicFramePr>
        <p:xfrm>
          <a:off x="818230" y="2826413"/>
          <a:ext cx="10539662" cy="29108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29635617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6">
            <a:extLst>
              <a:ext uri="{FF2B5EF4-FFF2-40B4-BE49-F238E27FC236}">
                <a16:creationId xmlns:a16="http://schemas.microsoft.com/office/drawing/2014/main" id="{FAC81E76-6758-4C3D-8CBB-CAA5F5898B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638" y="0"/>
            <a:ext cx="11410950" cy="687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20">
            <a:extLst>
              <a:ext uri="{FF2B5EF4-FFF2-40B4-BE49-F238E27FC236}">
                <a16:creationId xmlns:a16="http://schemas.microsoft.com/office/drawing/2014/main" id="{B5CB91C6-A242-4C20-9B82-B54A07CDDB0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03"/>
          <a:stretch>
            <a:fillRect/>
          </a:stretch>
        </p:blipFill>
        <p:spPr bwMode="auto">
          <a:xfrm>
            <a:off x="-331788" y="0"/>
            <a:ext cx="12523788" cy="7158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ubtitle 22">
            <a:extLst>
              <a:ext uri="{FF2B5EF4-FFF2-40B4-BE49-F238E27FC236}">
                <a16:creationId xmlns:a16="http://schemas.microsoft.com/office/drawing/2014/main" id="{A9341A36-C337-4ACE-A96C-11A91847E3E8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2909888" y="1021090"/>
            <a:ext cx="5692775" cy="1031875"/>
          </a:xfrm>
        </p:spPr>
        <p:txBody>
          <a:bodyPr>
            <a:normAutofit fontScale="85000"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/>
              <a:buNone/>
              <a:defRPr/>
            </a:pPr>
            <a:r>
              <a:rPr lang="en-GB" sz="3600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How to estimate when to send a request for modifications?</a:t>
            </a:r>
          </a:p>
          <a:p>
            <a:pPr eaLnBrk="1" fontAlgn="auto" hangingPunct="1">
              <a:spcAft>
                <a:spcPts val="0"/>
              </a:spcAft>
              <a:buFont typeface="Arial" pitchFamily="34"/>
              <a:buNone/>
              <a:defRPr/>
            </a:pPr>
            <a:endParaRPr lang="en-GB" sz="3600" dirty="0">
              <a:solidFill>
                <a:schemeClr val="accent1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 algn="l" eaLnBrk="1" fontAlgn="auto" hangingPunct="1">
              <a:spcAft>
                <a:spcPts val="0"/>
              </a:spcAft>
              <a:buFont typeface="Arial" pitchFamily="34"/>
              <a:buNone/>
              <a:defRPr/>
            </a:pPr>
            <a:endParaRPr lang="ro-RO" sz="3600" dirty="0">
              <a:solidFill>
                <a:schemeClr val="accent1">
                  <a:lumMod val="75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CEDA72F-EED3-4339-98B4-40D7CA00E201}"/>
              </a:ext>
            </a:extLst>
          </p:cNvPr>
          <p:cNvSpPr txBox="1"/>
          <p:nvPr/>
        </p:nvSpPr>
        <p:spPr>
          <a:xfrm>
            <a:off x="826168" y="2052965"/>
            <a:ext cx="105396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i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In case of an Addendum: 45 days from Step 1 – Step 8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1A60075-E566-442C-B5EC-7206FC8B3FD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87028311"/>
              </p:ext>
            </p:extLst>
          </p:nvPr>
        </p:nvGraphicFramePr>
        <p:xfrm>
          <a:off x="214813" y="2908683"/>
          <a:ext cx="11430585" cy="36311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8903887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>
            <a:extLst>
              <a:ext uri="{FF2B5EF4-FFF2-40B4-BE49-F238E27FC236}">
                <a16:creationId xmlns:a16="http://schemas.microsoft.com/office/drawing/2014/main" id="{1D5FF00B-2D2E-4458-8492-4136E7B008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759" y="0"/>
            <a:ext cx="11411007" cy="6871569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3" name="Picture 20">
            <a:extLst>
              <a:ext uri="{FF2B5EF4-FFF2-40B4-BE49-F238E27FC236}">
                <a16:creationId xmlns:a16="http://schemas.microsoft.com/office/drawing/2014/main" id="{E8FA4F06-0609-47D3-BFE0-8A8C285B369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4903"/>
          <a:stretch>
            <a:fillRect/>
          </a:stretch>
        </p:blipFill>
        <p:spPr>
          <a:xfrm>
            <a:off x="0" y="-50708"/>
            <a:ext cx="12175958" cy="6959416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D25B312E-FD9F-4581-9D6E-E437764F7295}"/>
              </a:ext>
            </a:extLst>
          </p:cNvPr>
          <p:cNvSpPr/>
          <p:nvPr/>
        </p:nvSpPr>
        <p:spPr>
          <a:xfrm>
            <a:off x="2752392" y="1768119"/>
            <a:ext cx="6709739" cy="149191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Think Twice!</a:t>
            </a:r>
            <a:endParaRPr lang="ro-RO" sz="4800" b="1" dirty="0">
              <a:solidFill>
                <a:schemeClr val="accent1">
                  <a:lumMod val="75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8470B61-3884-46F8-B809-814D39B0B3CC}"/>
              </a:ext>
            </a:extLst>
          </p:cNvPr>
          <p:cNvSpPr/>
          <p:nvPr/>
        </p:nvSpPr>
        <p:spPr>
          <a:xfrm>
            <a:off x="2752392" y="3597966"/>
            <a:ext cx="6709739" cy="149191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Act Once!</a:t>
            </a:r>
            <a:endParaRPr lang="ro-RO" sz="4800" b="1" dirty="0">
              <a:solidFill>
                <a:schemeClr val="accent1">
                  <a:lumMod val="75000"/>
                </a:schemeClr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3241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865</TotalTime>
  <Words>658</Words>
  <Application>Microsoft Office PowerPoint</Application>
  <PresentationFormat>Widescreen</PresentationFormat>
  <Paragraphs>63</Paragraphs>
  <Slides>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Calibri Light</vt:lpstr>
      <vt:lpstr>Trebuchet MS</vt:lpstr>
      <vt:lpstr>Wingdings</vt:lpstr>
      <vt:lpstr>Office Theme</vt:lpstr>
      <vt:lpstr>Training for beneficiaries 2nd Call for proposals Joint Operational Programme Black Sea Basin 2014-2020 Contract modification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Jesica</dc:creator>
  <cp:lastModifiedBy>Jesica</cp:lastModifiedBy>
  <cp:revision>58</cp:revision>
  <cp:lastPrinted>2019-04-03T07:34:22Z</cp:lastPrinted>
  <dcterms:created xsi:type="dcterms:W3CDTF">2018-08-21T07:17:02Z</dcterms:created>
  <dcterms:modified xsi:type="dcterms:W3CDTF">2020-11-18T12:50:51Z</dcterms:modified>
</cp:coreProperties>
</file>