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6" r:id="rId2"/>
    <p:sldId id="275" r:id="rId3"/>
    <p:sldId id="296" r:id="rId4"/>
    <p:sldId id="299" r:id="rId5"/>
    <p:sldId id="300" r:id="rId6"/>
  </p:sldIdLst>
  <p:sldSz cx="12192000" cy="6858000"/>
  <p:notesSz cx="6805613" cy="99441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418" y="-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iagrams/_rels/data2.xml.rels><?xml version="1.0" encoding="UTF-8" standalone="yes"?>
<Relationships xmlns="http://schemas.openxmlformats.org/package/2006/relationships"><Relationship Id="rId3" Type="http://schemas.openxmlformats.org/officeDocument/2006/relationships/hyperlink" Target="mailto:Elena.Veselovskaia@bsb.adrse.ro" TargetMode="External"/><Relationship Id="rId2" Type="http://schemas.openxmlformats.org/officeDocument/2006/relationships/hyperlink" Target="mailto:anamaria.munteanu@bsb.adrse.ro" TargetMode="External"/><Relationship Id="rId1" Type="http://schemas.openxmlformats.org/officeDocument/2006/relationships/hyperlink" Target="mailto:alla.nastych@bsb.adrse.ro" TargetMode="External"/><Relationship Id="rId5" Type="http://schemas.openxmlformats.org/officeDocument/2006/relationships/hyperlink" Target="mailto:nicolae.minculescu@bsb.adrse.ro" TargetMode="External"/><Relationship Id="rId4" Type="http://schemas.openxmlformats.org/officeDocument/2006/relationships/hyperlink" Target="mailto:georgiana.bratu@bsb.adrse.ro" TargetMode="External"/></Relationships>
</file>

<file path=ppt/diagrams/_rels/drawing2.xml.rels><?xml version="1.0" encoding="UTF-8" standalone="yes"?>
<Relationships xmlns="http://schemas.openxmlformats.org/package/2006/relationships"><Relationship Id="rId3" Type="http://schemas.openxmlformats.org/officeDocument/2006/relationships/hyperlink" Target="mailto:Elena.Veselovskaia@bsb.adrse.ro" TargetMode="External"/><Relationship Id="rId2" Type="http://schemas.openxmlformats.org/officeDocument/2006/relationships/hyperlink" Target="mailto:anamaria.munteanu@bsb.adrse.ro" TargetMode="External"/><Relationship Id="rId1" Type="http://schemas.openxmlformats.org/officeDocument/2006/relationships/hyperlink" Target="mailto:alla.nastych@bsb.adrse.ro" TargetMode="External"/><Relationship Id="rId5" Type="http://schemas.openxmlformats.org/officeDocument/2006/relationships/hyperlink" Target="mailto:nicolae.minculescu@bsb.adrse.ro" TargetMode="External"/><Relationship Id="rId4" Type="http://schemas.openxmlformats.org/officeDocument/2006/relationships/hyperlink" Target="mailto:georgiana.bratu@bsb.adrse.ro"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D02A9F-8A72-4ADF-ACEE-5B157D965DBF}"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2F91ABBD-5898-4AEF-AD2A-CBF9D3EE25C1}">
      <dgm:prSet phldrT="[Text]"/>
      <dgm:spPr/>
      <dgm:t>
        <a:bodyPr/>
        <a:lstStyle/>
        <a:p>
          <a:r>
            <a:rPr lang="en-US" dirty="0">
              <a:solidFill>
                <a:schemeClr val="accent1">
                  <a:lumMod val="75000"/>
                </a:schemeClr>
              </a:solidFill>
              <a:latin typeface="Trebuchet MS" panose="020B0603020202020204" pitchFamily="34" charset="0"/>
            </a:rPr>
            <a:t>Progress report</a:t>
          </a:r>
        </a:p>
      </dgm:t>
    </dgm:pt>
    <dgm:pt modelId="{50F3174A-2D22-4EC8-A02B-B2B86D397CE1}" type="parTrans" cxnId="{FC5D97DB-9C17-465D-BF62-35D1D6471C90}">
      <dgm:prSet/>
      <dgm:spPr/>
      <dgm:t>
        <a:bodyPr/>
        <a:lstStyle/>
        <a:p>
          <a:endParaRPr lang="en-US"/>
        </a:p>
      </dgm:t>
    </dgm:pt>
    <dgm:pt modelId="{209CEF71-D578-4300-9EC6-C63B25B2641C}" type="sibTrans" cxnId="{FC5D97DB-9C17-465D-BF62-35D1D6471C90}">
      <dgm:prSet/>
      <dgm:spPr/>
      <dgm:t>
        <a:bodyPr/>
        <a:lstStyle/>
        <a:p>
          <a:endParaRPr lang="en-US"/>
        </a:p>
      </dgm:t>
    </dgm:pt>
    <dgm:pt modelId="{F0971811-89B7-4DD5-82FC-45516F35E1C3}">
      <dgm:prSet phldrT="[Text]"/>
      <dgm:spPr/>
      <dgm:t>
        <a:bodyPr/>
        <a:lstStyle/>
        <a:p>
          <a:r>
            <a:rPr lang="en-GB" dirty="0">
              <a:solidFill>
                <a:schemeClr val="bg1"/>
              </a:solidFill>
              <a:latin typeface="Trebuchet MS" panose="020B0603020202020204" pitchFamily="34" charset="0"/>
            </a:rPr>
            <a:t>Describe the progress registered only in the reported period</a:t>
          </a:r>
          <a:endParaRPr lang="en-US" dirty="0">
            <a:solidFill>
              <a:schemeClr val="bg1"/>
            </a:solidFill>
            <a:latin typeface="Trebuchet MS" panose="020B0603020202020204" pitchFamily="34" charset="0"/>
          </a:endParaRPr>
        </a:p>
      </dgm:t>
    </dgm:pt>
    <dgm:pt modelId="{7C37F035-B55A-4A82-8ACF-78A1B99DCDBE}" type="parTrans" cxnId="{FB09D3D6-7BC2-4424-8C9D-79C8296D6C7E}">
      <dgm:prSet/>
      <dgm:spPr/>
      <dgm:t>
        <a:bodyPr/>
        <a:lstStyle/>
        <a:p>
          <a:endParaRPr lang="en-US"/>
        </a:p>
      </dgm:t>
    </dgm:pt>
    <dgm:pt modelId="{3FBAFDB2-6C38-4374-A1DC-AC6E4E23B57C}" type="sibTrans" cxnId="{FB09D3D6-7BC2-4424-8C9D-79C8296D6C7E}">
      <dgm:prSet/>
      <dgm:spPr/>
      <dgm:t>
        <a:bodyPr/>
        <a:lstStyle/>
        <a:p>
          <a:endParaRPr lang="en-US"/>
        </a:p>
      </dgm:t>
    </dgm:pt>
    <dgm:pt modelId="{25AFD1BD-98DC-49D0-896E-0692EE3C3F0B}">
      <dgm:prSet phldrT="[Text]"/>
      <dgm:spPr/>
      <dgm:t>
        <a:bodyPr/>
        <a:lstStyle/>
        <a:p>
          <a:pPr>
            <a:buFontTx/>
            <a:buChar char="-"/>
          </a:pPr>
          <a:r>
            <a:rPr lang="en-GB" dirty="0">
              <a:solidFill>
                <a:schemeClr val="bg1"/>
              </a:solidFill>
              <a:latin typeface="Trebuchet MS" panose="020B0603020202020204" pitchFamily="34" charset="0"/>
            </a:rPr>
            <a:t>Do not attach other documents that are not requested!</a:t>
          </a:r>
        </a:p>
        <a:p>
          <a:pPr>
            <a:buFontTx/>
            <a:buChar char="-"/>
          </a:pPr>
          <a:r>
            <a:rPr lang="en-GB" dirty="0">
              <a:solidFill>
                <a:schemeClr val="bg1"/>
              </a:solidFill>
              <a:latin typeface="Trebuchet MS" panose="020B0603020202020204" pitchFamily="34" charset="0"/>
            </a:rPr>
            <a:t>Do not forget to update the Supplementary information Section – Procurements!</a:t>
          </a:r>
          <a:endParaRPr lang="en-US" dirty="0">
            <a:solidFill>
              <a:schemeClr val="bg1"/>
            </a:solidFill>
            <a:latin typeface="Trebuchet MS" panose="020B0603020202020204" pitchFamily="34" charset="0"/>
          </a:endParaRPr>
        </a:p>
      </dgm:t>
    </dgm:pt>
    <dgm:pt modelId="{84E4BCE0-894A-44D7-A342-CB52E46B4B9C}" type="parTrans" cxnId="{8335FAE8-DBC4-4BFA-8C5F-8719D4E1F5AD}">
      <dgm:prSet/>
      <dgm:spPr/>
      <dgm:t>
        <a:bodyPr/>
        <a:lstStyle/>
        <a:p>
          <a:endParaRPr lang="en-US"/>
        </a:p>
      </dgm:t>
    </dgm:pt>
    <dgm:pt modelId="{792C34E3-D6A5-4FCF-A06D-4DE2B8DA95F3}" type="sibTrans" cxnId="{8335FAE8-DBC4-4BFA-8C5F-8719D4E1F5AD}">
      <dgm:prSet/>
      <dgm:spPr/>
      <dgm:t>
        <a:bodyPr/>
        <a:lstStyle/>
        <a:p>
          <a:endParaRPr lang="en-US"/>
        </a:p>
      </dgm:t>
    </dgm:pt>
    <dgm:pt modelId="{B576B911-2A56-4A4E-B0F1-1345ECE4E36A}">
      <dgm:prSet phldrT="[Text]"/>
      <dgm:spPr/>
      <dgm:t>
        <a:bodyPr/>
        <a:lstStyle/>
        <a:p>
          <a:r>
            <a:rPr lang="en-US" dirty="0">
              <a:solidFill>
                <a:schemeClr val="accent1">
                  <a:lumMod val="75000"/>
                </a:schemeClr>
              </a:solidFill>
              <a:latin typeface="Trebuchet MS" panose="020B0603020202020204" pitchFamily="34" charset="0"/>
            </a:rPr>
            <a:t>Interim and final report</a:t>
          </a:r>
        </a:p>
      </dgm:t>
    </dgm:pt>
    <dgm:pt modelId="{23D7B31B-6700-4788-9844-07FB13FA6524}" type="parTrans" cxnId="{F4730A5A-D125-4EFA-8B6C-37248853040A}">
      <dgm:prSet/>
      <dgm:spPr/>
      <dgm:t>
        <a:bodyPr/>
        <a:lstStyle/>
        <a:p>
          <a:endParaRPr lang="en-US"/>
        </a:p>
      </dgm:t>
    </dgm:pt>
    <dgm:pt modelId="{318EA862-8438-4838-A716-7504FC375D99}" type="sibTrans" cxnId="{F4730A5A-D125-4EFA-8B6C-37248853040A}">
      <dgm:prSet/>
      <dgm:spPr/>
      <dgm:t>
        <a:bodyPr/>
        <a:lstStyle/>
        <a:p>
          <a:endParaRPr lang="en-US"/>
        </a:p>
      </dgm:t>
    </dgm:pt>
    <dgm:pt modelId="{E395CEAB-CF4F-4D95-9AA3-02DF310E77EE}">
      <dgm:prSet phldrT="[Text]"/>
      <dgm:spPr/>
      <dgm:t>
        <a:bodyPr/>
        <a:lstStyle/>
        <a:p>
          <a:r>
            <a:rPr lang="en-GB" dirty="0">
              <a:solidFill>
                <a:schemeClr val="bg1"/>
              </a:solidFill>
              <a:latin typeface="Trebuchet MS" panose="020B0603020202020204" pitchFamily="34" charset="0"/>
            </a:rPr>
            <a:t>Describe the progress from the beginning of the project implementation until the end date of the reporting period</a:t>
          </a:r>
          <a:endParaRPr lang="en-US" dirty="0">
            <a:solidFill>
              <a:schemeClr val="bg1"/>
            </a:solidFill>
            <a:latin typeface="Trebuchet MS" panose="020B0603020202020204" pitchFamily="34" charset="0"/>
          </a:endParaRPr>
        </a:p>
      </dgm:t>
    </dgm:pt>
    <dgm:pt modelId="{3298051F-B11E-44F4-9EFE-D1A979EC13A3}" type="parTrans" cxnId="{45D23D3D-A2E2-45F4-B386-F9DBC0858789}">
      <dgm:prSet/>
      <dgm:spPr/>
      <dgm:t>
        <a:bodyPr/>
        <a:lstStyle/>
        <a:p>
          <a:endParaRPr lang="en-US"/>
        </a:p>
      </dgm:t>
    </dgm:pt>
    <dgm:pt modelId="{E5D6D90F-EAAE-44AD-BEB8-96B9B8A97C63}" type="sibTrans" cxnId="{45D23D3D-A2E2-45F4-B386-F9DBC0858789}">
      <dgm:prSet/>
      <dgm:spPr/>
      <dgm:t>
        <a:bodyPr/>
        <a:lstStyle/>
        <a:p>
          <a:endParaRPr lang="en-US"/>
        </a:p>
      </dgm:t>
    </dgm:pt>
    <dgm:pt modelId="{C07356D7-9E7E-418E-A6F9-9CDE33B6DB42}">
      <dgm:prSet phldrT="[Text]"/>
      <dgm:spPr/>
      <dgm:t>
        <a:bodyPr/>
        <a:lstStyle/>
        <a:p>
          <a:r>
            <a:rPr lang="en-GB" dirty="0">
              <a:solidFill>
                <a:schemeClr val="bg1"/>
              </a:solidFill>
              <a:latin typeface="Trebuchet MS" panose="020B0603020202020204" pitchFamily="34" charset="0"/>
            </a:rPr>
            <a:t>Attach evidences for all deliverables!</a:t>
          </a:r>
          <a:endParaRPr lang="en-US" dirty="0">
            <a:solidFill>
              <a:schemeClr val="bg1"/>
            </a:solidFill>
            <a:latin typeface="Trebuchet MS" panose="020B0603020202020204" pitchFamily="34" charset="0"/>
          </a:endParaRPr>
        </a:p>
      </dgm:t>
    </dgm:pt>
    <dgm:pt modelId="{9B6CD495-1503-4977-A76E-F10785CCFDF1}" type="parTrans" cxnId="{C15E42A3-12EB-4DA0-B559-7C675969B815}">
      <dgm:prSet/>
      <dgm:spPr/>
      <dgm:t>
        <a:bodyPr/>
        <a:lstStyle/>
        <a:p>
          <a:endParaRPr lang="en-US"/>
        </a:p>
      </dgm:t>
    </dgm:pt>
    <dgm:pt modelId="{1CDBA904-DE5F-4157-BE1E-0BF74041D547}" type="sibTrans" cxnId="{C15E42A3-12EB-4DA0-B559-7C675969B815}">
      <dgm:prSet/>
      <dgm:spPr/>
      <dgm:t>
        <a:bodyPr/>
        <a:lstStyle/>
        <a:p>
          <a:endParaRPr lang="en-US"/>
        </a:p>
      </dgm:t>
    </dgm:pt>
    <dgm:pt modelId="{486A13CF-E716-4CCA-BD22-1B373E7B3A1D}" type="pres">
      <dgm:prSet presAssocID="{65D02A9F-8A72-4ADF-ACEE-5B157D965DBF}" presName="theList" presStyleCnt="0">
        <dgm:presLayoutVars>
          <dgm:dir/>
          <dgm:animLvl val="lvl"/>
          <dgm:resizeHandles val="exact"/>
        </dgm:presLayoutVars>
      </dgm:prSet>
      <dgm:spPr/>
    </dgm:pt>
    <dgm:pt modelId="{08A8C666-096A-4783-BE37-E39D6B41C951}" type="pres">
      <dgm:prSet presAssocID="{2F91ABBD-5898-4AEF-AD2A-CBF9D3EE25C1}" presName="compNode" presStyleCnt="0"/>
      <dgm:spPr/>
    </dgm:pt>
    <dgm:pt modelId="{8D9B0A73-1050-4515-876B-AD128DF8F646}" type="pres">
      <dgm:prSet presAssocID="{2F91ABBD-5898-4AEF-AD2A-CBF9D3EE25C1}" presName="aNode" presStyleLbl="bgShp" presStyleIdx="0" presStyleCnt="2"/>
      <dgm:spPr/>
    </dgm:pt>
    <dgm:pt modelId="{DCD8213E-C381-4E5A-B834-3B73238A2B93}" type="pres">
      <dgm:prSet presAssocID="{2F91ABBD-5898-4AEF-AD2A-CBF9D3EE25C1}" presName="textNode" presStyleLbl="bgShp" presStyleIdx="0" presStyleCnt="2"/>
      <dgm:spPr/>
    </dgm:pt>
    <dgm:pt modelId="{FC56EF83-D891-4F0D-B599-2001DA87EF5E}" type="pres">
      <dgm:prSet presAssocID="{2F91ABBD-5898-4AEF-AD2A-CBF9D3EE25C1}" presName="compChildNode" presStyleCnt="0"/>
      <dgm:spPr/>
    </dgm:pt>
    <dgm:pt modelId="{65694F2C-9BD0-4C36-BF3D-9C23BABB1483}" type="pres">
      <dgm:prSet presAssocID="{2F91ABBD-5898-4AEF-AD2A-CBF9D3EE25C1}" presName="theInnerList" presStyleCnt="0"/>
      <dgm:spPr/>
    </dgm:pt>
    <dgm:pt modelId="{94F3339C-F3A0-488A-B6A9-0CE8DCD6AB4E}" type="pres">
      <dgm:prSet presAssocID="{F0971811-89B7-4DD5-82FC-45516F35E1C3}" presName="childNode" presStyleLbl="node1" presStyleIdx="0" presStyleCnt="4">
        <dgm:presLayoutVars>
          <dgm:bulletEnabled val="1"/>
        </dgm:presLayoutVars>
      </dgm:prSet>
      <dgm:spPr/>
    </dgm:pt>
    <dgm:pt modelId="{2352FD00-F16E-4DB9-AA10-364A946962B9}" type="pres">
      <dgm:prSet presAssocID="{F0971811-89B7-4DD5-82FC-45516F35E1C3}" presName="aSpace2" presStyleCnt="0"/>
      <dgm:spPr/>
    </dgm:pt>
    <dgm:pt modelId="{47DE88E9-A58B-4367-9E31-BE64B5DE3916}" type="pres">
      <dgm:prSet presAssocID="{25AFD1BD-98DC-49D0-896E-0692EE3C3F0B}" presName="childNode" presStyleLbl="node1" presStyleIdx="1" presStyleCnt="4">
        <dgm:presLayoutVars>
          <dgm:bulletEnabled val="1"/>
        </dgm:presLayoutVars>
      </dgm:prSet>
      <dgm:spPr/>
    </dgm:pt>
    <dgm:pt modelId="{B8F8E45B-920D-4861-8078-05B05C820AB7}" type="pres">
      <dgm:prSet presAssocID="{2F91ABBD-5898-4AEF-AD2A-CBF9D3EE25C1}" presName="aSpace" presStyleCnt="0"/>
      <dgm:spPr/>
    </dgm:pt>
    <dgm:pt modelId="{CDD49178-2053-446F-9455-3DA4FDA335D5}" type="pres">
      <dgm:prSet presAssocID="{B576B911-2A56-4A4E-B0F1-1345ECE4E36A}" presName="compNode" presStyleCnt="0"/>
      <dgm:spPr/>
    </dgm:pt>
    <dgm:pt modelId="{C52C7A6F-6E16-48E5-B65E-32401C391574}" type="pres">
      <dgm:prSet presAssocID="{B576B911-2A56-4A4E-B0F1-1345ECE4E36A}" presName="aNode" presStyleLbl="bgShp" presStyleIdx="1" presStyleCnt="2"/>
      <dgm:spPr/>
    </dgm:pt>
    <dgm:pt modelId="{C4435F6B-57FD-4A71-848B-34B6F17D006B}" type="pres">
      <dgm:prSet presAssocID="{B576B911-2A56-4A4E-B0F1-1345ECE4E36A}" presName="textNode" presStyleLbl="bgShp" presStyleIdx="1" presStyleCnt="2"/>
      <dgm:spPr/>
    </dgm:pt>
    <dgm:pt modelId="{7D120741-B6E9-4F84-A867-AE879C3D8476}" type="pres">
      <dgm:prSet presAssocID="{B576B911-2A56-4A4E-B0F1-1345ECE4E36A}" presName="compChildNode" presStyleCnt="0"/>
      <dgm:spPr/>
    </dgm:pt>
    <dgm:pt modelId="{2A0300C1-F63A-42E2-A74C-7D930FD83F59}" type="pres">
      <dgm:prSet presAssocID="{B576B911-2A56-4A4E-B0F1-1345ECE4E36A}" presName="theInnerList" presStyleCnt="0"/>
      <dgm:spPr/>
    </dgm:pt>
    <dgm:pt modelId="{8030AD1A-17DD-4586-95C1-74468DEA0997}" type="pres">
      <dgm:prSet presAssocID="{E395CEAB-CF4F-4D95-9AA3-02DF310E77EE}" presName="childNode" presStyleLbl="node1" presStyleIdx="2" presStyleCnt="4">
        <dgm:presLayoutVars>
          <dgm:bulletEnabled val="1"/>
        </dgm:presLayoutVars>
      </dgm:prSet>
      <dgm:spPr/>
    </dgm:pt>
    <dgm:pt modelId="{B79CFCF4-6A06-4A97-B11D-406D2B1C3D9D}" type="pres">
      <dgm:prSet presAssocID="{E395CEAB-CF4F-4D95-9AA3-02DF310E77EE}" presName="aSpace2" presStyleCnt="0"/>
      <dgm:spPr/>
    </dgm:pt>
    <dgm:pt modelId="{5AFF22F2-BD1C-4ED0-9382-B7D9D539D1DE}" type="pres">
      <dgm:prSet presAssocID="{C07356D7-9E7E-418E-A6F9-9CDE33B6DB42}" presName="childNode" presStyleLbl="node1" presStyleIdx="3" presStyleCnt="4">
        <dgm:presLayoutVars>
          <dgm:bulletEnabled val="1"/>
        </dgm:presLayoutVars>
      </dgm:prSet>
      <dgm:spPr/>
    </dgm:pt>
  </dgm:ptLst>
  <dgm:cxnLst>
    <dgm:cxn modelId="{C034CF1B-A10B-4AC9-818A-B739C81C1065}" type="presOf" srcId="{65D02A9F-8A72-4ADF-ACEE-5B157D965DBF}" destId="{486A13CF-E716-4CCA-BD22-1B373E7B3A1D}" srcOrd="0" destOrd="0" presId="urn:microsoft.com/office/officeart/2005/8/layout/lProcess2"/>
    <dgm:cxn modelId="{0E85E81B-4B05-4955-B0F3-2E214924DCA4}" type="presOf" srcId="{C07356D7-9E7E-418E-A6F9-9CDE33B6DB42}" destId="{5AFF22F2-BD1C-4ED0-9382-B7D9D539D1DE}" srcOrd="0" destOrd="0" presId="urn:microsoft.com/office/officeart/2005/8/layout/lProcess2"/>
    <dgm:cxn modelId="{45D23D3D-A2E2-45F4-B386-F9DBC0858789}" srcId="{B576B911-2A56-4A4E-B0F1-1345ECE4E36A}" destId="{E395CEAB-CF4F-4D95-9AA3-02DF310E77EE}" srcOrd="0" destOrd="0" parTransId="{3298051F-B11E-44F4-9EFE-D1A979EC13A3}" sibTransId="{E5D6D90F-EAAE-44AD-BEB8-96B9B8A97C63}"/>
    <dgm:cxn modelId="{0E10EA46-B11F-4E98-9E54-B9DA9409C97B}" type="presOf" srcId="{2F91ABBD-5898-4AEF-AD2A-CBF9D3EE25C1}" destId="{DCD8213E-C381-4E5A-B834-3B73238A2B93}" srcOrd="1" destOrd="0" presId="urn:microsoft.com/office/officeart/2005/8/layout/lProcess2"/>
    <dgm:cxn modelId="{875E7148-9800-4835-BEF0-471A6CA5EEF7}" type="presOf" srcId="{B576B911-2A56-4A4E-B0F1-1345ECE4E36A}" destId="{C52C7A6F-6E16-48E5-B65E-32401C391574}" srcOrd="0" destOrd="0" presId="urn:microsoft.com/office/officeart/2005/8/layout/lProcess2"/>
    <dgm:cxn modelId="{B0F54572-52FA-4045-8EA7-EA9D395607EF}" type="presOf" srcId="{E395CEAB-CF4F-4D95-9AA3-02DF310E77EE}" destId="{8030AD1A-17DD-4586-95C1-74468DEA0997}" srcOrd="0" destOrd="0" presId="urn:microsoft.com/office/officeart/2005/8/layout/lProcess2"/>
    <dgm:cxn modelId="{C5DDFA57-EA84-4B9A-9CE0-F2C8E3D27091}" type="presOf" srcId="{F0971811-89B7-4DD5-82FC-45516F35E1C3}" destId="{94F3339C-F3A0-488A-B6A9-0CE8DCD6AB4E}" srcOrd="0" destOrd="0" presId="urn:microsoft.com/office/officeart/2005/8/layout/lProcess2"/>
    <dgm:cxn modelId="{F4730A5A-D125-4EFA-8B6C-37248853040A}" srcId="{65D02A9F-8A72-4ADF-ACEE-5B157D965DBF}" destId="{B576B911-2A56-4A4E-B0F1-1345ECE4E36A}" srcOrd="1" destOrd="0" parTransId="{23D7B31B-6700-4788-9844-07FB13FA6524}" sibTransId="{318EA862-8438-4838-A716-7504FC375D99}"/>
    <dgm:cxn modelId="{C15E42A3-12EB-4DA0-B559-7C675969B815}" srcId="{B576B911-2A56-4A4E-B0F1-1345ECE4E36A}" destId="{C07356D7-9E7E-418E-A6F9-9CDE33B6DB42}" srcOrd="1" destOrd="0" parTransId="{9B6CD495-1503-4977-A76E-F10785CCFDF1}" sibTransId="{1CDBA904-DE5F-4157-BE1E-0BF74041D547}"/>
    <dgm:cxn modelId="{CA6705D4-9B1A-4E4A-8DDF-5C1C3E354945}" type="presOf" srcId="{B576B911-2A56-4A4E-B0F1-1345ECE4E36A}" destId="{C4435F6B-57FD-4A71-848B-34B6F17D006B}" srcOrd="1" destOrd="0" presId="urn:microsoft.com/office/officeart/2005/8/layout/lProcess2"/>
    <dgm:cxn modelId="{FB09D3D6-7BC2-4424-8C9D-79C8296D6C7E}" srcId="{2F91ABBD-5898-4AEF-AD2A-CBF9D3EE25C1}" destId="{F0971811-89B7-4DD5-82FC-45516F35E1C3}" srcOrd="0" destOrd="0" parTransId="{7C37F035-B55A-4A82-8ACF-78A1B99DCDBE}" sibTransId="{3FBAFDB2-6C38-4374-A1DC-AC6E4E23B57C}"/>
    <dgm:cxn modelId="{FC5D97DB-9C17-465D-BF62-35D1D6471C90}" srcId="{65D02A9F-8A72-4ADF-ACEE-5B157D965DBF}" destId="{2F91ABBD-5898-4AEF-AD2A-CBF9D3EE25C1}" srcOrd="0" destOrd="0" parTransId="{50F3174A-2D22-4EC8-A02B-B2B86D397CE1}" sibTransId="{209CEF71-D578-4300-9EC6-C63B25B2641C}"/>
    <dgm:cxn modelId="{43EADCE6-DE5B-4515-BEF7-241563BE61BA}" type="presOf" srcId="{25AFD1BD-98DC-49D0-896E-0692EE3C3F0B}" destId="{47DE88E9-A58B-4367-9E31-BE64B5DE3916}" srcOrd="0" destOrd="0" presId="urn:microsoft.com/office/officeart/2005/8/layout/lProcess2"/>
    <dgm:cxn modelId="{8335FAE8-DBC4-4BFA-8C5F-8719D4E1F5AD}" srcId="{2F91ABBD-5898-4AEF-AD2A-CBF9D3EE25C1}" destId="{25AFD1BD-98DC-49D0-896E-0692EE3C3F0B}" srcOrd="1" destOrd="0" parTransId="{84E4BCE0-894A-44D7-A342-CB52E46B4B9C}" sibTransId="{792C34E3-D6A5-4FCF-A06D-4DE2B8DA95F3}"/>
    <dgm:cxn modelId="{CCDFDFEB-C7CE-4DD7-BA41-CF05B3A12DBD}" type="presOf" srcId="{2F91ABBD-5898-4AEF-AD2A-CBF9D3EE25C1}" destId="{8D9B0A73-1050-4515-876B-AD128DF8F646}" srcOrd="0" destOrd="0" presId="urn:microsoft.com/office/officeart/2005/8/layout/lProcess2"/>
    <dgm:cxn modelId="{D680037E-0F3E-455D-8B97-7A2B74345038}" type="presParOf" srcId="{486A13CF-E716-4CCA-BD22-1B373E7B3A1D}" destId="{08A8C666-096A-4783-BE37-E39D6B41C951}" srcOrd="0" destOrd="0" presId="urn:microsoft.com/office/officeart/2005/8/layout/lProcess2"/>
    <dgm:cxn modelId="{04D0FABF-2F27-4334-975E-23029744ADB4}" type="presParOf" srcId="{08A8C666-096A-4783-BE37-E39D6B41C951}" destId="{8D9B0A73-1050-4515-876B-AD128DF8F646}" srcOrd="0" destOrd="0" presId="urn:microsoft.com/office/officeart/2005/8/layout/lProcess2"/>
    <dgm:cxn modelId="{FB0C1FF4-E8B4-4D75-AF0C-200F8CB6774A}" type="presParOf" srcId="{08A8C666-096A-4783-BE37-E39D6B41C951}" destId="{DCD8213E-C381-4E5A-B834-3B73238A2B93}" srcOrd="1" destOrd="0" presId="urn:microsoft.com/office/officeart/2005/8/layout/lProcess2"/>
    <dgm:cxn modelId="{60247C1A-7C70-496A-94FC-226F7DD74000}" type="presParOf" srcId="{08A8C666-096A-4783-BE37-E39D6B41C951}" destId="{FC56EF83-D891-4F0D-B599-2001DA87EF5E}" srcOrd="2" destOrd="0" presId="urn:microsoft.com/office/officeart/2005/8/layout/lProcess2"/>
    <dgm:cxn modelId="{ED2A9EBD-FB77-43A7-9C62-0B2698486252}" type="presParOf" srcId="{FC56EF83-D891-4F0D-B599-2001DA87EF5E}" destId="{65694F2C-9BD0-4C36-BF3D-9C23BABB1483}" srcOrd="0" destOrd="0" presId="urn:microsoft.com/office/officeart/2005/8/layout/lProcess2"/>
    <dgm:cxn modelId="{EFED46B0-E1B6-42D1-AF5F-537EFA47570E}" type="presParOf" srcId="{65694F2C-9BD0-4C36-BF3D-9C23BABB1483}" destId="{94F3339C-F3A0-488A-B6A9-0CE8DCD6AB4E}" srcOrd="0" destOrd="0" presId="urn:microsoft.com/office/officeart/2005/8/layout/lProcess2"/>
    <dgm:cxn modelId="{15433FE5-C9BA-41CC-8A93-D8B1E5ACC2DB}" type="presParOf" srcId="{65694F2C-9BD0-4C36-BF3D-9C23BABB1483}" destId="{2352FD00-F16E-4DB9-AA10-364A946962B9}" srcOrd="1" destOrd="0" presId="urn:microsoft.com/office/officeart/2005/8/layout/lProcess2"/>
    <dgm:cxn modelId="{091BA19D-7D75-45D7-A799-F3F7C877F657}" type="presParOf" srcId="{65694F2C-9BD0-4C36-BF3D-9C23BABB1483}" destId="{47DE88E9-A58B-4367-9E31-BE64B5DE3916}" srcOrd="2" destOrd="0" presId="urn:microsoft.com/office/officeart/2005/8/layout/lProcess2"/>
    <dgm:cxn modelId="{7AA19BC3-8A92-4BCA-BDCF-1F0367BB5E28}" type="presParOf" srcId="{486A13CF-E716-4CCA-BD22-1B373E7B3A1D}" destId="{B8F8E45B-920D-4861-8078-05B05C820AB7}" srcOrd="1" destOrd="0" presId="urn:microsoft.com/office/officeart/2005/8/layout/lProcess2"/>
    <dgm:cxn modelId="{D53A6CA3-1708-4CCF-A96E-F4B2B1B0D0CC}" type="presParOf" srcId="{486A13CF-E716-4CCA-BD22-1B373E7B3A1D}" destId="{CDD49178-2053-446F-9455-3DA4FDA335D5}" srcOrd="2" destOrd="0" presId="urn:microsoft.com/office/officeart/2005/8/layout/lProcess2"/>
    <dgm:cxn modelId="{C13B3D5C-2AE7-4A4E-A750-DA67489F4C95}" type="presParOf" srcId="{CDD49178-2053-446F-9455-3DA4FDA335D5}" destId="{C52C7A6F-6E16-48E5-B65E-32401C391574}" srcOrd="0" destOrd="0" presId="urn:microsoft.com/office/officeart/2005/8/layout/lProcess2"/>
    <dgm:cxn modelId="{5B457622-6ECF-4999-8959-DC1BC0564B3E}" type="presParOf" srcId="{CDD49178-2053-446F-9455-3DA4FDA335D5}" destId="{C4435F6B-57FD-4A71-848B-34B6F17D006B}" srcOrd="1" destOrd="0" presId="urn:microsoft.com/office/officeart/2005/8/layout/lProcess2"/>
    <dgm:cxn modelId="{2F41DF9D-100F-49AB-8241-DF5A36E65622}" type="presParOf" srcId="{CDD49178-2053-446F-9455-3DA4FDA335D5}" destId="{7D120741-B6E9-4F84-A867-AE879C3D8476}" srcOrd="2" destOrd="0" presId="urn:microsoft.com/office/officeart/2005/8/layout/lProcess2"/>
    <dgm:cxn modelId="{B568DDFC-C4A0-49B9-9C46-8474E02D9EB4}" type="presParOf" srcId="{7D120741-B6E9-4F84-A867-AE879C3D8476}" destId="{2A0300C1-F63A-42E2-A74C-7D930FD83F59}" srcOrd="0" destOrd="0" presId="urn:microsoft.com/office/officeart/2005/8/layout/lProcess2"/>
    <dgm:cxn modelId="{CF43F25F-B29E-44F1-B35E-E9F1E9DCBF55}" type="presParOf" srcId="{2A0300C1-F63A-42E2-A74C-7D930FD83F59}" destId="{8030AD1A-17DD-4586-95C1-74468DEA0997}" srcOrd="0" destOrd="0" presId="urn:microsoft.com/office/officeart/2005/8/layout/lProcess2"/>
    <dgm:cxn modelId="{A31BECCC-5832-4922-AFBB-888D99434F6D}" type="presParOf" srcId="{2A0300C1-F63A-42E2-A74C-7D930FD83F59}" destId="{B79CFCF4-6A06-4A97-B11D-406D2B1C3D9D}" srcOrd="1" destOrd="0" presId="urn:microsoft.com/office/officeart/2005/8/layout/lProcess2"/>
    <dgm:cxn modelId="{516A698B-125A-4C44-8913-0F05915DF9F3}" type="presParOf" srcId="{2A0300C1-F63A-42E2-A74C-7D930FD83F59}" destId="{5AFF22F2-BD1C-4ED0-9382-B7D9D539D1DE}" srcOrd="2" destOrd="0" presId="urn:microsoft.com/office/officeart/2005/8/layout/lProcess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5D02A9F-8A72-4ADF-ACEE-5B157D965DBF}"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B51E61F9-5E35-402E-9D87-C8B6F6822CC7}">
      <dgm:prSet custT="1"/>
      <dgm:spPr/>
      <dgm:t>
        <a:bodyPr/>
        <a:lstStyle/>
        <a:p>
          <a:pPr marL="0" algn="ctr" defTabSz="1066800">
            <a:buNone/>
          </a:pPr>
          <a:endParaRPr lang="en-GB" sz="2400" kern="1200" dirty="0"/>
        </a:p>
        <a:p>
          <a:pPr marL="0" algn="ctr" defTabSz="1066800">
            <a:buNone/>
          </a:pPr>
          <a:endParaRPr lang="en-GB" sz="2400" kern="1200" dirty="0"/>
        </a:p>
        <a:p>
          <a:pPr marL="0" algn="ctr" defTabSz="1066800">
            <a:buNone/>
          </a:pPr>
          <a:endParaRPr lang="en-GB" sz="2400" kern="1200" dirty="0"/>
        </a:p>
        <a:p>
          <a:pPr marL="0" algn="ctr" defTabSz="1066800">
            <a:buNone/>
          </a:pPr>
          <a:endParaRPr lang="en-GB" sz="2400" kern="1200" dirty="0"/>
        </a:p>
        <a:p>
          <a:pPr marL="0" algn="ctr" defTabSz="1066800">
            <a:buNone/>
          </a:pPr>
          <a:endParaRPr lang="en-GB" sz="2400" kern="1200" dirty="0"/>
        </a:p>
        <a:p>
          <a:pPr marL="0" algn="ctr" defTabSz="1066800">
            <a:buNone/>
          </a:pPr>
          <a:endParaRPr lang="en-GB" sz="2400" kern="1200" dirty="0"/>
        </a:p>
        <a:p>
          <a:pPr marL="0" algn="ctr" defTabSz="1066800">
            <a:buNone/>
          </a:pPr>
          <a:endParaRPr lang="en-GB" sz="2400" kern="1200" dirty="0"/>
        </a:p>
        <a:p>
          <a:pPr marL="285750" indent="-285750" algn="ctr" defTabSz="914400" rtl="0" eaLnBrk="1" latinLnBrk="0" hangingPunct="1">
            <a:buFontTx/>
            <a:buChar char="-"/>
          </a:pPr>
          <a:r>
            <a:rPr lang="en-GB" sz="2800" kern="1200" dirty="0">
              <a:solidFill>
                <a:schemeClr val="accent1">
                  <a:lumMod val="75000"/>
                </a:schemeClr>
              </a:solidFill>
              <a:effectLst/>
              <a:latin typeface="Trebuchet MS" panose="020B0603020202020204" pitchFamily="34" charset="0"/>
              <a:ea typeface="Times New Roman" panose="02020603050405020304" pitchFamily="18" charset="0"/>
              <a:cs typeface="Times New Roman" panose="02020603050405020304" pitchFamily="18" charset="0"/>
            </a:rPr>
            <a:t>If you still need support for filing in the narrative reports, please consult us:</a:t>
          </a:r>
        </a:p>
        <a:p>
          <a:pPr marL="0" algn="ctr" defTabSz="1066800">
            <a:buNone/>
          </a:pPr>
          <a:endParaRPr lang="en-GB" sz="2400" kern="1200" dirty="0"/>
        </a:p>
        <a:p>
          <a:pPr marL="0" algn="ctr" defTabSz="1066800">
            <a:buNone/>
          </a:pPr>
          <a:r>
            <a:rPr lang="en-GB" sz="2400" kern="1200" dirty="0">
              <a:latin typeface="Trebuchet MS" panose="020B0603020202020204" pitchFamily="34" charset="0"/>
              <a:hlinkClick xmlns:r="http://schemas.openxmlformats.org/officeDocument/2006/relationships" r:id="rId1"/>
            </a:rPr>
            <a:t>alla.nastych@bsb.adrse.ro</a:t>
          </a:r>
          <a:endParaRPr lang="en-GB" sz="2400" kern="1200" dirty="0">
            <a:latin typeface="Trebuchet MS" panose="020B0603020202020204" pitchFamily="34" charset="0"/>
          </a:endParaRPr>
        </a:p>
        <a:p>
          <a:pPr marL="0" algn="ctr" defTabSz="1066800">
            <a:buNone/>
          </a:pPr>
          <a:r>
            <a:rPr lang="en-GB" sz="2400" kern="1200" dirty="0">
              <a:latin typeface="Trebuchet MS" panose="020B0603020202020204" pitchFamily="34" charset="0"/>
              <a:hlinkClick xmlns:r="http://schemas.openxmlformats.org/officeDocument/2006/relationships" r:id="rId2"/>
            </a:rPr>
            <a:t>anamaria.munteanu@bsb.adrse.ro</a:t>
          </a:r>
          <a:endParaRPr lang="en-GB" sz="2400" kern="1200" dirty="0">
            <a:latin typeface="Trebuchet MS" panose="020B0603020202020204" pitchFamily="34" charset="0"/>
          </a:endParaRPr>
        </a:p>
        <a:p>
          <a:pPr marL="0" algn="ctr" defTabSz="1066800">
            <a:buNone/>
          </a:pPr>
          <a:r>
            <a:rPr lang="en-GB" sz="2400" kern="1200" dirty="0">
              <a:latin typeface="Trebuchet MS" panose="020B0603020202020204" pitchFamily="34" charset="0"/>
              <a:hlinkClick xmlns:r="http://schemas.openxmlformats.org/officeDocument/2006/relationships" r:id="rId3"/>
            </a:rPr>
            <a:t>elena.veselovskaia@bsb.adrse.ro</a:t>
          </a:r>
          <a:endParaRPr lang="en-GB" sz="2400" kern="1200" dirty="0">
            <a:latin typeface="Trebuchet MS" panose="020B0603020202020204" pitchFamily="34" charset="0"/>
          </a:endParaRPr>
        </a:p>
        <a:p>
          <a:pPr marL="0" algn="ctr" defTabSz="1066800">
            <a:buNone/>
          </a:pPr>
          <a:r>
            <a:rPr lang="en-GB" sz="2400" kern="1200" dirty="0">
              <a:latin typeface="Trebuchet MS" panose="020B0603020202020204" pitchFamily="34" charset="0"/>
              <a:hlinkClick xmlns:r="http://schemas.openxmlformats.org/officeDocument/2006/relationships" r:id="rId4"/>
            </a:rPr>
            <a:t>georgiana.bratu@bsb.adrse.ro</a:t>
          </a:r>
          <a:endParaRPr lang="en-GB" sz="2400" kern="1200" dirty="0">
            <a:latin typeface="Trebuchet MS" panose="020B0603020202020204" pitchFamily="34" charset="0"/>
          </a:endParaRPr>
        </a:p>
        <a:p>
          <a:pPr marL="0" algn="ctr" defTabSz="1066800">
            <a:buNone/>
          </a:pPr>
          <a:r>
            <a:rPr lang="en-GB" sz="2400" kern="1200" dirty="0">
              <a:latin typeface="Trebuchet MS" panose="020B0603020202020204" pitchFamily="34" charset="0"/>
              <a:hlinkClick xmlns:r="http://schemas.openxmlformats.org/officeDocument/2006/relationships" r:id="rId5"/>
            </a:rPr>
            <a:t>nicolae.minculescu@bsb.adrse.ro</a:t>
          </a:r>
          <a:endParaRPr lang="en-GB" sz="2400" kern="1200" dirty="0">
            <a:latin typeface="Trebuchet MS" panose="020B0603020202020204" pitchFamily="34" charset="0"/>
          </a:endParaRPr>
        </a:p>
        <a:p>
          <a:pPr marL="0" algn="ctr" defTabSz="1066800">
            <a:buNone/>
          </a:pPr>
          <a:endParaRPr lang="en-GB" sz="1000" kern="1200" dirty="0"/>
        </a:p>
      </dgm:t>
    </dgm:pt>
    <dgm:pt modelId="{1831153C-37C8-478D-A45A-245C51500B66}" type="parTrans" cxnId="{FB042554-BE52-4D44-B5DF-A48549A435F9}">
      <dgm:prSet/>
      <dgm:spPr/>
      <dgm:t>
        <a:bodyPr/>
        <a:lstStyle/>
        <a:p>
          <a:endParaRPr lang="en-GB"/>
        </a:p>
      </dgm:t>
    </dgm:pt>
    <dgm:pt modelId="{A060757C-955A-4491-818D-038FEDFD2A79}" type="sibTrans" cxnId="{FB042554-BE52-4D44-B5DF-A48549A435F9}">
      <dgm:prSet/>
      <dgm:spPr/>
      <dgm:t>
        <a:bodyPr/>
        <a:lstStyle/>
        <a:p>
          <a:endParaRPr lang="en-GB"/>
        </a:p>
      </dgm:t>
    </dgm:pt>
    <dgm:pt modelId="{486A13CF-E716-4CCA-BD22-1B373E7B3A1D}" type="pres">
      <dgm:prSet presAssocID="{65D02A9F-8A72-4ADF-ACEE-5B157D965DBF}" presName="theList" presStyleCnt="0">
        <dgm:presLayoutVars>
          <dgm:dir/>
          <dgm:animLvl val="lvl"/>
          <dgm:resizeHandles val="exact"/>
        </dgm:presLayoutVars>
      </dgm:prSet>
      <dgm:spPr/>
    </dgm:pt>
    <dgm:pt modelId="{971A3D8F-12B0-4C7B-AF16-BD112E2587C4}" type="pres">
      <dgm:prSet presAssocID="{B51E61F9-5E35-402E-9D87-C8B6F6822CC7}" presName="compNode" presStyleCnt="0"/>
      <dgm:spPr/>
    </dgm:pt>
    <dgm:pt modelId="{83E9E4D2-DD5E-4F79-9B19-11BD5ECDEB67}" type="pres">
      <dgm:prSet presAssocID="{B51E61F9-5E35-402E-9D87-C8B6F6822CC7}" presName="aNode" presStyleLbl="bgShp" presStyleIdx="0" presStyleCnt="1"/>
      <dgm:spPr/>
    </dgm:pt>
    <dgm:pt modelId="{A3DFE445-CA1E-4A8A-BB9C-6CF0ADFEBA98}" type="pres">
      <dgm:prSet presAssocID="{B51E61F9-5E35-402E-9D87-C8B6F6822CC7}" presName="textNode" presStyleLbl="bgShp" presStyleIdx="0" presStyleCnt="1"/>
      <dgm:spPr/>
    </dgm:pt>
    <dgm:pt modelId="{41FE4E40-6C7B-4765-A468-6760D81F3E98}" type="pres">
      <dgm:prSet presAssocID="{B51E61F9-5E35-402E-9D87-C8B6F6822CC7}" presName="compChildNode" presStyleCnt="0"/>
      <dgm:spPr/>
    </dgm:pt>
    <dgm:pt modelId="{44DBDE45-2002-4036-A59E-06AFD393F154}" type="pres">
      <dgm:prSet presAssocID="{B51E61F9-5E35-402E-9D87-C8B6F6822CC7}" presName="theInnerList" presStyleCnt="0"/>
      <dgm:spPr/>
    </dgm:pt>
  </dgm:ptLst>
  <dgm:cxnLst>
    <dgm:cxn modelId="{C034CF1B-A10B-4AC9-818A-B739C81C1065}" type="presOf" srcId="{65D02A9F-8A72-4ADF-ACEE-5B157D965DBF}" destId="{486A13CF-E716-4CCA-BD22-1B373E7B3A1D}" srcOrd="0" destOrd="0" presId="urn:microsoft.com/office/officeart/2005/8/layout/lProcess2"/>
    <dgm:cxn modelId="{FB042554-BE52-4D44-B5DF-A48549A435F9}" srcId="{65D02A9F-8A72-4ADF-ACEE-5B157D965DBF}" destId="{B51E61F9-5E35-402E-9D87-C8B6F6822CC7}" srcOrd="0" destOrd="0" parTransId="{1831153C-37C8-478D-A45A-245C51500B66}" sibTransId="{A060757C-955A-4491-818D-038FEDFD2A79}"/>
    <dgm:cxn modelId="{BB0D0EB0-D91D-4182-A40B-3DF1843FF205}" type="presOf" srcId="{B51E61F9-5E35-402E-9D87-C8B6F6822CC7}" destId="{A3DFE445-CA1E-4A8A-BB9C-6CF0ADFEBA98}" srcOrd="1" destOrd="0" presId="urn:microsoft.com/office/officeart/2005/8/layout/lProcess2"/>
    <dgm:cxn modelId="{220985C5-C26A-482C-8743-2C8D6F1B2944}" type="presOf" srcId="{B51E61F9-5E35-402E-9D87-C8B6F6822CC7}" destId="{83E9E4D2-DD5E-4F79-9B19-11BD5ECDEB67}" srcOrd="0" destOrd="0" presId="urn:microsoft.com/office/officeart/2005/8/layout/lProcess2"/>
    <dgm:cxn modelId="{EBE5E8EF-ABEC-457E-85C1-1BC1C38BFD26}" type="presParOf" srcId="{486A13CF-E716-4CCA-BD22-1B373E7B3A1D}" destId="{971A3D8F-12B0-4C7B-AF16-BD112E2587C4}" srcOrd="0" destOrd="0" presId="urn:microsoft.com/office/officeart/2005/8/layout/lProcess2"/>
    <dgm:cxn modelId="{6FA078FC-DB2C-40BE-A926-C599ADFA223C}" type="presParOf" srcId="{971A3D8F-12B0-4C7B-AF16-BD112E2587C4}" destId="{83E9E4D2-DD5E-4F79-9B19-11BD5ECDEB67}" srcOrd="0" destOrd="0" presId="urn:microsoft.com/office/officeart/2005/8/layout/lProcess2"/>
    <dgm:cxn modelId="{6843BBCB-66EB-4BAF-96D3-4F1B4E6A647B}" type="presParOf" srcId="{971A3D8F-12B0-4C7B-AF16-BD112E2587C4}" destId="{A3DFE445-CA1E-4A8A-BB9C-6CF0ADFEBA98}" srcOrd="1" destOrd="0" presId="urn:microsoft.com/office/officeart/2005/8/layout/lProcess2"/>
    <dgm:cxn modelId="{4F3B88DD-91C1-4164-BEF9-3B605FDB84F5}" type="presParOf" srcId="{971A3D8F-12B0-4C7B-AF16-BD112E2587C4}" destId="{41FE4E40-6C7B-4765-A468-6760D81F3E98}" srcOrd="2" destOrd="0" presId="urn:microsoft.com/office/officeart/2005/8/layout/lProcess2"/>
    <dgm:cxn modelId="{47235BDF-2F82-4AB7-8A37-E499AAF3F414}" type="presParOf" srcId="{41FE4E40-6C7B-4765-A468-6760D81F3E98}" destId="{44DBDE45-2002-4036-A59E-06AFD393F154}" srcOrd="0" destOrd="0" presId="urn:microsoft.com/office/officeart/2005/8/layout/lProcess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9B0A73-1050-4515-876B-AD128DF8F646}">
      <dsp:nvSpPr>
        <dsp:cNvPr id="0" name=""/>
        <dsp:cNvSpPr/>
      </dsp:nvSpPr>
      <dsp:spPr>
        <a:xfrm>
          <a:off x="4967" y="0"/>
          <a:ext cx="4778932" cy="541866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79070" tIns="179070" rIns="179070" bIns="179070" numCol="1" spcCol="1270" anchor="ctr" anchorCtr="0">
          <a:noAutofit/>
        </a:bodyPr>
        <a:lstStyle/>
        <a:p>
          <a:pPr marL="0" lvl="0" indent="0" algn="ctr" defTabSz="2089150">
            <a:lnSpc>
              <a:spcPct val="90000"/>
            </a:lnSpc>
            <a:spcBef>
              <a:spcPct val="0"/>
            </a:spcBef>
            <a:spcAft>
              <a:spcPct val="35000"/>
            </a:spcAft>
            <a:buNone/>
          </a:pPr>
          <a:r>
            <a:rPr lang="en-US" sz="4700" kern="1200" dirty="0">
              <a:solidFill>
                <a:schemeClr val="accent1">
                  <a:lumMod val="75000"/>
                </a:schemeClr>
              </a:solidFill>
              <a:latin typeface="Trebuchet MS" panose="020B0603020202020204" pitchFamily="34" charset="0"/>
            </a:rPr>
            <a:t>Progress report</a:t>
          </a:r>
        </a:p>
      </dsp:txBody>
      <dsp:txXfrm>
        <a:off x="4967" y="0"/>
        <a:ext cx="4778932" cy="1625600"/>
      </dsp:txXfrm>
    </dsp:sp>
    <dsp:sp modelId="{94F3339C-F3A0-488A-B6A9-0CE8DCD6AB4E}">
      <dsp:nvSpPr>
        <dsp:cNvPr id="0" name=""/>
        <dsp:cNvSpPr/>
      </dsp:nvSpPr>
      <dsp:spPr>
        <a:xfrm>
          <a:off x="482861" y="1627187"/>
          <a:ext cx="3823146" cy="163380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chemeClr val="bg1"/>
              </a:solidFill>
              <a:latin typeface="Trebuchet MS" panose="020B0603020202020204" pitchFamily="34" charset="0"/>
            </a:rPr>
            <a:t>Describe the progress registered only in the reported period</a:t>
          </a:r>
          <a:endParaRPr lang="en-US" sz="2000" kern="1200" dirty="0">
            <a:solidFill>
              <a:schemeClr val="bg1"/>
            </a:solidFill>
            <a:latin typeface="Trebuchet MS" panose="020B0603020202020204" pitchFamily="34" charset="0"/>
          </a:endParaRPr>
        </a:p>
      </dsp:txBody>
      <dsp:txXfrm>
        <a:off x="530713" y="1675039"/>
        <a:ext cx="3727442" cy="1538098"/>
      </dsp:txXfrm>
    </dsp:sp>
    <dsp:sp modelId="{47DE88E9-A58B-4367-9E31-BE64B5DE3916}">
      <dsp:nvSpPr>
        <dsp:cNvPr id="0" name=""/>
        <dsp:cNvSpPr/>
      </dsp:nvSpPr>
      <dsp:spPr>
        <a:xfrm>
          <a:off x="482861" y="3512343"/>
          <a:ext cx="3823146" cy="163380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FontTx/>
            <a:buNone/>
          </a:pPr>
          <a:r>
            <a:rPr lang="en-GB" sz="2000" kern="1200" dirty="0">
              <a:solidFill>
                <a:schemeClr val="bg1"/>
              </a:solidFill>
              <a:latin typeface="Trebuchet MS" panose="020B0603020202020204" pitchFamily="34" charset="0"/>
            </a:rPr>
            <a:t>Do not attach other documents that are not requested!</a:t>
          </a:r>
        </a:p>
        <a:p>
          <a:pPr marL="0" lvl="0" indent="0" algn="ctr" defTabSz="889000">
            <a:lnSpc>
              <a:spcPct val="90000"/>
            </a:lnSpc>
            <a:spcBef>
              <a:spcPct val="0"/>
            </a:spcBef>
            <a:spcAft>
              <a:spcPct val="35000"/>
            </a:spcAft>
            <a:buFontTx/>
            <a:buNone/>
          </a:pPr>
          <a:r>
            <a:rPr lang="en-GB" sz="2000" kern="1200" dirty="0">
              <a:solidFill>
                <a:schemeClr val="bg1"/>
              </a:solidFill>
              <a:latin typeface="Trebuchet MS" panose="020B0603020202020204" pitchFamily="34" charset="0"/>
            </a:rPr>
            <a:t>Do not forget to update the Supplementary information Section – Procurements!</a:t>
          </a:r>
          <a:endParaRPr lang="en-US" sz="2000" kern="1200" dirty="0">
            <a:solidFill>
              <a:schemeClr val="bg1"/>
            </a:solidFill>
            <a:latin typeface="Trebuchet MS" panose="020B0603020202020204" pitchFamily="34" charset="0"/>
          </a:endParaRPr>
        </a:p>
      </dsp:txBody>
      <dsp:txXfrm>
        <a:off x="530713" y="3560195"/>
        <a:ext cx="3727442" cy="1538098"/>
      </dsp:txXfrm>
    </dsp:sp>
    <dsp:sp modelId="{C52C7A6F-6E16-48E5-B65E-32401C391574}">
      <dsp:nvSpPr>
        <dsp:cNvPr id="0" name=""/>
        <dsp:cNvSpPr/>
      </dsp:nvSpPr>
      <dsp:spPr>
        <a:xfrm>
          <a:off x="5142320" y="0"/>
          <a:ext cx="4778932" cy="541866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79070" tIns="179070" rIns="179070" bIns="179070" numCol="1" spcCol="1270" anchor="ctr" anchorCtr="0">
          <a:noAutofit/>
        </a:bodyPr>
        <a:lstStyle/>
        <a:p>
          <a:pPr marL="0" lvl="0" indent="0" algn="ctr" defTabSz="2089150">
            <a:lnSpc>
              <a:spcPct val="90000"/>
            </a:lnSpc>
            <a:spcBef>
              <a:spcPct val="0"/>
            </a:spcBef>
            <a:spcAft>
              <a:spcPct val="35000"/>
            </a:spcAft>
            <a:buNone/>
          </a:pPr>
          <a:r>
            <a:rPr lang="en-US" sz="4700" kern="1200" dirty="0">
              <a:solidFill>
                <a:schemeClr val="accent1">
                  <a:lumMod val="75000"/>
                </a:schemeClr>
              </a:solidFill>
              <a:latin typeface="Trebuchet MS" panose="020B0603020202020204" pitchFamily="34" charset="0"/>
            </a:rPr>
            <a:t>Interim and final report</a:t>
          </a:r>
        </a:p>
      </dsp:txBody>
      <dsp:txXfrm>
        <a:off x="5142320" y="0"/>
        <a:ext cx="4778932" cy="1625600"/>
      </dsp:txXfrm>
    </dsp:sp>
    <dsp:sp modelId="{8030AD1A-17DD-4586-95C1-74468DEA0997}">
      <dsp:nvSpPr>
        <dsp:cNvPr id="0" name=""/>
        <dsp:cNvSpPr/>
      </dsp:nvSpPr>
      <dsp:spPr>
        <a:xfrm>
          <a:off x="5620213" y="1627187"/>
          <a:ext cx="3823146" cy="163380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chemeClr val="bg1"/>
              </a:solidFill>
              <a:latin typeface="Trebuchet MS" panose="020B0603020202020204" pitchFamily="34" charset="0"/>
            </a:rPr>
            <a:t>Describe the progress from the beginning of the project implementation until the end date of the reporting period</a:t>
          </a:r>
          <a:endParaRPr lang="en-US" sz="2000" kern="1200" dirty="0">
            <a:solidFill>
              <a:schemeClr val="bg1"/>
            </a:solidFill>
            <a:latin typeface="Trebuchet MS" panose="020B0603020202020204" pitchFamily="34" charset="0"/>
          </a:endParaRPr>
        </a:p>
      </dsp:txBody>
      <dsp:txXfrm>
        <a:off x="5668065" y="1675039"/>
        <a:ext cx="3727442" cy="1538098"/>
      </dsp:txXfrm>
    </dsp:sp>
    <dsp:sp modelId="{5AFF22F2-BD1C-4ED0-9382-B7D9D539D1DE}">
      <dsp:nvSpPr>
        <dsp:cNvPr id="0" name=""/>
        <dsp:cNvSpPr/>
      </dsp:nvSpPr>
      <dsp:spPr>
        <a:xfrm>
          <a:off x="5620213" y="3512343"/>
          <a:ext cx="3823146" cy="163380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chemeClr val="bg1"/>
              </a:solidFill>
              <a:latin typeface="Trebuchet MS" panose="020B0603020202020204" pitchFamily="34" charset="0"/>
            </a:rPr>
            <a:t>Attach evidences for all deliverables!</a:t>
          </a:r>
          <a:endParaRPr lang="en-US" sz="2000" kern="1200" dirty="0">
            <a:solidFill>
              <a:schemeClr val="bg1"/>
            </a:solidFill>
            <a:latin typeface="Trebuchet MS" panose="020B0603020202020204" pitchFamily="34" charset="0"/>
          </a:endParaRPr>
        </a:p>
      </dsp:txBody>
      <dsp:txXfrm>
        <a:off x="5668065" y="3560195"/>
        <a:ext cx="3727442" cy="153809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E9E4D2-DD5E-4F79-9B19-11BD5ECDEB67}">
      <dsp:nvSpPr>
        <dsp:cNvPr id="0" name=""/>
        <dsp:cNvSpPr/>
      </dsp:nvSpPr>
      <dsp:spPr>
        <a:xfrm>
          <a:off x="4846" y="0"/>
          <a:ext cx="9916527" cy="541866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algn="ctr" defTabSz="1066800">
            <a:lnSpc>
              <a:spcPct val="90000"/>
            </a:lnSpc>
            <a:spcBef>
              <a:spcPct val="0"/>
            </a:spcBef>
            <a:spcAft>
              <a:spcPct val="35000"/>
            </a:spcAft>
            <a:buNone/>
          </a:pPr>
          <a:endParaRPr lang="en-GB" sz="2400" kern="1200" dirty="0"/>
        </a:p>
        <a:p>
          <a:pPr marL="0" lvl="0" algn="ctr" defTabSz="1066800">
            <a:lnSpc>
              <a:spcPct val="90000"/>
            </a:lnSpc>
            <a:spcBef>
              <a:spcPct val="0"/>
            </a:spcBef>
            <a:spcAft>
              <a:spcPct val="35000"/>
            </a:spcAft>
            <a:buNone/>
          </a:pPr>
          <a:endParaRPr lang="en-GB" sz="2400" kern="1200" dirty="0"/>
        </a:p>
        <a:p>
          <a:pPr marL="0" lvl="0" algn="ctr" defTabSz="1066800">
            <a:lnSpc>
              <a:spcPct val="90000"/>
            </a:lnSpc>
            <a:spcBef>
              <a:spcPct val="0"/>
            </a:spcBef>
            <a:spcAft>
              <a:spcPct val="35000"/>
            </a:spcAft>
            <a:buNone/>
          </a:pPr>
          <a:endParaRPr lang="en-GB" sz="2400" kern="1200" dirty="0"/>
        </a:p>
        <a:p>
          <a:pPr marL="0" lvl="0" algn="ctr" defTabSz="1066800">
            <a:lnSpc>
              <a:spcPct val="90000"/>
            </a:lnSpc>
            <a:spcBef>
              <a:spcPct val="0"/>
            </a:spcBef>
            <a:spcAft>
              <a:spcPct val="35000"/>
            </a:spcAft>
            <a:buNone/>
          </a:pPr>
          <a:endParaRPr lang="en-GB" sz="2400" kern="1200" dirty="0"/>
        </a:p>
        <a:p>
          <a:pPr marL="0" lvl="0" algn="ctr" defTabSz="1066800">
            <a:lnSpc>
              <a:spcPct val="90000"/>
            </a:lnSpc>
            <a:spcBef>
              <a:spcPct val="0"/>
            </a:spcBef>
            <a:spcAft>
              <a:spcPct val="35000"/>
            </a:spcAft>
            <a:buNone/>
          </a:pPr>
          <a:endParaRPr lang="en-GB" sz="2400" kern="1200" dirty="0"/>
        </a:p>
        <a:p>
          <a:pPr marL="0" lvl="0" algn="ctr" defTabSz="1066800">
            <a:lnSpc>
              <a:spcPct val="90000"/>
            </a:lnSpc>
            <a:spcBef>
              <a:spcPct val="0"/>
            </a:spcBef>
            <a:spcAft>
              <a:spcPct val="35000"/>
            </a:spcAft>
            <a:buNone/>
          </a:pPr>
          <a:endParaRPr lang="en-GB" sz="2400" kern="1200" dirty="0"/>
        </a:p>
        <a:p>
          <a:pPr marL="0" lvl="0" algn="ctr" defTabSz="1066800">
            <a:lnSpc>
              <a:spcPct val="90000"/>
            </a:lnSpc>
            <a:spcBef>
              <a:spcPct val="0"/>
            </a:spcBef>
            <a:spcAft>
              <a:spcPct val="35000"/>
            </a:spcAft>
            <a:buNone/>
          </a:pPr>
          <a:endParaRPr lang="en-GB" sz="2400" kern="1200" dirty="0"/>
        </a:p>
        <a:p>
          <a:pPr marL="285750" lvl="0" indent="-285750" algn="ctr" defTabSz="914400" rtl="0" eaLnBrk="1" latinLnBrk="0" hangingPunct="1">
            <a:lnSpc>
              <a:spcPct val="90000"/>
            </a:lnSpc>
            <a:spcBef>
              <a:spcPct val="0"/>
            </a:spcBef>
            <a:spcAft>
              <a:spcPct val="35000"/>
            </a:spcAft>
            <a:buFontTx/>
            <a:buNone/>
          </a:pPr>
          <a:r>
            <a:rPr lang="en-GB" sz="2800" kern="1200" dirty="0">
              <a:solidFill>
                <a:schemeClr val="accent1">
                  <a:lumMod val="75000"/>
                </a:schemeClr>
              </a:solidFill>
              <a:effectLst/>
              <a:latin typeface="Trebuchet MS" panose="020B0603020202020204" pitchFamily="34" charset="0"/>
              <a:ea typeface="Times New Roman" panose="02020603050405020304" pitchFamily="18" charset="0"/>
              <a:cs typeface="Times New Roman" panose="02020603050405020304" pitchFamily="18" charset="0"/>
            </a:rPr>
            <a:t>If you still need support for filing in the narrative reports, please consult us:</a:t>
          </a:r>
        </a:p>
        <a:p>
          <a:pPr marL="0" lvl="0" algn="ctr" defTabSz="1066800">
            <a:lnSpc>
              <a:spcPct val="90000"/>
            </a:lnSpc>
            <a:spcBef>
              <a:spcPct val="0"/>
            </a:spcBef>
            <a:spcAft>
              <a:spcPct val="35000"/>
            </a:spcAft>
            <a:buNone/>
          </a:pPr>
          <a:endParaRPr lang="en-GB" sz="2400" kern="1200" dirty="0"/>
        </a:p>
        <a:p>
          <a:pPr marL="0" lvl="0" algn="ctr" defTabSz="1066800">
            <a:lnSpc>
              <a:spcPct val="90000"/>
            </a:lnSpc>
            <a:spcBef>
              <a:spcPct val="0"/>
            </a:spcBef>
            <a:spcAft>
              <a:spcPct val="35000"/>
            </a:spcAft>
            <a:buNone/>
          </a:pPr>
          <a:r>
            <a:rPr lang="en-GB" sz="2400" kern="1200" dirty="0">
              <a:latin typeface="Trebuchet MS" panose="020B0603020202020204" pitchFamily="34" charset="0"/>
              <a:hlinkClick xmlns:r="http://schemas.openxmlformats.org/officeDocument/2006/relationships" r:id="rId1"/>
            </a:rPr>
            <a:t>alla.nastych@bsb.adrse.ro</a:t>
          </a:r>
          <a:endParaRPr lang="en-GB" sz="2400" kern="1200" dirty="0">
            <a:latin typeface="Trebuchet MS" panose="020B0603020202020204" pitchFamily="34" charset="0"/>
          </a:endParaRPr>
        </a:p>
        <a:p>
          <a:pPr marL="0" lvl="0" algn="ctr" defTabSz="1066800">
            <a:lnSpc>
              <a:spcPct val="90000"/>
            </a:lnSpc>
            <a:spcBef>
              <a:spcPct val="0"/>
            </a:spcBef>
            <a:spcAft>
              <a:spcPct val="35000"/>
            </a:spcAft>
            <a:buNone/>
          </a:pPr>
          <a:r>
            <a:rPr lang="en-GB" sz="2400" kern="1200" dirty="0">
              <a:latin typeface="Trebuchet MS" panose="020B0603020202020204" pitchFamily="34" charset="0"/>
              <a:hlinkClick xmlns:r="http://schemas.openxmlformats.org/officeDocument/2006/relationships" r:id="rId2"/>
            </a:rPr>
            <a:t>anamaria.munteanu@bsb.adrse.ro</a:t>
          </a:r>
          <a:endParaRPr lang="en-GB" sz="2400" kern="1200" dirty="0">
            <a:latin typeface="Trebuchet MS" panose="020B0603020202020204" pitchFamily="34" charset="0"/>
          </a:endParaRPr>
        </a:p>
        <a:p>
          <a:pPr marL="0" lvl="0" algn="ctr" defTabSz="1066800">
            <a:lnSpc>
              <a:spcPct val="90000"/>
            </a:lnSpc>
            <a:spcBef>
              <a:spcPct val="0"/>
            </a:spcBef>
            <a:spcAft>
              <a:spcPct val="35000"/>
            </a:spcAft>
            <a:buNone/>
          </a:pPr>
          <a:r>
            <a:rPr lang="en-GB" sz="2400" kern="1200" dirty="0">
              <a:latin typeface="Trebuchet MS" panose="020B0603020202020204" pitchFamily="34" charset="0"/>
              <a:hlinkClick xmlns:r="http://schemas.openxmlformats.org/officeDocument/2006/relationships" r:id="rId3"/>
            </a:rPr>
            <a:t>elena.veselovskaia@bsb.adrse.ro</a:t>
          </a:r>
          <a:endParaRPr lang="en-GB" sz="2400" kern="1200" dirty="0">
            <a:latin typeface="Trebuchet MS" panose="020B0603020202020204" pitchFamily="34" charset="0"/>
          </a:endParaRPr>
        </a:p>
        <a:p>
          <a:pPr marL="0" lvl="0" algn="ctr" defTabSz="1066800">
            <a:lnSpc>
              <a:spcPct val="90000"/>
            </a:lnSpc>
            <a:spcBef>
              <a:spcPct val="0"/>
            </a:spcBef>
            <a:spcAft>
              <a:spcPct val="35000"/>
            </a:spcAft>
            <a:buNone/>
          </a:pPr>
          <a:r>
            <a:rPr lang="en-GB" sz="2400" kern="1200" dirty="0">
              <a:latin typeface="Trebuchet MS" panose="020B0603020202020204" pitchFamily="34" charset="0"/>
              <a:hlinkClick xmlns:r="http://schemas.openxmlformats.org/officeDocument/2006/relationships" r:id="rId4"/>
            </a:rPr>
            <a:t>georgiana.bratu@bsb.adrse.ro</a:t>
          </a:r>
          <a:endParaRPr lang="en-GB" sz="2400" kern="1200" dirty="0">
            <a:latin typeface="Trebuchet MS" panose="020B0603020202020204" pitchFamily="34" charset="0"/>
          </a:endParaRPr>
        </a:p>
        <a:p>
          <a:pPr marL="0" lvl="0" algn="ctr" defTabSz="1066800">
            <a:lnSpc>
              <a:spcPct val="90000"/>
            </a:lnSpc>
            <a:spcBef>
              <a:spcPct val="0"/>
            </a:spcBef>
            <a:spcAft>
              <a:spcPct val="35000"/>
            </a:spcAft>
            <a:buNone/>
          </a:pPr>
          <a:r>
            <a:rPr lang="en-GB" sz="2400" kern="1200" dirty="0">
              <a:latin typeface="Trebuchet MS" panose="020B0603020202020204" pitchFamily="34" charset="0"/>
              <a:hlinkClick xmlns:r="http://schemas.openxmlformats.org/officeDocument/2006/relationships" r:id="rId5"/>
            </a:rPr>
            <a:t>nicolae.minculescu@bsb.adrse.ro</a:t>
          </a:r>
          <a:endParaRPr lang="en-GB" sz="2400" kern="1200" dirty="0">
            <a:latin typeface="Trebuchet MS" panose="020B0603020202020204" pitchFamily="34" charset="0"/>
          </a:endParaRPr>
        </a:p>
        <a:p>
          <a:pPr marL="0" lvl="0" algn="ctr" defTabSz="1066800">
            <a:lnSpc>
              <a:spcPct val="90000"/>
            </a:lnSpc>
            <a:spcBef>
              <a:spcPct val="0"/>
            </a:spcBef>
            <a:spcAft>
              <a:spcPct val="35000"/>
            </a:spcAft>
            <a:buNone/>
          </a:pPr>
          <a:endParaRPr lang="en-GB" sz="1000" kern="1200" dirty="0"/>
        </a:p>
      </dsp:txBody>
      <dsp:txXfrm>
        <a:off x="4846" y="0"/>
        <a:ext cx="9916527" cy="1625600"/>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F9C0E1A-E0B6-44DE-A5CE-AA69999C55CF}"/>
              </a:ext>
            </a:extLst>
          </p:cNvPr>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lang="ro-RO"/>
          </a:p>
        </p:txBody>
      </p:sp>
      <p:sp>
        <p:nvSpPr>
          <p:cNvPr id="3" name="Date Placeholder 2">
            <a:extLst>
              <a:ext uri="{FF2B5EF4-FFF2-40B4-BE49-F238E27FC236}">
                <a16:creationId xmlns:a16="http://schemas.microsoft.com/office/drawing/2014/main" id="{522A9FF7-BFDE-49E2-A11C-7AF058A5D1AE}"/>
              </a:ext>
            </a:extLst>
          </p:cNvPr>
          <p:cNvSpPr>
            <a:spLocks noGrp="1"/>
          </p:cNvSpPr>
          <p:nvPr>
            <p:ph type="dt" sz="quarter" idx="1"/>
          </p:nvPr>
        </p:nvSpPr>
        <p:spPr>
          <a:xfrm>
            <a:off x="3854450" y="0"/>
            <a:ext cx="2949575" cy="498475"/>
          </a:xfrm>
          <a:prstGeom prst="rect">
            <a:avLst/>
          </a:prstGeom>
        </p:spPr>
        <p:txBody>
          <a:bodyPr vert="horz" lIns="91440" tIns="45720" rIns="91440" bIns="45720" rtlCol="0"/>
          <a:lstStyle>
            <a:lvl1pPr algn="r">
              <a:defRPr sz="1200"/>
            </a:lvl1pPr>
          </a:lstStyle>
          <a:p>
            <a:endParaRPr lang="ro-RO"/>
          </a:p>
        </p:txBody>
      </p:sp>
      <p:sp>
        <p:nvSpPr>
          <p:cNvPr id="4" name="Footer Placeholder 3">
            <a:extLst>
              <a:ext uri="{FF2B5EF4-FFF2-40B4-BE49-F238E27FC236}">
                <a16:creationId xmlns:a16="http://schemas.microsoft.com/office/drawing/2014/main" id="{8DD2ABAA-F89C-4AEC-97CD-30EFE3DADA20}"/>
              </a:ext>
            </a:extLst>
          </p:cNvPr>
          <p:cNvSpPr>
            <a:spLocks noGrp="1"/>
          </p:cNvSpPr>
          <p:nvPr>
            <p:ph type="ftr" sz="quarter" idx="2"/>
          </p:nvPr>
        </p:nvSpPr>
        <p:spPr>
          <a:xfrm>
            <a:off x="0" y="9445625"/>
            <a:ext cx="2949575" cy="498475"/>
          </a:xfrm>
          <a:prstGeom prst="rect">
            <a:avLst/>
          </a:prstGeom>
        </p:spPr>
        <p:txBody>
          <a:bodyPr vert="horz" lIns="91440" tIns="45720" rIns="91440" bIns="45720" rtlCol="0" anchor="b"/>
          <a:lstStyle>
            <a:lvl1pPr algn="l">
              <a:defRPr sz="1200"/>
            </a:lvl1pPr>
          </a:lstStyle>
          <a:p>
            <a:endParaRPr lang="ro-RO"/>
          </a:p>
        </p:txBody>
      </p:sp>
      <p:sp>
        <p:nvSpPr>
          <p:cNvPr id="5" name="Slide Number Placeholder 4">
            <a:extLst>
              <a:ext uri="{FF2B5EF4-FFF2-40B4-BE49-F238E27FC236}">
                <a16:creationId xmlns:a16="http://schemas.microsoft.com/office/drawing/2014/main" id="{ED57C9D7-33EA-41D6-876A-F200552189A8}"/>
              </a:ext>
            </a:extLst>
          </p:cNvPr>
          <p:cNvSpPr>
            <a:spLocks noGrp="1"/>
          </p:cNvSpPr>
          <p:nvPr>
            <p:ph type="sldNum" sz="quarter" idx="3"/>
          </p:nvPr>
        </p:nvSpPr>
        <p:spPr>
          <a:xfrm>
            <a:off x="3854450" y="9445625"/>
            <a:ext cx="2949575" cy="498475"/>
          </a:xfrm>
          <a:prstGeom prst="rect">
            <a:avLst/>
          </a:prstGeom>
        </p:spPr>
        <p:txBody>
          <a:bodyPr vert="horz" lIns="91440" tIns="45720" rIns="91440" bIns="45720" rtlCol="0" anchor="b"/>
          <a:lstStyle>
            <a:lvl1pPr algn="r">
              <a:defRPr sz="1200"/>
            </a:lvl1pPr>
          </a:lstStyle>
          <a:p>
            <a:fld id="{7D8B1348-32C9-49DB-BBAE-6F39060C8998}" type="slidenum">
              <a:rPr lang="ro-RO" smtClean="0"/>
              <a:t>‹#›</a:t>
            </a:fld>
            <a:endParaRPr lang="ro-RO"/>
          </a:p>
        </p:txBody>
      </p:sp>
    </p:spTree>
    <p:extLst>
      <p:ext uri="{BB962C8B-B14F-4D97-AF65-F5344CB8AC3E}">
        <p14:creationId xmlns:p14="http://schemas.microsoft.com/office/powerpoint/2010/main" val="3376787610"/>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8932"/>
          </a:xfrm>
          <a:prstGeom prst="rect">
            <a:avLst/>
          </a:prstGeom>
        </p:spPr>
        <p:txBody>
          <a:bodyPr vert="horz" lIns="91440" tIns="45720" rIns="91440" bIns="45720" rtlCol="0"/>
          <a:lstStyle>
            <a:lvl1pPr algn="l">
              <a:defRPr sz="1200"/>
            </a:lvl1pPr>
          </a:lstStyle>
          <a:p>
            <a:endParaRPr lang="ro-RO"/>
          </a:p>
        </p:txBody>
      </p:sp>
      <p:sp>
        <p:nvSpPr>
          <p:cNvPr id="3" name="Date Placeholder 2"/>
          <p:cNvSpPr>
            <a:spLocks noGrp="1"/>
          </p:cNvSpPr>
          <p:nvPr>
            <p:ph type="dt" idx="1"/>
          </p:nvPr>
        </p:nvSpPr>
        <p:spPr>
          <a:xfrm>
            <a:off x="3854939" y="0"/>
            <a:ext cx="2949099" cy="498932"/>
          </a:xfrm>
          <a:prstGeom prst="rect">
            <a:avLst/>
          </a:prstGeom>
        </p:spPr>
        <p:txBody>
          <a:bodyPr vert="horz" lIns="91440" tIns="45720" rIns="91440" bIns="45720" rtlCol="0"/>
          <a:lstStyle>
            <a:lvl1pPr algn="r">
              <a:defRPr sz="1200"/>
            </a:lvl1pPr>
          </a:lstStyle>
          <a:p>
            <a:endParaRPr lang="ro-RO"/>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ro-RO"/>
          </a:p>
        </p:txBody>
      </p:sp>
      <p:sp>
        <p:nvSpPr>
          <p:cNvPr id="5" name="Notes Placeholder 4"/>
          <p:cNvSpPr>
            <a:spLocks noGrp="1"/>
          </p:cNvSpPr>
          <p:nvPr>
            <p:ph type="body" sz="quarter" idx="3"/>
          </p:nvPr>
        </p:nvSpPr>
        <p:spPr>
          <a:xfrm>
            <a:off x="680562" y="4785598"/>
            <a:ext cx="5444490" cy="3915489"/>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ro-RO"/>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6075B785-75FE-484D-8744-254208B054B7}" type="slidenum">
              <a:rPr lang="ro-RO" smtClean="0"/>
              <a:t>‹#›</a:t>
            </a:fld>
            <a:endParaRPr lang="ro-RO"/>
          </a:p>
        </p:txBody>
      </p:sp>
    </p:spTree>
    <p:extLst>
      <p:ext uri="{BB962C8B-B14F-4D97-AF65-F5344CB8AC3E}">
        <p14:creationId xmlns:p14="http://schemas.microsoft.com/office/powerpoint/2010/main" val="3614248485"/>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a:p>
        </p:txBody>
      </p:sp>
      <p:sp>
        <p:nvSpPr>
          <p:cNvPr id="4" name="Slide Number Placeholder 3"/>
          <p:cNvSpPr>
            <a:spLocks noGrp="1"/>
          </p:cNvSpPr>
          <p:nvPr>
            <p:ph type="sldNum" sz="quarter" idx="10"/>
          </p:nvPr>
        </p:nvSpPr>
        <p:spPr/>
        <p:txBody>
          <a:bodyPr/>
          <a:lstStyle/>
          <a:p>
            <a:fld id="{6075B785-75FE-484D-8744-254208B054B7}" type="slidenum">
              <a:rPr lang="ro-RO" smtClean="0"/>
              <a:t>1</a:t>
            </a:fld>
            <a:endParaRPr lang="ro-RO"/>
          </a:p>
        </p:txBody>
      </p:sp>
      <p:sp>
        <p:nvSpPr>
          <p:cNvPr id="5" name="Date Placeholder 4">
            <a:extLst>
              <a:ext uri="{FF2B5EF4-FFF2-40B4-BE49-F238E27FC236}">
                <a16:creationId xmlns:a16="http://schemas.microsoft.com/office/drawing/2014/main" id="{3FAB8D00-7CF2-4143-B758-A0365DA4F10C}"/>
              </a:ext>
            </a:extLst>
          </p:cNvPr>
          <p:cNvSpPr>
            <a:spLocks noGrp="1"/>
          </p:cNvSpPr>
          <p:nvPr>
            <p:ph type="dt" idx="1"/>
          </p:nvPr>
        </p:nvSpPr>
        <p:spPr/>
        <p:txBody>
          <a:bodyPr/>
          <a:lstStyle/>
          <a:p>
            <a:endParaRPr lang="ro-RO"/>
          </a:p>
        </p:txBody>
      </p:sp>
    </p:spTree>
    <p:extLst>
      <p:ext uri="{BB962C8B-B14F-4D97-AF65-F5344CB8AC3E}">
        <p14:creationId xmlns:p14="http://schemas.microsoft.com/office/powerpoint/2010/main" val="1960939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a:p>
        </p:txBody>
      </p:sp>
      <p:sp>
        <p:nvSpPr>
          <p:cNvPr id="4" name="Slide Number Placeholder 3"/>
          <p:cNvSpPr>
            <a:spLocks noGrp="1"/>
          </p:cNvSpPr>
          <p:nvPr>
            <p:ph type="sldNum" sz="quarter" idx="10"/>
          </p:nvPr>
        </p:nvSpPr>
        <p:spPr/>
        <p:txBody>
          <a:bodyPr/>
          <a:lstStyle/>
          <a:p>
            <a:fld id="{6075B785-75FE-484D-8744-254208B054B7}" type="slidenum">
              <a:rPr lang="ro-RO" smtClean="0"/>
              <a:t>2</a:t>
            </a:fld>
            <a:endParaRPr lang="ro-RO"/>
          </a:p>
        </p:txBody>
      </p:sp>
      <p:sp>
        <p:nvSpPr>
          <p:cNvPr id="5" name="Date Placeholder 4">
            <a:extLst>
              <a:ext uri="{FF2B5EF4-FFF2-40B4-BE49-F238E27FC236}">
                <a16:creationId xmlns:a16="http://schemas.microsoft.com/office/drawing/2014/main" id="{A26EACA8-D51E-4DE0-96F7-7B382B964E5E}"/>
              </a:ext>
            </a:extLst>
          </p:cNvPr>
          <p:cNvSpPr>
            <a:spLocks noGrp="1"/>
          </p:cNvSpPr>
          <p:nvPr>
            <p:ph type="dt" idx="1"/>
          </p:nvPr>
        </p:nvSpPr>
        <p:spPr/>
        <p:txBody>
          <a:bodyPr/>
          <a:lstStyle/>
          <a:p>
            <a:endParaRPr lang="ro-RO"/>
          </a:p>
        </p:txBody>
      </p:sp>
    </p:spTree>
    <p:extLst>
      <p:ext uri="{BB962C8B-B14F-4D97-AF65-F5344CB8AC3E}">
        <p14:creationId xmlns:p14="http://schemas.microsoft.com/office/powerpoint/2010/main" val="4565225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05EDAA00-7885-4A32-A705-BAE8EA8EAF3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7E1CEB0B-2B29-4484-A1EF-0B009695ADE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ro-RO"/>
          </a:p>
        </p:txBody>
      </p:sp>
      <p:sp>
        <p:nvSpPr>
          <p:cNvPr id="6148" name="Slide Number Placeholder 3">
            <a:extLst>
              <a:ext uri="{FF2B5EF4-FFF2-40B4-BE49-F238E27FC236}">
                <a16:creationId xmlns:a16="http://schemas.microsoft.com/office/drawing/2014/main" id="{5972D5D8-7090-40BD-BB49-9CEB3F47D61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9E492CB-1B59-4BD1-92E8-B4DE1EC9DED0}" type="slidenum">
              <a:rPr lang="ro-RO" altLang="ro-RO" smtClean="0">
                <a:latin typeface="Calibri" panose="020F0502020204030204" pitchFamily="34" charset="0"/>
              </a:rPr>
              <a:pPr/>
              <a:t>3</a:t>
            </a:fld>
            <a:endParaRPr lang="ro-RO" altLang="ro-RO">
              <a:latin typeface="Calibri" panose="020F0502020204030204" pitchFamily="34" charset="0"/>
            </a:endParaRPr>
          </a:p>
        </p:txBody>
      </p:sp>
      <p:sp>
        <p:nvSpPr>
          <p:cNvPr id="2" name="Date Placeholder 1">
            <a:extLst>
              <a:ext uri="{FF2B5EF4-FFF2-40B4-BE49-F238E27FC236}">
                <a16:creationId xmlns:a16="http://schemas.microsoft.com/office/drawing/2014/main" id="{589806A8-7396-4943-BE81-2E84A38307D9}"/>
              </a:ext>
            </a:extLst>
          </p:cNvPr>
          <p:cNvSpPr>
            <a:spLocks noGrp="1"/>
          </p:cNvSpPr>
          <p:nvPr>
            <p:ph type="dt" idx="1"/>
          </p:nvPr>
        </p:nvSpPr>
        <p:spPr/>
        <p:txBody>
          <a:bodyPr/>
          <a:lstStyle/>
          <a:p>
            <a:endParaRPr lang="ro-RO"/>
          </a:p>
        </p:txBody>
      </p:sp>
    </p:spTree>
    <p:extLst>
      <p:ext uri="{BB962C8B-B14F-4D97-AF65-F5344CB8AC3E}">
        <p14:creationId xmlns:p14="http://schemas.microsoft.com/office/powerpoint/2010/main" val="1437038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05EDAA00-7885-4A32-A705-BAE8EA8EAF3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7E1CEB0B-2B29-4484-A1EF-0B009695ADE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ro-RO"/>
          </a:p>
        </p:txBody>
      </p:sp>
      <p:sp>
        <p:nvSpPr>
          <p:cNvPr id="6148" name="Slide Number Placeholder 3">
            <a:extLst>
              <a:ext uri="{FF2B5EF4-FFF2-40B4-BE49-F238E27FC236}">
                <a16:creationId xmlns:a16="http://schemas.microsoft.com/office/drawing/2014/main" id="{5972D5D8-7090-40BD-BB49-9CEB3F47D61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9E492CB-1B59-4BD1-92E8-B4DE1EC9DED0}" type="slidenum">
              <a:rPr lang="ro-RO" altLang="ro-RO" smtClean="0">
                <a:latin typeface="Calibri" panose="020F0502020204030204" pitchFamily="34" charset="0"/>
              </a:rPr>
              <a:pPr/>
              <a:t>4</a:t>
            </a:fld>
            <a:endParaRPr lang="ro-RO" altLang="ro-RO">
              <a:latin typeface="Calibri" panose="020F0502020204030204" pitchFamily="34" charset="0"/>
            </a:endParaRPr>
          </a:p>
        </p:txBody>
      </p:sp>
      <p:sp>
        <p:nvSpPr>
          <p:cNvPr id="2" name="Date Placeholder 1">
            <a:extLst>
              <a:ext uri="{FF2B5EF4-FFF2-40B4-BE49-F238E27FC236}">
                <a16:creationId xmlns:a16="http://schemas.microsoft.com/office/drawing/2014/main" id="{589806A8-7396-4943-BE81-2E84A38307D9}"/>
              </a:ext>
            </a:extLst>
          </p:cNvPr>
          <p:cNvSpPr>
            <a:spLocks noGrp="1"/>
          </p:cNvSpPr>
          <p:nvPr>
            <p:ph type="dt" idx="1"/>
          </p:nvPr>
        </p:nvSpPr>
        <p:spPr/>
        <p:txBody>
          <a:bodyPr/>
          <a:lstStyle/>
          <a:p>
            <a:endParaRPr lang="ro-RO"/>
          </a:p>
        </p:txBody>
      </p:sp>
    </p:spTree>
    <p:extLst>
      <p:ext uri="{BB962C8B-B14F-4D97-AF65-F5344CB8AC3E}">
        <p14:creationId xmlns:p14="http://schemas.microsoft.com/office/powerpoint/2010/main" val="197956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05EDAA00-7885-4A32-A705-BAE8EA8EAF3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7E1CEB0B-2B29-4484-A1EF-0B009695ADE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ro-RO"/>
          </a:p>
        </p:txBody>
      </p:sp>
      <p:sp>
        <p:nvSpPr>
          <p:cNvPr id="6148" name="Slide Number Placeholder 3">
            <a:extLst>
              <a:ext uri="{FF2B5EF4-FFF2-40B4-BE49-F238E27FC236}">
                <a16:creationId xmlns:a16="http://schemas.microsoft.com/office/drawing/2014/main" id="{5972D5D8-7090-40BD-BB49-9CEB3F47D61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9E492CB-1B59-4BD1-92E8-B4DE1EC9DED0}" type="slidenum">
              <a:rPr lang="ro-RO" altLang="ro-RO" smtClean="0">
                <a:latin typeface="Calibri" panose="020F0502020204030204" pitchFamily="34" charset="0"/>
              </a:rPr>
              <a:pPr/>
              <a:t>5</a:t>
            </a:fld>
            <a:endParaRPr lang="ro-RO" altLang="ro-RO">
              <a:latin typeface="Calibri" panose="020F0502020204030204" pitchFamily="34" charset="0"/>
            </a:endParaRPr>
          </a:p>
        </p:txBody>
      </p:sp>
      <p:sp>
        <p:nvSpPr>
          <p:cNvPr id="2" name="Date Placeholder 1">
            <a:extLst>
              <a:ext uri="{FF2B5EF4-FFF2-40B4-BE49-F238E27FC236}">
                <a16:creationId xmlns:a16="http://schemas.microsoft.com/office/drawing/2014/main" id="{589806A8-7396-4943-BE81-2E84A38307D9}"/>
              </a:ext>
            </a:extLst>
          </p:cNvPr>
          <p:cNvSpPr>
            <a:spLocks noGrp="1"/>
          </p:cNvSpPr>
          <p:nvPr>
            <p:ph type="dt" idx="1"/>
          </p:nvPr>
        </p:nvSpPr>
        <p:spPr/>
        <p:txBody>
          <a:bodyPr/>
          <a:lstStyle/>
          <a:p>
            <a:endParaRPr lang="ro-RO"/>
          </a:p>
        </p:txBody>
      </p:sp>
    </p:spTree>
    <p:extLst>
      <p:ext uri="{BB962C8B-B14F-4D97-AF65-F5344CB8AC3E}">
        <p14:creationId xmlns:p14="http://schemas.microsoft.com/office/powerpoint/2010/main" val="1768125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3B4D5-466C-49F1-B911-8226F8FC866B}"/>
              </a:ext>
            </a:extLst>
          </p:cNvPr>
          <p:cNvSpPr txBox="1">
            <a:spLocks noGrp="1"/>
          </p:cNvSpPr>
          <p:nvPr>
            <p:ph type="ctrTitle"/>
          </p:nvPr>
        </p:nvSpPr>
        <p:spPr>
          <a:xfrm>
            <a:off x="1524003" y="1122361"/>
            <a:ext cx="9144000" cy="2387598"/>
          </a:xfrm>
        </p:spPr>
        <p:txBody>
          <a:bodyPr anchor="b" anchorCtr="1"/>
          <a:lstStyle>
            <a:lvl1pPr algn="ctr">
              <a:defRPr sz="6000"/>
            </a:lvl1pPr>
          </a:lstStyle>
          <a:p>
            <a:pPr lvl="0"/>
            <a:r>
              <a:rPr lang="en-US"/>
              <a:t>Click to edit Master title style</a:t>
            </a:r>
            <a:endParaRPr lang="ro-RO"/>
          </a:p>
        </p:txBody>
      </p:sp>
      <p:sp>
        <p:nvSpPr>
          <p:cNvPr id="3" name="Subtitle 2">
            <a:extLst>
              <a:ext uri="{FF2B5EF4-FFF2-40B4-BE49-F238E27FC236}">
                <a16:creationId xmlns:a16="http://schemas.microsoft.com/office/drawing/2014/main" id="{ACE5F91A-8723-482E-9E96-BC51AC69032C}"/>
              </a:ext>
            </a:extLst>
          </p:cNvPr>
          <p:cNvSpPr txBox="1">
            <a:spLocks noGrp="1"/>
          </p:cNvSpPr>
          <p:nvPr>
            <p:ph type="subTitle" idx="1"/>
          </p:nvPr>
        </p:nvSpPr>
        <p:spPr>
          <a:xfrm>
            <a:off x="1524003" y="3602041"/>
            <a:ext cx="9144000" cy="1655758"/>
          </a:xfrm>
        </p:spPr>
        <p:txBody>
          <a:bodyPr anchorCtr="1"/>
          <a:lstStyle>
            <a:lvl1pPr marL="0" indent="0" algn="ctr">
              <a:buNone/>
              <a:defRPr sz="2400"/>
            </a:lvl1pPr>
          </a:lstStyle>
          <a:p>
            <a:pPr lvl="0"/>
            <a:r>
              <a:rPr lang="en-US"/>
              <a:t>Click to edit Master subtitle style</a:t>
            </a:r>
            <a:endParaRPr lang="ro-RO"/>
          </a:p>
        </p:txBody>
      </p:sp>
      <p:sp>
        <p:nvSpPr>
          <p:cNvPr id="4" name="Date Placeholder 3">
            <a:extLst>
              <a:ext uri="{FF2B5EF4-FFF2-40B4-BE49-F238E27FC236}">
                <a16:creationId xmlns:a16="http://schemas.microsoft.com/office/drawing/2014/main" id="{127D4DC4-1C6B-4DF2-8506-CDAB54976EBE}"/>
              </a:ext>
            </a:extLst>
          </p:cNvPr>
          <p:cNvSpPr txBox="1">
            <a:spLocks noGrp="1"/>
          </p:cNvSpPr>
          <p:nvPr>
            <p:ph type="dt" sz="half" idx="7"/>
          </p:nvPr>
        </p:nvSpPr>
        <p:spPr/>
        <p:txBody>
          <a:bodyPr/>
          <a:lstStyle>
            <a:lvl1pPr>
              <a:defRPr/>
            </a:lvl1pPr>
          </a:lstStyle>
          <a:p>
            <a:pPr lvl="0"/>
            <a:fld id="{7CFB349A-6AA0-4949-A06C-F95C2D18BAFA}" type="datetime1">
              <a:rPr lang="ro-RO"/>
              <a:pPr lvl="0"/>
              <a:t>24.11.2020</a:t>
            </a:fld>
            <a:endParaRPr lang="ro-RO"/>
          </a:p>
        </p:txBody>
      </p:sp>
      <p:sp>
        <p:nvSpPr>
          <p:cNvPr id="5" name="Footer Placeholder 4">
            <a:extLst>
              <a:ext uri="{FF2B5EF4-FFF2-40B4-BE49-F238E27FC236}">
                <a16:creationId xmlns:a16="http://schemas.microsoft.com/office/drawing/2014/main" id="{A81C04E4-E918-43B8-89D1-29327568FDF8}"/>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id="{C9681002-7BCD-4F2D-A3F8-B5BC16A71B4E}"/>
              </a:ext>
            </a:extLst>
          </p:cNvPr>
          <p:cNvSpPr txBox="1">
            <a:spLocks noGrp="1"/>
          </p:cNvSpPr>
          <p:nvPr>
            <p:ph type="sldNum" sz="quarter" idx="8"/>
          </p:nvPr>
        </p:nvSpPr>
        <p:spPr/>
        <p:txBody>
          <a:bodyPr/>
          <a:lstStyle>
            <a:lvl1pPr>
              <a:defRPr/>
            </a:lvl1pPr>
          </a:lstStyle>
          <a:p>
            <a:pPr lvl="0"/>
            <a:fld id="{BF01A862-5C65-499C-B204-4755EA5A4A40}" type="slidenum">
              <a:t>‹#›</a:t>
            </a:fld>
            <a:endParaRPr lang="ro-RO"/>
          </a:p>
        </p:txBody>
      </p:sp>
    </p:spTree>
    <p:extLst>
      <p:ext uri="{BB962C8B-B14F-4D97-AF65-F5344CB8AC3E}">
        <p14:creationId xmlns:p14="http://schemas.microsoft.com/office/powerpoint/2010/main" val="2979992768"/>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9D5DC-4A6D-4A2E-B668-49D35F12270B}"/>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Vertical Text Placeholder 2">
            <a:extLst>
              <a:ext uri="{FF2B5EF4-FFF2-40B4-BE49-F238E27FC236}">
                <a16:creationId xmlns:a16="http://schemas.microsoft.com/office/drawing/2014/main" id="{695AFC1D-806A-44BC-BF12-EF75D5306BAC}"/>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id="{CB9AD54A-DABB-402A-BFD8-2EFE1C6E03F0}"/>
              </a:ext>
            </a:extLst>
          </p:cNvPr>
          <p:cNvSpPr txBox="1">
            <a:spLocks noGrp="1"/>
          </p:cNvSpPr>
          <p:nvPr>
            <p:ph type="dt" sz="half" idx="7"/>
          </p:nvPr>
        </p:nvSpPr>
        <p:spPr/>
        <p:txBody>
          <a:bodyPr/>
          <a:lstStyle>
            <a:lvl1pPr>
              <a:defRPr/>
            </a:lvl1pPr>
          </a:lstStyle>
          <a:p>
            <a:pPr lvl="0"/>
            <a:fld id="{3D1944ED-046A-45D3-84BC-C7C5DEA8A7B5}" type="datetime1">
              <a:rPr lang="ro-RO"/>
              <a:pPr lvl="0"/>
              <a:t>24.11.2020</a:t>
            </a:fld>
            <a:endParaRPr lang="ro-RO"/>
          </a:p>
        </p:txBody>
      </p:sp>
      <p:sp>
        <p:nvSpPr>
          <p:cNvPr id="5" name="Footer Placeholder 4">
            <a:extLst>
              <a:ext uri="{FF2B5EF4-FFF2-40B4-BE49-F238E27FC236}">
                <a16:creationId xmlns:a16="http://schemas.microsoft.com/office/drawing/2014/main" id="{5445892A-AD83-413C-98E9-177BE90484C4}"/>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id="{067F265D-A578-4FCF-950A-D624C5ECB199}"/>
              </a:ext>
            </a:extLst>
          </p:cNvPr>
          <p:cNvSpPr txBox="1">
            <a:spLocks noGrp="1"/>
          </p:cNvSpPr>
          <p:nvPr>
            <p:ph type="sldNum" sz="quarter" idx="8"/>
          </p:nvPr>
        </p:nvSpPr>
        <p:spPr/>
        <p:txBody>
          <a:bodyPr/>
          <a:lstStyle>
            <a:lvl1pPr>
              <a:defRPr/>
            </a:lvl1pPr>
          </a:lstStyle>
          <a:p>
            <a:pPr lvl="0"/>
            <a:fld id="{68C197DD-241D-42A2-8B97-0A968BFCDB54}" type="slidenum">
              <a:t>‹#›</a:t>
            </a:fld>
            <a:endParaRPr lang="ro-RO"/>
          </a:p>
        </p:txBody>
      </p:sp>
    </p:spTree>
    <p:extLst>
      <p:ext uri="{BB962C8B-B14F-4D97-AF65-F5344CB8AC3E}">
        <p14:creationId xmlns:p14="http://schemas.microsoft.com/office/powerpoint/2010/main" val="543923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4507759-98F6-482E-A2BA-138F0B72D11F}"/>
              </a:ext>
            </a:extLst>
          </p:cNvPr>
          <p:cNvSpPr txBox="1">
            <a:spLocks noGrp="1"/>
          </p:cNvSpPr>
          <p:nvPr>
            <p:ph type="title" orient="vert"/>
          </p:nvPr>
        </p:nvSpPr>
        <p:spPr>
          <a:xfrm>
            <a:off x="8724903" y="365129"/>
            <a:ext cx="2628899" cy="5811834"/>
          </a:xfrm>
        </p:spPr>
        <p:txBody>
          <a:bodyPr vert="eaVert"/>
          <a:lstStyle>
            <a:lvl1pPr>
              <a:defRPr/>
            </a:lvl1pPr>
          </a:lstStyle>
          <a:p>
            <a:pPr lvl="0"/>
            <a:r>
              <a:rPr lang="en-US"/>
              <a:t>Click to edit Master title style</a:t>
            </a:r>
            <a:endParaRPr lang="ro-RO"/>
          </a:p>
        </p:txBody>
      </p:sp>
      <p:sp>
        <p:nvSpPr>
          <p:cNvPr id="3" name="Vertical Text Placeholder 2">
            <a:extLst>
              <a:ext uri="{FF2B5EF4-FFF2-40B4-BE49-F238E27FC236}">
                <a16:creationId xmlns:a16="http://schemas.microsoft.com/office/drawing/2014/main" id="{ED68D1D1-063A-4AAB-9B87-FA8A20EB0477}"/>
              </a:ext>
            </a:extLst>
          </p:cNvPr>
          <p:cNvSpPr txBox="1">
            <a:spLocks noGrp="1"/>
          </p:cNvSpPr>
          <p:nvPr>
            <p:ph type="body" orient="vert" idx="1"/>
          </p:nvPr>
        </p:nvSpPr>
        <p:spPr>
          <a:xfrm>
            <a:off x="838203" y="365129"/>
            <a:ext cx="7734296" cy="5811834"/>
          </a:xfrm>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id="{03965E7B-7D99-4323-B86E-3C8D24130A18}"/>
              </a:ext>
            </a:extLst>
          </p:cNvPr>
          <p:cNvSpPr txBox="1">
            <a:spLocks noGrp="1"/>
          </p:cNvSpPr>
          <p:nvPr>
            <p:ph type="dt" sz="half" idx="7"/>
          </p:nvPr>
        </p:nvSpPr>
        <p:spPr/>
        <p:txBody>
          <a:bodyPr/>
          <a:lstStyle>
            <a:lvl1pPr>
              <a:defRPr/>
            </a:lvl1pPr>
          </a:lstStyle>
          <a:p>
            <a:pPr lvl="0"/>
            <a:fld id="{0959E843-9514-4540-A523-26FAC0E01B26}" type="datetime1">
              <a:rPr lang="ro-RO"/>
              <a:pPr lvl="0"/>
              <a:t>24.11.2020</a:t>
            </a:fld>
            <a:endParaRPr lang="ro-RO"/>
          </a:p>
        </p:txBody>
      </p:sp>
      <p:sp>
        <p:nvSpPr>
          <p:cNvPr id="5" name="Footer Placeholder 4">
            <a:extLst>
              <a:ext uri="{FF2B5EF4-FFF2-40B4-BE49-F238E27FC236}">
                <a16:creationId xmlns:a16="http://schemas.microsoft.com/office/drawing/2014/main" id="{EE3A03CA-F2DB-4ECD-AC15-B3185679E353}"/>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id="{21B3961A-2035-451B-99FE-1AFC731A59E5}"/>
              </a:ext>
            </a:extLst>
          </p:cNvPr>
          <p:cNvSpPr txBox="1">
            <a:spLocks noGrp="1"/>
          </p:cNvSpPr>
          <p:nvPr>
            <p:ph type="sldNum" sz="quarter" idx="8"/>
          </p:nvPr>
        </p:nvSpPr>
        <p:spPr/>
        <p:txBody>
          <a:bodyPr/>
          <a:lstStyle>
            <a:lvl1pPr>
              <a:defRPr/>
            </a:lvl1pPr>
          </a:lstStyle>
          <a:p>
            <a:pPr lvl="0"/>
            <a:fld id="{D3BF6C25-D11D-4642-A319-719D56F94520}" type="slidenum">
              <a:t>‹#›</a:t>
            </a:fld>
            <a:endParaRPr lang="ro-RO"/>
          </a:p>
        </p:txBody>
      </p:sp>
    </p:spTree>
    <p:extLst>
      <p:ext uri="{BB962C8B-B14F-4D97-AF65-F5344CB8AC3E}">
        <p14:creationId xmlns:p14="http://schemas.microsoft.com/office/powerpoint/2010/main" val="30998011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4DC1A-C0A8-4644-84F1-037B64E92A29}"/>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Content Placeholder 2">
            <a:extLst>
              <a:ext uri="{FF2B5EF4-FFF2-40B4-BE49-F238E27FC236}">
                <a16:creationId xmlns:a16="http://schemas.microsoft.com/office/drawing/2014/main" id="{4CFEC247-D457-498F-AD00-F58AAB903A12}"/>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id="{0E075358-252D-45D7-B9B5-E90943ADEB98}"/>
              </a:ext>
            </a:extLst>
          </p:cNvPr>
          <p:cNvSpPr txBox="1">
            <a:spLocks noGrp="1"/>
          </p:cNvSpPr>
          <p:nvPr>
            <p:ph type="dt" sz="half" idx="7"/>
          </p:nvPr>
        </p:nvSpPr>
        <p:spPr/>
        <p:txBody>
          <a:bodyPr/>
          <a:lstStyle>
            <a:lvl1pPr>
              <a:defRPr/>
            </a:lvl1pPr>
          </a:lstStyle>
          <a:p>
            <a:pPr lvl="0"/>
            <a:fld id="{E0FD3AE4-15F0-460E-B7B0-937F248A4E9B}" type="datetime1">
              <a:rPr lang="ro-RO"/>
              <a:pPr lvl="0"/>
              <a:t>24.11.2020</a:t>
            </a:fld>
            <a:endParaRPr lang="ro-RO"/>
          </a:p>
        </p:txBody>
      </p:sp>
      <p:sp>
        <p:nvSpPr>
          <p:cNvPr id="5" name="Footer Placeholder 4">
            <a:extLst>
              <a:ext uri="{FF2B5EF4-FFF2-40B4-BE49-F238E27FC236}">
                <a16:creationId xmlns:a16="http://schemas.microsoft.com/office/drawing/2014/main" id="{CDFDC9E2-645F-44D9-9121-BD4D2E511FEA}"/>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id="{957FBB11-60E6-4B5F-8916-797B163D30AA}"/>
              </a:ext>
            </a:extLst>
          </p:cNvPr>
          <p:cNvSpPr txBox="1">
            <a:spLocks noGrp="1"/>
          </p:cNvSpPr>
          <p:nvPr>
            <p:ph type="sldNum" sz="quarter" idx="8"/>
          </p:nvPr>
        </p:nvSpPr>
        <p:spPr/>
        <p:txBody>
          <a:bodyPr/>
          <a:lstStyle>
            <a:lvl1pPr>
              <a:defRPr/>
            </a:lvl1pPr>
          </a:lstStyle>
          <a:p>
            <a:pPr lvl="0"/>
            <a:fld id="{76EA9C1F-6E0F-4364-99C3-DCFCC75DA7F7}" type="slidenum">
              <a:t>‹#›</a:t>
            </a:fld>
            <a:endParaRPr lang="ro-RO"/>
          </a:p>
        </p:txBody>
      </p:sp>
    </p:spTree>
    <p:extLst>
      <p:ext uri="{BB962C8B-B14F-4D97-AF65-F5344CB8AC3E}">
        <p14:creationId xmlns:p14="http://schemas.microsoft.com/office/powerpoint/2010/main" val="2850745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4A64-D151-44BD-AB20-E528077FA6E0}"/>
              </a:ext>
            </a:extLst>
          </p:cNvPr>
          <p:cNvSpPr txBox="1">
            <a:spLocks noGrp="1"/>
          </p:cNvSpPr>
          <p:nvPr>
            <p:ph type="title"/>
          </p:nvPr>
        </p:nvSpPr>
        <p:spPr>
          <a:xfrm>
            <a:off x="831847" y="1709735"/>
            <a:ext cx="10515600" cy="2852735"/>
          </a:xfrm>
        </p:spPr>
        <p:txBody>
          <a:bodyPr anchor="b"/>
          <a:lstStyle>
            <a:lvl1pPr>
              <a:defRPr sz="6000"/>
            </a:lvl1pPr>
          </a:lstStyle>
          <a:p>
            <a:pPr lvl="0"/>
            <a:r>
              <a:rPr lang="en-US"/>
              <a:t>Click to edit Master title style</a:t>
            </a:r>
            <a:endParaRPr lang="ro-RO"/>
          </a:p>
        </p:txBody>
      </p:sp>
      <p:sp>
        <p:nvSpPr>
          <p:cNvPr id="3" name="Text Placeholder 2">
            <a:extLst>
              <a:ext uri="{FF2B5EF4-FFF2-40B4-BE49-F238E27FC236}">
                <a16:creationId xmlns:a16="http://schemas.microsoft.com/office/drawing/2014/main" id="{4464507B-F084-47EA-BB5B-F43E56595320}"/>
              </a:ext>
            </a:extLst>
          </p:cNvPr>
          <p:cNvSpPr txBox="1">
            <a:spLocks noGrp="1"/>
          </p:cNvSpPr>
          <p:nvPr>
            <p:ph type="body" idx="1"/>
          </p:nvPr>
        </p:nvSpPr>
        <p:spPr>
          <a:xfrm>
            <a:off x="831847" y="4589465"/>
            <a:ext cx="10515600" cy="1500182"/>
          </a:xfrm>
        </p:spPr>
        <p:txBody>
          <a:bodyPr/>
          <a:lstStyle>
            <a:lvl1pPr marL="0" indent="0">
              <a:buNone/>
              <a:defRPr sz="2400">
                <a:solidFill>
                  <a:srgbClr val="898989"/>
                </a:solidFill>
              </a:defRPr>
            </a:lvl1pPr>
          </a:lstStyle>
          <a:p>
            <a:pPr lvl="0"/>
            <a:r>
              <a:rPr lang="en-US"/>
              <a:t>Edit Master text styles</a:t>
            </a:r>
          </a:p>
        </p:txBody>
      </p:sp>
      <p:sp>
        <p:nvSpPr>
          <p:cNvPr id="4" name="Date Placeholder 3">
            <a:extLst>
              <a:ext uri="{FF2B5EF4-FFF2-40B4-BE49-F238E27FC236}">
                <a16:creationId xmlns:a16="http://schemas.microsoft.com/office/drawing/2014/main" id="{EE207F18-3E2E-47B6-BEAF-B6942B70C681}"/>
              </a:ext>
            </a:extLst>
          </p:cNvPr>
          <p:cNvSpPr txBox="1">
            <a:spLocks noGrp="1"/>
          </p:cNvSpPr>
          <p:nvPr>
            <p:ph type="dt" sz="half" idx="7"/>
          </p:nvPr>
        </p:nvSpPr>
        <p:spPr/>
        <p:txBody>
          <a:bodyPr/>
          <a:lstStyle>
            <a:lvl1pPr>
              <a:defRPr/>
            </a:lvl1pPr>
          </a:lstStyle>
          <a:p>
            <a:pPr lvl="0"/>
            <a:fld id="{E0515791-4FB8-4B53-A8B4-36C77774F6B6}" type="datetime1">
              <a:rPr lang="ro-RO"/>
              <a:pPr lvl="0"/>
              <a:t>24.11.2020</a:t>
            </a:fld>
            <a:endParaRPr lang="ro-RO"/>
          </a:p>
        </p:txBody>
      </p:sp>
      <p:sp>
        <p:nvSpPr>
          <p:cNvPr id="5" name="Footer Placeholder 4">
            <a:extLst>
              <a:ext uri="{FF2B5EF4-FFF2-40B4-BE49-F238E27FC236}">
                <a16:creationId xmlns:a16="http://schemas.microsoft.com/office/drawing/2014/main" id="{17ED12A7-8560-4E67-AE63-CE80BBCBA7E6}"/>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id="{43D1083F-FC12-48B7-A654-065E1F38B500}"/>
              </a:ext>
            </a:extLst>
          </p:cNvPr>
          <p:cNvSpPr txBox="1">
            <a:spLocks noGrp="1"/>
          </p:cNvSpPr>
          <p:nvPr>
            <p:ph type="sldNum" sz="quarter" idx="8"/>
          </p:nvPr>
        </p:nvSpPr>
        <p:spPr/>
        <p:txBody>
          <a:bodyPr/>
          <a:lstStyle>
            <a:lvl1pPr>
              <a:defRPr/>
            </a:lvl1pPr>
          </a:lstStyle>
          <a:p>
            <a:pPr lvl="0"/>
            <a:fld id="{F477D033-0381-4715-B77C-3EB721D8C39D}" type="slidenum">
              <a:t>‹#›</a:t>
            </a:fld>
            <a:endParaRPr lang="ro-RO"/>
          </a:p>
        </p:txBody>
      </p:sp>
    </p:spTree>
    <p:extLst>
      <p:ext uri="{BB962C8B-B14F-4D97-AF65-F5344CB8AC3E}">
        <p14:creationId xmlns:p14="http://schemas.microsoft.com/office/powerpoint/2010/main" val="182031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446EC-00F0-4FC3-8FE1-58E965089ACF}"/>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Content Placeholder 2">
            <a:extLst>
              <a:ext uri="{FF2B5EF4-FFF2-40B4-BE49-F238E27FC236}">
                <a16:creationId xmlns:a16="http://schemas.microsoft.com/office/drawing/2014/main" id="{91AD3856-02A1-45AD-8336-56A71C79A16D}"/>
              </a:ext>
            </a:extLst>
          </p:cNvPr>
          <p:cNvSpPr txBox="1">
            <a:spLocks noGrp="1"/>
          </p:cNvSpPr>
          <p:nvPr>
            <p:ph idx="1"/>
          </p:nvPr>
        </p:nvSpPr>
        <p:spPr>
          <a:xfrm>
            <a:off x="838203"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Content Placeholder 3">
            <a:extLst>
              <a:ext uri="{FF2B5EF4-FFF2-40B4-BE49-F238E27FC236}">
                <a16:creationId xmlns:a16="http://schemas.microsoft.com/office/drawing/2014/main" id="{AB6CEE69-A0E8-4E07-95EF-860CCDACCF61}"/>
              </a:ext>
            </a:extLst>
          </p:cNvPr>
          <p:cNvSpPr txBox="1">
            <a:spLocks noGrp="1"/>
          </p:cNvSpPr>
          <p:nvPr>
            <p:ph idx="2"/>
          </p:nvPr>
        </p:nvSpPr>
        <p:spPr>
          <a:xfrm>
            <a:off x="6172200"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Date Placeholder 4">
            <a:extLst>
              <a:ext uri="{FF2B5EF4-FFF2-40B4-BE49-F238E27FC236}">
                <a16:creationId xmlns:a16="http://schemas.microsoft.com/office/drawing/2014/main" id="{21D811F6-3CDE-4FBC-A569-FE8ECACCE2BE}"/>
              </a:ext>
            </a:extLst>
          </p:cNvPr>
          <p:cNvSpPr txBox="1">
            <a:spLocks noGrp="1"/>
          </p:cNvSpPr>
          <p:nvPr>
            <p:ph type="dt" sz="half" idx="7"/>
          </p:nvPr>
        </p:nvSpPr>
        <p:spPr/>
        <p:txBody>
          <a:bodyPr/>
          <a:lstStyle>
            <a:lvl1pPr>
              <a:defRPr/>
            </a:lvl1pPr>
          </a:lstStyle>
          <a:p>
            <a:pPr lvl="0"/>
            <a:fld id="{6A6C1B9E-0B85-42E5-BC18-5D3969E509DD}" type="datetime1">
              <a:rPr lang="ro-RO"/>
              <a:pPr lvl="0"/>
              <a:t>24.11.2020</a:t>
            </a:fld>
            <a:endParaRPr lang="ro-RO"/>
          </a:p>
        </p:txBody>
      </p:sp>
      <p:sp>
        <p:nvSpPr>
          <p:cNvPr id="6" name="Footer Placeholder 5">
            <a:extLst>
              <a:ext uri="{FF2B5EF4-FFF2-40B4-BE49-F238E27FC236}">
                <a16:creationId xmlns:a16="http://schemas.microsoft.com/office/drawing/2014/main" id="{608C9271-5EB5-4A61-8C83-81275D4730A3}"/>
              </a:ext>
            </a:extLst>
          </p:cNvPr>
          <p:cNvSpPr txBox="1">
            <a:spLocks noGrp="1"/>
          </p:cNvSpPr>
          <p:nvPr>
            <p:ph type="ftr" sz="quarter" idx="9"/>
          </p:nvPr>
        </p:nvSpPr>
        <p:spPr/>
        <p:txBody>
          <a:bodyPr/>
          <a:lstStyle>
            <a:lvl1pPr>
              <a:defRPr/>
            </a:lvl1pPr>
          </a:lstStyle>
          <a:p>
            <a:pPr lvl="0"/>
            <a:endParaRPr lang="ro-RO"/>
          </a:p>
        </p:txBody>
      </p:sp>
      <p:sp>
        <p:nvSpPr>
          <p:cNvPr id="7" name="Slide Number Placeholder 6">
            <a:extLst>
              <a:ext uri="{FF2B5EF4-FFF2-40B4-BE49-F238E27FC236}">
                <a16:creationId xmlns:a16="http://schemas.microsoft.com/office/drawing/2014/main" id="{45B87113-0A40-4EF9-9D14-C6B56A01D0B0}"/>
              </a:ext>
            </a:extLst>
          </p:cNvPr>
          <p:cNvSpPr txBox="1">
            <a:spLocks noGrp="1"/>
          </p:cNvSpPr>
          <p:nvPr>
            <p:ph type="sldNum" sz="quarter" idx="8"/>
          </p:nvPr>
        </p:nvSpPr>
        <p:spPr/>
        <p:txBody>
          <a:bodyPr/>
          <a:lstStyle>
            <a:lvl1pPr>
              <a:defRPr/>
            </a:lvl1pPr>
          </a:lstStyle>
          <a:p>
            <a:pPr lvl="0"/>
            <a:fld id="{61B1E4C7-5344-4B71-A634-5673CEB333FA}" type="slidenum">
              <a:t>‹#›</a:t>
            </a:fld>
            <a:endParaRPr lang="ro-RO"/>
          </a:p>
        </p:txBody>
      </p:sp>
    </p:spTree>
    <p:extLst>
      <p:ext uri="{BB962C8B-B14F-4D97-AF65-F5344CB8AC3E}">
        <p14:creationId xmlns:p14="http://schemas.microsoft.com/office/powerpoint/2010/main" val="2088014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1004D-67E3-4568-A48A-15439BBBE3A4}"/>
              </a:ext>
            </a:extLst>
          </p:cNvPr>
          <p:cNvSpPr txBox="1">
            <a:spLocks noGrp="1"/>
          </p:cNvSpPr>
          <p:nvPr>
            <p:ph type="title"/>
          </p:nvPr>
        </p:nvSpPr>
        <p:spPr>
          <a:xfrm>
            <a:off x="839784" y="365129"/>
            <a:ext cx="10515600" cy="1325559"/>
          </a:xfrm>
        </p:spPr>
        <p:txBody>
          <a:bodyPr/>
          <a:lstStyle>
            <a:lvl1pPr>
              <a:defRPr/>
            </a:lvl1pPr>
          </a:lstStyle>
          <a:p>
            <a:pPr lvl="0"/>
            <a:r>
              <a:rPr lang="en-US"/>
              <a:t>Click to edit Master title style</a:t>
            </a:r>
            <a:endParaRPr lang="ro-RO"/>
          </a:p>
        </p:txBody>
      </p:sp>
      <p:sp>
        <p:nvSpPr>
          <p:cNvPr id="3" name="Text Placeholder 2">
            <a:extLst>
              <a:ext uri="{FF2B5EF4-FFF2-40B4-BE49-F238E27FC236}">
                <a16:creationId xmlns:a16="http://schemas.microsoft.com/office/drawing/2014/main" id="{2FCF3A6C-3B13-4E18-986B-8C6B7C942969}"/>
              </a:ext>
            </a:extLst>
          </p:cNvPr>
          <p:cNvSpPr txBox="1">
            <a:spLocks noGrp="1"/>
          </p:cNvSpPr>
          <p:nvPr>
            <p:ph type="body" idx="1"/>
          </p:nvPr>
        </p:nvSpPr>
        <p:spPr>
          <a:xfrm>
            <a:off x="839784" y="1681160"/>
            <a:ext cx="5157782" cy="823910"/>
          </a:xfrm>
        </p:spPr>
        <p:txBody>
          <a:bodyPr anchor="b"/>
          <a:lstStyle>
            <a:lvl1pPr marL="0" indent="0">
              <a:buNone/>
              <a:defRPr sz="2400" b="1"/>
            </a:lvl1pPr>
          </a:lstStyle>
          <a:p>
            <a:pPr lvl="0"/>
            <a:r>
              <a:rPr lang="en-US"/>
              <a:t>Edit Master text styles</a:t>
            </a:r>
          </a:p>
        </p:txBody>
      </p:sp>
      <p:sp>
        <p:nvSpPr>
          <p:cNvPr id="4" name="Content Placeholder 3">
            <a:extLst>
              <a:ext uri="{FF2B5EF4-FFF2-40B4-BE49-F238E27FC236}">
                <a16:creationId xmlns:a16="http://schemas.microsoft.com/office/drawing/2014/main" id="{A36706F7-7042-4BA6-A1B3-89F9DB836959}"/>
              </a:ext>
            </a:extLst>
          </p:cNvPr>
          <p:cNvSpPr txBox="1">
            <a:spLocks noGrp="1"/>
          </p:cNvSpPr>
          <p:nvPr>
            <p:ph idx="2"/>
          </p:nvPr>
        </p:nvSpPr>
        <p:spPr>
          <a:xfrm>
            <a:off x="839784" y="2505071"/>
            <a:ext cx="5157782"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Text Placeholder 4">
            <a:extLst>
              <a:ext uri="{FF2B5EF4-FFF2-40B4-BE49-F238E27FC236}">
                <a16:creationId xmlns:a16="http://schemas.microsoft.com/office/drawing/2014/main" id="{C77FF7DC-2BCE-4D2A-BF71-D09E9297D66F}"/>
              </a:ext>
            </a:extLst>
          </p:cNvPr>
          <p:cNvSpPr txBox="1">
            <a:spLocks noGrp="1"/>
          </p:cNvSpPr>
          <p:nvPr>
            <p:ph type="body" idx="3"/>
          </p:nvPr>
        </p:nvSpPr>
        <p:spPr>
          <a:xfrm>
            <a:off x="6172200" y="1681160"/>
            <a:ext cx="5183184" cy="823910"/>
          </a:xfrm>
        </p:spPr>
        <p:txBody>
          <a:bodyPr anchor="b"/>
          <a:lstStyle>
            <a:lvl1pPr marL="0" indent="0">
              <a:buNone/>
              <a:defRPr sz="2400" b="1"/>
            </a:lvl1pPr>
          </a:lstStyle>
          <a:p>
            <a:pPr lvl="0"/>
            <a:r>
              <a:rPr lang="en-US"/>
              <a:t>Edit Master text styles</a:t>
            </a:r>
          </a:p>
        </p:txBody>
      </p:sp>
      <p:sp>
        <p:nvSpPr>
          <p:cNvPr id="6" name="Content Placeholder 5">
            <a:extLst>
              <a:ext uri="{FF2B5EF4-FFF2-40B4-BE49-F238E27FC236}">
                <a16:creationId xmlns:a16="http://schemas.microsoft.com/office/drawing/2014/main" id="{47ECFD21-D43C-4E72-9F74-7EADC669576C}"/>
              </a:ext>
            </a:extLst>
          </p:cNvPr>
          <p:cNvSpPr txBox="1">
            <a:spLocks noGrp="1"/>
          </p:cNvSpPr>
          <p:nvPr>
            <p:ph idx="4"/>
          </p:nvPr>
        </p:nvSpPr>
        <p:spPr>
          <a:xfrm>
            <a:off x="6172200" y="2505071"/>
            <a:ext cx="5183184"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7" name="Date Placeholder 6">
            <a:extLst>
              <a:ext uri="{FF2B5EF4-FFF2-40B4-BE49-F238E27FC236}">
                <a16:creationId xmlns:a16="http://schemas.microsoft.com/office/drawing/2014/main" id="{29414E69-D2D9-45F4-B6D0-1D418C47B9A3}"/>
              </a:ext>
            </a:extLst>
          </p:cNvPr>
          <p:cNvSpPr txBox="1">
            <a:spLocks noGrp="1"/>
          </p:cNvSpPr>
          <p:nvPr>
            <p:ph type="dt" sz="half" idx="7"/>
          </p:nvPr>
        </p:nvSpPr>
        <p:spPr/>
        <p:txBody>
          <a:bodyPr/>
          <a:lstStyle>
            <a:lvl1pPr>
              <a:defRPr/>
            </a:lvl1pPr>
          </a:lstStyle>
          <a:p>
            <a:pPr lvl="0"/>
            <a:fld id="{4C9FC3E1-FE72-4CEE-800D-1BD7A129F828}" type="datetime1">
              <a:rPr lang="ro-RO"/>
              <a:pPr lvl="0"/>
              <a:t>24.11.2020</a:t>
            </a:fld>
            <a:endParaRPr lang="ro-RO"/>
          </a:p>
        </p:txBody>
      </p:sp>
      <p:sp>
        <p:nvSpPr>
          <p:cNvPr id="8" name="Footer Placeholder 7">
            <a:extLst>
              <a:ext uri="{FF2B5EF4-FFF2-40B4-BE49-F238E27FC236}">
                <a16:creationId xmlns:a16="http://schemas.microsoft.com/office/drawing/2014/main" id="{B58E8DB6-AE32-46F9-815E-FBE11708BB55}"/>
              </a:ext>
            </a:extLst>
          </p:cNvPr>
          <p:cNvSpPr txBox="1">
            <a:spLocks noGrp="1"/>
          </p:cNvSpPr>
          <p:nvPr>
            <p:ph type="ftr" sz="quarter" idx="9"/>
          </p:nvPr>
        </p:nvSpPr>
        <p:spPr/>
        <p:txBody>
          <a:bodyPr/>
          <a:lstStyle>
            <a:lvl1pPr>
              <a:defRPr/>
            </a:lvl1pPr>
          </a:lstStyle>
          <a:p>
            <a:pPr lvl="0"/>
            <a:endParaRPr lang="ro-RO"/>
          </a:p>
        </p:txBody>
      </p:sp>
      <p:sp>
        <p:nvSpPr>
          <p:cNvPr id="9" name="Slide Number Placeholder 8">
            <a:extLst>
              <a:ext uri="{FF2B5EF4-FFF2-40B4-BE49-F238E27FC236}">
                <a16:creationId xmlns:a16="http://schemas.microsoft.com/office/drawing/2014/main" id="{8691A0FB-B5B0-4ECD-8C9B-49EAE61099BB}"/>
              </a:ext>
            </a:extLst>
          </p:cNvPr>
          <p:cNvSpPr txBox="1">
            <a:spLocks noGrp="1"/>
          </p:cNvSpPr>
          <p:nvPr>
            <p:ph type="sldNum" sz="quarter" idx="8"/>
          </p:nvPr>
        </p:nvSpPr>
        <p:spPr/>
        <p:txBody>
          <a:bodyPr/>
          <a:lstStyle>
            <a:lvl1pPr>
              <a:defRPr/>
            </a:lvl1pPr>
          </a:lstStyle>
          <a:p>
            <a:pPr lvl="0"/>
            <a:fld id="{184BF156-7FFD-4342-BACC-5FBC1E9E7B32}" type="slidenum">
              <a:t>‹#›</a:t>
            </a:fld>
            <a:endParaRPr lang="ro-RO"/>
          </a:p>
        </p:txBody>
      </p:sp>
    </p:spTree>
    <p:extLst>
      <p:ext uri="{BB962C8B-B14F-4D97-AF65-F5344CB8AC3E}">
        <p14:creationId xmlns:p14="http://schemas.microsoft.com/office/powerpoint/2010/main" val="2927125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216B9-7605-4737-89A2-6F98B160C29B}"/>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Date Placeholder 2">
            <a:extLst>
              <a:ext uri="{FF2B5EF4-FFF2-40B4-BE49-F238E27FC236}">
                <a16:creationId xmlns:a16="http://schemas.microsoft.com/office/drawing/2014/main" id="{21BB2154-FBD8-40BD-876B-E23485936066}"/>
              </a:ext>
            </a:extLst>
          </p:cNvPr>
          <p:cNvSpPr txBox="1">
            <a:spLocks noGrp="1"/>
          </p:cNvSpPr>
          <p:nvPr>
            <p:ph type="dt" sz="half" idx="7"/>
          </p:nvPr>
        </p:nvSpPr>
        <p:spPr/>
        <p:txBody>
          <a:bodyPr/>
          <a:lstStyle>
            <a:lvl1pPr>
              <a:defRPr/>
            </a:lvl1pPr>
          </a:lstStyle>
          <a:p>
            <a:pPr lvl="0"/>
            <a:fld id="{831B6B66-33C6-42A4-8730-3356704E9211}" type="datetime1">
              <a:rPr lang="ro-RO"/>
              <a:pPr lvl="0"/>
              <a:t>24.11.2020</a:t>
            </a:fld>
            <a:endParaRPr lang="ro-RO"/>
          </a:p>
        </p:txBody>
      </p:sp>
      <p:sp>
        <p:nvSpPr>
          <p:cNvPr id="4" name="Footer Placeholder 3">
            <a:extLst>
              <a:ext uri="{FF2B5EF4-FFF2-40B4-BE49-F238E27FC236}">
                <a16:creationId xmlns:a16="http://schemas.microsoft.com/office/drawing/2014/main" id="{D9C8937E-555A-4C8D-BC1A-7DE0B4E0971A}"/>
              </a:ext>
            </a:extLst>
          </p:cNvPr>
          <p:cNvSpPr txBox="1">
            <a:spLocks noGrp="1"/>
          </p:cNvSpPr>
          <p:nvPr>
            <p:ph type="ftr" sz="quarter" idx="9"/>
          </p:nvPr>
        </p:nvSpPr>
        <p:spPr/>
        <p:txBody>
          <a:bodyPr/>
          <a:lstStyle>
            <a:lvl1pPr>
              <a:defRPr/>
            </a:lvl1pPr>
          </a:lstStyle>
          <a:p>
            <a:pPr lvl="0"/>
            <a:endParaRPr lang="ro-RO"/>
          </a:p>
        </p:txBody>
      </p:sp>
      <p:sp>
        <p:nvSpPr>
          <p:cNvPr id="5" name="Slide Number Placeholder 4">
            <a:extLst>
              <a:ext uri="{FF2B5EF4-FFF2-40B4-BE49-F238E27FC236}">
                <a16:creationId xmlns:a16="http://schemas.microsoft.com/office/drawing/2014/main" id="{DF514FBA-F242-4863-A87C-7FBCC58A2160}"/>
              </a:ext>
            </a:extLst>
          </p:cNvPr>
          <p:cNvSpPr txBox="1">
            <a:spLocks noGrp="1"/>
          </p:cNvSpPr>
          <p:nvPr>
            <p:ph type="sldNum" sz="quarter" idx="8"/>
          </p:nvPr>
        </p:nvSpPr>
        <p:spPr/>
        <p:txBody>
          <a:bodyPr/>
          <a:lstStyle>
            <a:lvl1pPr>
              <a:defRPr/>
            </a:lvl1pPr>
          </a:lstStyle>
          <a:p>
            <a:pPr lvl="0"/>
            <a:fld id="{C4CA7528-67E9-4B7A-95D1-96FABDC6DC8F}" type="slidenum">
              <a:t>‹#›</a:t>
            </a:fld>
            <a:endParaRPr lang="ro-RO"/>
          </a:p>
        </p:txBody>
      </p:sp>
    </p:spTree>
    <p:extLst>
      <p:ext uri="{BB962C8B-B14F-4D97-AF65-F5344CB8AC3E}">
        <p14:creationId xmlns:p14="http://schemas.microsoft.com/office/powerpoint/2010/main" val="2445996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F0B84EB-EBE7-401D-A8D7-E192BFD216ED}"/>
              </a:ext>
            </a:extLst>
          </p:cNvPr>
          <p:cNvSpPr txBox="1">
            <a:spLocks noGrp="1"/>
          </p:cNvSpPr>
          <p:nvPr>
            <p:ph type="dt" sz="half" idx="7"/>
          </p:nvPr>
        </p:nvSpPr>
        <p:spPr/>
        <p:txBody>
          <a:bodyPr/>
          <a:lstStyle>
            <a:lvl1pPr>
              <a:defRPr/>
            </a:lvl1pPr>
          </a:lstStyle>
          <a:p>
            <a:pPr lvl="0"/>
            <a:fld id="{F20B8698-3611-49B8-9334-F0418978F55C}" type="datetime1">
              <a:rPr lang="ro-RO"/>
              <a:pPr lvl="0"/>
              <a:t>24.11.2020</a:t>
            </a:fld>
            <a:endParaRPr lang="ro-RO"/>
          </a:p>
        </p:txBody>
      </p:sp>
      <p:sp>
        <p:nvSpPr>
          <p:cNvPr id="3" name="Footer Placeholder 2">
            <a:extLst>
              <a:ext uri="{FF2B5EF4-FFF2-40B4-BE49-F238E27FC236}">
                <a16:creationId xmlns:a16="http://schemas.microsoft.com/office/drawing/2014/main" id="{A701E8E1-E270-4F3A-AAB4-E5D07F27B160}"/>
              </a:ext>
            </a:extLst>
          </p:cNvPr>
          <p:cNvSpPr txBox="1">
            <a:spLocks noGrp="1"/>
          </p:cNvSpPr>
          <p:nvPr>
            <p:ph type="ftr" sz="quarter" idx="9"/>
          </p:nvPr>
        </p:nvSpPr>
        <p:spPr/>
        <p:txBody>
          <a:bodyPr/>
          <a:lstStyle>
            <a:lvl1pPr>
              <a:defRPr/>
            </a:lvl1pPr>
          </a:lstStyle>
          <a:p>
            <a:pPr lvl="0"/>
            <a:endParaRPr lang="ro-RO"/>
          </a:p>
        </p:txBody>
      </p:sp>
      <p:sp>
        <p:nvSpPr>
          <p:cNvPr id="4" name="Slide Number Placeholder 3">
            <a:extLst>
              <a:ext uri="{FF2B5EF4-FFF2-40B4-BE49-F238E27FC236}">
                <a16:creationId xmlns:a16="http://schemas.microsoft.com/office/drawing/2014/main" id="{FCE4CF34-3401-4D65-A89A-8BC74CE8C22E}"/>
              </a:ext>
            </a:extLst>
          </p:cNvPr>
          <p:cNvSpPr txBox="1">
            <a:spLocks noGrp="1"/>
          </p:cNvSpPr>
          <p:nvPr>
            <p:ph type="sldNum" sz="quarter" idx="8"/>
          </p:nvPr>
        </p:nvSpPr>
        <p:spPr/>
        <p:txBody>
          <a:bodyPr/>
          <a:lstStyle>
            <a:lvl1pPr>
              <a:defRPr/>
            </a:lvl1pPr>
          </a:lstStyle>
          <a:p>
            <a:pPr lvl="0"/>
            <a:fld id="{57ACE0D6-5E68-4B80-A84E-EEAC90F1F73F}" type="slidenum">
              <a:t>‹#›</a:t>
            </a:fld>
            <a:endParaRPr lang="ro-RO"/>
          </a:p>
        </p:txBody>
      </p:sp>
    </p:spTree>
    <p:extLst>
      <p:ext uri="{BB962C8B-B14F-4D97-AF65-F5344CB8AC3E}">
        <p14:creationId xmlns:p14="http://schemas.microsoft.com/office/powerpoint/2010/main" val="865055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8BF73-1236-40FA-9D00-91DDF8BFE78E}"/>
              </a:ext>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ro-RO"/>
          </a:p>
        </p:txBody>
      </p:sp>
      <p:sp>
        <p:nvSpPr>
          <p:cNvPr id="3" name="Content Placeholder 2">
            <a:extLst>
              <a:ext uri="{FF2B5EF4-FFF2-40B4-BE49-F238E27FC236}">
                <a16:creationId xmlns:a16="http://schemas.microsoft.com/office/drawing/2014/main" id="{0B859FBE-95ED-4234-A08F-7196DAB715E1}"/>
              </a:ext>
            </a:extLst>
          </p:cNvPr>
          <p:cNvSpPr txBox="1">
            <a:spLocks noGrp="1"/>
          </p:cNvSpPr>
          <p:nvPr>
            <p:ph idx="1"/>
          </p:nvPr>
        </p:nvSpPr>
        <p:spPr>
          <a:xfrm>
            <a:off x="5183184" y="987423"/>
            <a:ext cx="6172200" cy="4873623"/>
          </a:xfrm>
        </p:spPr>
        <p:txBody>
          <a:bodyPr/>
          <a:lstStyle>
            <a:lvl1pPr>
              <a:defRPr sz="3200"/>
            </a:lvl1pPr>
            <a:lvl2pPr>
              <a:defRPr sz="2800"/>
            </a:lvl2pPr>
            <a:lvl3pPr>
              <a:defRPr sz="2400"/>
            </a:lvl3pPr>
            <a:lvl4pPr>
              <a:defRPr sz="2000"/>
            </a:lvl4pPr>
            <a:lvl5pPr>
              <a:defRPr sz="2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Text Placeholder 3">
            <a:extLst>
              <a:ext uri="{FF2B5EF4-FFF2-40B4-BE49-F238E27FC236}">
                <a16:creationId xmlns:a16="http://schemas.microsoft.com/office/drawing/2014/main" id="{BFD051B0-AC25-41EC-8B4E-ABF86F2FF287}"/>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Edit Master text styles</a:t>
            </a:r>
          </a:p>
        </p:txBody>
      </p:sp>
      <p:sp>
        <p:nvSpPr>
          <p:cNvPr id="5" name="Date Placeholder 4">
            <a:extLst>
              <a:ext uri="{FF2B5EF4-FFF2-40B4-BE49-F238E27FC236}">
                <a16:creationId xmlns:a16="http://schemas.microsoft.com/office/drawing/2014/main" id="{8C626C45-6CA1-4D00-BDE7-51AE1BCC5F4F}"/>
              </a:ext>
            </a:extLst>
          </p:cNvPr>
          <p:cNvSpPr txBox="1">
            <a:spLocks noGrp="1"/>
          </p:cNvSpPr>
          <p:nvPr>
            <p:ph type="dt" sz="half" idx="7"/>
          </p:nvPr>
        </p:nvSpPr>
        <p:spPr/>
        <p:txBody>
          <a:bodyPr/>
          <a:lstStyle>
            <a:lvl1pPr>
              <a:defRPr/>
            </a:lvl1pPr>
          </a:lstStyle>
          <a:p>
            <a:pPr lvl="0"/>
            <a:fld id="{77D52054-DC57-48A5-96A5-8C7CB6368B9B}" type="datetime1">
              <a:rPr lang="ro-RO"/>
              <a:pPr lvl="0"/>
              <a:t>24.11.2020</a:t>
            </a:fld>
            <a:endParaRPr lang="ro-RO"/>
          </a:p>
        </p:txBody>
      </p:sp>
      <p:sp>
        <p:nvSpPr>
          <p:cNvPr id="6" name="Footer Placeholder 5">
            <a:extLst>
              <a:ext uri="{FF2B5EF4-FFF2-40B4-BE49-F238E27FC236}">
                <a16:creationId xmlns:a16="http://schemas.microsoft.com/office/drawing/2014/main" id="{14C05AA6-D53A-4391-A66A-A6D7E5251B53}"/>
              </a:ext>
            </a:extLst>
          </p:cNvPr>
          <p:cNvSpPr txBox="1">
            <a:spLocks noGrp="1"/>
          </p:cNvSpPr>
          <p:nvPr>
            <p:ph type="ftr" sz="quarter" idx="9"/>
          </p:nvPr>
        </p:nvSpPr>
        <p:spPr/>
        <p:txBody>
          <a:bodyPr/>
          <a:lstStyle>
            <a:lvl1pPr>
              <a:defRPr/>
            </a:lvl1pPr>
          </a:lstStyle>
          <a:p>
            <a:pPr lvl="0"/>
            <a:endParaRPr lang="ro-RO"/>
          </a:p>
        </p:txBody>
      </p:sp>
      <p:sp>
        <p:nvSpPr>
          <p:cNvPr id="7" name="Slide Number Placeholder 6">
            <a:extLst>
              <a:ext uri="{FF2B5EF4-FFF2-40B4-BE49-F238E27FC236}">
                <a16:creationId xmlns:a16="http://schemas.microsoft.com/office/drawing/2014/main" id="{4218B561-49AE-4AF6-8F5F-0C0EA955E917}"/>
              </a:ext>
            </a:extLst>
          </p:cNvPr>
          <p:cNvSpPr txBox="1">
            <a:spLocks noGrp="1"/>
          </p:cNvSpPr>
          <p:nvPr>
            <p:ph type="sldNum" sz="quarter" idx="8"/>
          </p:nvPr>
        </p:nvSpPr>
        <p:spPr/>
        <p:txBody>
          <a:bodyPr/>
          <a:lstStyle>
            <a:lvl1pPr>
              <a:defRPr/>
            </a:lvl1pPr>
          </a:lstStyle>
          <a:p>
            <a:pPr lvl="0"/>
            <a:fld id="{80F059AE-2EC4-4E25-A8C5-11B14A156A5A}" type="slidenum">
              <a:t>‹#›</a:t>
            </a:fld>
            <a:endParaRPr lang="ro-RO"/>
          </a:p>
        </p:txBody>
      </p:sp>
    </p:spTree>
    <p:extLst>
      <p:ext uri="{BB962C8B-B14F-4D97-AF65-F5344CB8AC3E}">
        <p14:creationId xmlns:p14="http://schemas.microsoft.com/office/powerpoint/2010/main" val="298321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06D0-1DCF-4723-A6A4-B938B5A12610}"/>
              </a:ext>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ro-RO"/>
          </a:p>
        </p:txBody>
      </p:sp>
      <p:sp>
        <p:nvSpPr>
          <p:cNvPr id="3" name="Picture Placeholder 2">
            <a:extLst>
              <a:ext uri="{FF2B5EF4-FFF2-40B4-BE49-F238E27FC236}">
                <a16:creationId xmlns:a16="http://schemas.microsoft.com/office/drawing/2014/main" id="{92817BB9-4141-4560-B6C9-7E94E98B19F8}"/>
              </a:ext>
            </a:extLst>
          </p:cNvPr>
          <p:cNvSpPr txBox="1">
            <a:spLocks noGrp="1"/>
          </p:cNvSpPr>
          <p:nvPr>
            <p:ph type="pic" idx="1"/>
          </p:nvPr>
        </p:nvSpPr>
        <p:spPr>
          <a:xfrm>
            <a:off x="5183184" y="987423"/>
            <a:ext cx="6172200" cy="4873623"/>
          </a:xfrm>
        </p:spPr>
        <p:txBody>
          <a:bodyPr/>
          <a:lstStyle>
            <a:lvl1pPr marL="0" indent="0">
              <a:buNone/>
              <a:defRPr lang="ro-RO" sz="3200"/>
            </a:lvl1pPr>
          </a:lstStyle>
          <a:p>
            <a:pPr lvl="0"/>
            <a:endParaRPr lang="ro-RO"/>
          </a:p>
        </p:txBody>
      </p:sp>
      <p:sp>
        <p:nvSpPr>
          <p:cNvPr id="4" name="Text Placeholder 3">
            <a:extLst>
              <a:ext uri="{FF2B5EF4-FFF2-40B4-BE49-F238E27FC236}">
                <a16:creationId xmlns:a16="http://schemas.microsoft.com/office/drawing/2014/main" id="{18B0870F-D5B3-4CA8-9E7A-EFFF9BB37FEE}"/>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Edit Master text styles</a:t>
            </a:r>
          </a:p>
        </p:txBody>
      </p:sp>
      <p:sp>
        <p:nvSpPr>
          <p:cNvPr id="5" name="Date Placeholder 4">
            <a:extLst>
              <a:ext uri="{FF2B5EF4-FFF2-40B4-BE49-F238E27FC236}">
                <a16:creationId xmlns:a16="http://schemas.microsoft.com/office/drawing/2014/main" id="{FF3A6981-9BA0-4B89-B4B4-9713D8481580}"/>
              </a:ext>
            </a:extLst>
          </p:cNvPr>
          <p:cNvSpPr txBox="1">
            <a:spLocks noGrp="1"/>
          </p:cNvSpPr>
          <p:nvPr>
            <p:ph type="dt" sz="half" idx="7"/>
          </p:nvPr>
        </p:nvSpPr>
        <p:spPr/>
        <p:txBody>
          <a:bodyPr/>
          <a:lstStyle>
            <a:lvl1pPr>
              <a:defRPr/>
            </a:lvl1pPr>
          </a:lstStyle>
          <a:p>
            <a:pPr lvl="0"/>
            <a:fld id="{BBA8772E-96B5-4723-BA66-4847E0DA7E66}" type="datetime1">
              <a:rPr lang="ro-RO"/>
              <a:pPr lvl="0"/>
              <a:t>24.11.2020</a:t>
            </a:fld>
            <a:endParaRPr lang="ro-RO"/>
          </a:p>
        </p:txBody>
      </p:sp>
      <p:sp>
        <p:nvSpPr>
          <p:cNvPr id="6" name="Footer Placeholder 5">
            <a:extLst>
              <a:ext uri="{FF2B5EF4-FFF2-40B4-BE49-F238E27FC236}">
                <a16:creationId xmlns:a16="http://schemas.microsoft.com/office/drawing/2014/main" id="{4B19B2BF-D2FE-4C98-9AED-6AC25BC18546}"/>
              </a:ext>
            </a:extLst>
          </p:cNvPr>
          <p:cNvSpPr txBox="1">
            <a:spLocks noGrp="1"/>
          </p:cNvSpPr>
          <p:nvPr>
            <p:ph type="ftr" sz="quarter" idx="9"/>
          </p:nvPr>
        </p:nvSpPr>
        <p:spPr/>
        <p:txBody>
          <a:bodyPr/>
          <a:lstStyle>
            <a:lvl1pPr>
              <a:defRPr/>
            </a:lvl1pPr>
          </a:lstStyle>
          <a:p>
            <a:pPr lvl="0"/>
            <a:endParaRPr lang="ro-RO"/>
          </a:p>
        </p:txBody>
      </p:sp>
      <p:sp>
        <p:nvSpPr>
          <p:cNvPr id="7" name="Slide Number Placeholder 6">
            <a:extLst>
              <a:ext uri="{FF2B5EF4-FFF2-40B4-BE49-F238E27FC236}">
                <a16:creationId xmlns:a16="http://schemas.microsoft.com/office/drawing/2014/main" id="{1F1B22D8-5BD6-41D0-83AF-7879C7FA1382}"/>
              </a:ext>
            </a:extLst>
          </p:cNvPr>
          <p:cNvSpPr txBox="1">
            <a:spLocks noGrp="1"/>
          </p:cNvSpPr>
          <p:nvPr>
            <p:ph type="sldNum" sz="quarter" idx="8"/>
          </p:nvPr>
        </p:nvSpPr>
        <p:spPr/>
        <p:txBody>
          <a:bodyPr/>
          <a:lstStyle>
            <a:lvl1pPr>
              <a:defRPr/>
            </a:lvl1pPr>
          </a:lstStyle>
          <a:p>
            <a:pPr lvl="0"/>
            <a:fld id="{4ACC2F5A-C991-48A0-A7ED-866C559FCCEB}" type="slidenum">
              <a:t>‹#›</a:t>
            </a:fld>
            <a:endParaRPr lang="ro-RO"/>
          </a:p>
        </p:txBody>
      </p:sp>
    </p:spTree>
    <p:extLst>
      <p:ext uri="{BB962C8B-B14F-4D97-AF65-F5344CB8AC3E}">
        <p14:creationId xmlns:p14="http://schemas.microsoft.com/office/powerpoint/2010/main" val="1072197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B228415-64C9-4281-9D6F-628850BEF185}"/>
              </a:ext>
            </a:extLst>
          </p:cNvPr>
          <p:cNvSpPr txBox="1">
            <a:spLocks noGrp="1"/>
          </p:cNvSpPr>
          <p:nvPr>
            <p:ph type="title"/>
          </p:nvPr>
        </p:nvSpPr>
        <p:spPr>
          <a:xfrm>
            <a:off x="838203" y="365129"/>
            <a:ext cx="10515600" cy="1325559"/>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endParaRPr lang="ro-RO"/>
          </a:p>
        </p:txBody>
      </p:sp>
      <p:sp>
        <p:nvSpPr>
          <p:cNvPr id="3" name="Text Placeholder 2">
            <a:extLst>
              <a:ext uri="{FF2B5EF4-FFF2-40B4-BE49-F238E27FC236}">
                <a16:creationId xmlns:a16="http://schemas.microsoft.com/office/drawing/2014/main" id="{A27DA92C-74EA-4981-883A-9FEFFE2829D8}"/>
              </a:ext>
            </a:extLst>
          </p:cNvPr>
          <p:cNvSpPr txBox="1">
            <a:spLocks noGrp="1"/>
          </p:cNvSpPr>
          <p:nvPr>
            <p:ph type="body" idx="1"/>
          </p:nvPr>
        </p:nvSpPr>
        <p:spPr>
          <a:xfrm>
            <a:off x="838203" y="1825627"/>
            <a:ext cx="10515600" cy="4351336"/>
          </a:xfrm>
          <a:prstGeom prst="rect">
            <a:avLst/>
          </a:prstGeom>
          <a:noFill/>
          <a:ln>
            <a:noFill/>
          </a:ln>
        </p:spPr>
        <p:txBody>
          <a:bodyPr vert="horz" wrap="square" lIns="91440" tIns="45720" rIns="91440" bIns="45720" anchor="t" anchorCtr="0" compatLnSpc="1">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id="{18329F30-6A38-4363-9961-FBE8244DE184}"/>
              </a:ext>
            </a:extLst>
          </p:cNvPr>
          <p:cNvSpPr txBox="1">
            <a:spLocks noGrp="1"/>
          </p:cNvSpPr>
          <p:nvPr>
            <p:ph type="dt" sz="half" idx="2"/>
          </p:nvPr>
        </p:nvSpPr>
        <p:spPr>
          <a:xfrm>
            <a:off x="8382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l"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defRPr>
            </a:lvl1pPr>
          </a:lstStyle>
          <a:p>
            <a:pPr lvl="0"/>
            <a:fld id="{4FF3B277-1B55-4CE6-AAB7-EB54C19CF53C}" type="datetime1">
              <a:rPr lang="ro-RO"/>
              <a:pPr lvl="0"/>
              <a:t>24.11.2020</a:t>
            </a:fld>
            <a:endParaRPr lang="ro-RO"/>
          </a:p>
        </p:txBody>
      </p:sp>
      <p:sp>
        <p:nvSpPr>
          <p:cNvPr id="5" name="Footer Placeholder 4">
            <a:extLst>
              <a:ext uri="{FF2B5EF4-FFF2-40B4-BE49-F238E27FC236}">
                <a16:creationId xmlns:a16="http://schemas.microsoft.com/office/drawing/2014/main" id="{AF638EF7-4EA1-47A9-BC50-949DD8C8CD5C}"/>
              </a:ext>
            </a:extLst>
          </p:cNvPr>
          <p:cNvSpPr txBox="1">
            <a:spLocks noGrp="1"/>
          </p:cNvSpPr>
          <p:nvPr>
            <p:ph type="ftr" sz="quarter" idx="3"/>
          </p:nvPr>
        </p:nvSpPr>
        <p:spPr>
          <a:xfrm>
            <a:off x="4038603" y="6356351"/>
            <a:ext cx="4114800" cy="365129"/>
          </a:xfrm>
          <a:prstGeom prst="rect">
            <a:avLst/>
          </a:prstGeom>
          <a:noFill/>
          <a:ln>
            <a:noFill/>
          </a:ln>
        </p:spPr>
        <p:txBody>
          <a:bodyPr vert="horz" wrap="square" lIns="91440" tIns="45720" rIns="91440" bIns="45720" anchor="ctr" anchorCtr="1" compatLnSpc="1">
            <a:noAutofit/>
          </a:bodyPr>
          <a:lstStyle>
            <a:lvl1pPr marL="0" marR="0" lvl="0" indent="0" algn="ctr"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defRPr>
            </a:lvl1pPr>
          </a:lstStyle>
          <a:p>
            <a:pPr lvl="0"/>
            <a:endParaRPr lang="ro-RO"/>
          </a:p>
        </p:txBody>
      </p:sp>
      <p:sp>
        <p:nvSpPr>
          <p:cNvPr id="6" name="Slide Number Placeholder 5">
            <a:extLst>
              <a:ext uri="{FF2B5EF4-FFF2-40B4-BE49-F238E27FC236}">
                <a16:creationId xmlns:a16="http://schemas.microsoft.com/office/drawing/2014/main" id="{D6AD9D8C-6AFA-4D4A-8510-0ED84E3B27AE}"/>
              </a:ext>
            </a:extLst>
          </p:cNvPr>
          <p:cNvSpPr txBox="1">
            <a:spLocks noGrp="1"/>
          </p:cNvSpPr>
          <p:nvPr>
            <p:ph type="sldNum" sz="quarter" idx="4"/>
          </p:nvPr>
        </p:nvSpPr>
        <p:spPr>
          <a:xfrm>
            <a:off x="86106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defRPr>
            </a:lvl1pPr>
          </a:lstStyle>
          <a:p>
            <a:pPr lvl="0"/>
            <a:fld id="{D8D87798-9558-42B7-92CB-41E7BBAD7B13}" type="slidenum">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Calibri Light"/>
        </a:defRPr>
      </a:lvl1pPr>
    </p:titleStyle>
    <p:body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jpg"/><Relationship Id="rId5" Type="http://schemas.openxmlformats.org/officeDocument/2006/relationships/hyperlink" Target="https://blacksea-cbc.net/black-sea-basin-2014-2020/reference-documents/" TargetMode="Externa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png"/><Relationship Id="rId7" Type="http://schemas.openxmlformats.org/officeDocument/2006/relationships/diagramQuickStyle" Target="../diagrams/quickStyle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jpg"/><Relationship Id="rId9" Type="http://schemas.microsoft.com/office/2007/relationships/diagramDrawing" Target="../diagrams/drawing1.xml"/></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png"/><Relationship Id="rId7" Type="http://schemas.openxmlformats.org/officeDocument/2006/relationships/diagramQuickStyle" Target="../diagrams/quickStyle2.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2.jpg"/><Relationship Id="rId9" Type="http://schemas.microsoft.com/office/2007/relationships/diagramDrawing" Target="../diagrams/drawing2.xml"/></Relationships>
</file>

<file path=ppt/slides/slide1.xml><?xml version="1.0" encoding="utf-8"?>
<p:sld xmlns:a="http://schemas.openxmlformats.org/drawingml/2006/main" xmlns:r="http://schemas.openxmlformats.org/officeDocument/2006/relationships" xmlns:p="http://schemas.openxmlformats.org/presentationml/2006/main">
  <p:cSld name="Slide1">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3C952957-0CEE-4049-BF11-C6CA89326E44}"/>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id="{3D3E29DD-DCF1-4F13-A8C4-2CB3EE505A93}"/>
              </a:ext>
            </a:extLst>
          </p:cNvPr>
          <p:cNvPicPr>
            <a:picLocks noChangeAspect="1"/>
          </p:cNvPicPr>
          <p:nvPr/>
        </p:nvPicPr>
        <p:blipFill>
          <a:blip r:embed="rId4"/>
          <a:srcRect t="4903"/>
          <a:stretch>
            <a:fillRect/>
          </a:stretch>
        </p:blipFill>
        <p:spPr>
          <a:xfrm>
            <a:off x="8878" y="-73280"/>
            <a:ext cx="12175958" cy="6959416"/>
          </a:xfrm>
          <a:prstGeom prst="rect">
            <a:avLst/>
          </a:prstGeom>
          <a:noFill/>
          <a:ln cap="flat">
            <a:noFill/>
          </a:ln>
        </p:spPr>
      </p:pic>
      <p:sp>
        <p:nvSpPr>
          <p:cNvPr id="4" name="Title 21">
            <a:extLst>
              <a:ext uri="{FF2B5EF4-FFF2-40B4-BE49-F238E27FC236}">
                <a16:creationId xmlns:a16="http://schemas.microsoft.com/office/drawing/2014/main" id="{B26A476A-74D8-4696-8B88-2C7F3166900A}"/>
              </a:ext>
            </a:extLst>
          </p:cNvPr>
          <p:cNvSpPr txBox="1">
            <a:spLocks noGrp="1"/>
          </p:cNvSpPr>
          <p:nvPr>
            <p:ph type="ctrTitle"/>
          </p:nvPr>
        </p:nvSpPr>
        <p:spPr>
          <a:xfrm>
            <a:off x="1395667" y="1472494"/>
            <a:ext cx="9702424" cy="3850108"/>
          </a:xfrm>
        </p:spPr>
        <p:txBody>
          <a:bodyPr>
            <a:noAutofit/>
          </a:bodyPr>
          <a:lstStyle/>
          <a:p>
            <a:pPr lvl="0"/>
            <a:r>
              <a:rPr lang="en-US" sz="5400" dirty="0">
                <a:solidFill>
                  <a:schemeClr val="accent1">
                    <a:lumMod val="75000"/>
                  </a:schemeClr>
                </a:solidFill>
                <a:latin typeface="Trebuchet MS" pitchFamily="34"/>
              </a:rPr>
              <a:t>Training for beneficiaries</a:t>
            </a:r>
            <a:br>
              <a:rPr lang="en-US" sz="5400" dirty="0">
                <a:solidFill>
                  <a:schemeClr val="accent1">
                    <a:lumMod val="75000"/>
                  </a:schemeClr>
                </a:solidFill>
                <a:latin typeface="Trebuchet MS" pitchFamily="34"/>
              </a:rPr>
            </a:br>
            <a:r>
              <a:rPr lang="en-US" sz="5400" dirty="0">
                <a:solidFill>
                  <a:schemeClr val="accent1">
                    <a:lumMod val="75000"/>
                  </a:schemeClr>
                </a:solidFill>
                <a:latin typeface="Trebuchet MS" pitchFamily="34"/>
              </a:rPr>
              <a:t>2</a:t>
            </a:r>
            <a:r>
              <a:rPr lang="en-US" sz="5400" baseline="30000" dirty="0">
                <a:solidFill>
                  <a:schemeClr val="accent1">
                    <a:lumMod val="75000"/>
                  </a:schemeClr>
                </a:solidFill>
                <a:latin typeface="Trebuchet MS" pitchFamily="34"/>
              </a:rPr>
              <a:t>nd</a:t>
            </a:r>
            <a:r>
              <a:rPr lang="en-US" sz="5400" dirty="0">
                <a:solidFill>
                  <a:schemeClr val="accent1">
                    <a:lumMod val="75000"/>
                  </a:schemeClr>
                </a:solidFill>
                <a:latin typeface="Trebuchet MS" pitchFamily="34"/>
              </a:rPr>
              <a:t> Call for proposals</a:t>
            </a:r>
            <a:br>
              <a:rPr lang="en-US" sz="5400" dirty="0">
                <a:solidFill>
                  <a:schemeClr val="accent1">
                    <a:lumMod val="75000"/>
                  </a:schemeClr>
                </a:solidFill>
                <a:latin typeface="Trebuchet MS" pitchFamily="34"/>
              </a:rPr>
            </a:br>
            <a:r>
              <a:rPr lang="en-US" sz="5400" dirty="0">
                <a:solidFill>
                  <a:schemeClr val="accent1">
                    <a:lumMod val="75000"/>
                  </a:schemeClr>
                </a:solidFill>
                <a:latin typeface="Trebuchet MS" pitchFamily="34"/>
              </a:rPr>
              <a:t>Joint Operational Programme Black Sea Basin 2014-2020</a:t>
            </a:r>
            <a:br>
              <a:rPr lang="en-US" sz="5400" dirty="0">
                <a:solidFill>
                  <a:schemeClr val="accent1">
                    <a:lumMod val="75000"/>
                  </a:schemeClr>
                </a:solidFill>
                <a:latin typeface="Trebuchet MS" pitchFamily="34"/>
              </a:rPr>
            </a:br>
            <a:r>
              <a:rPr lang="en-US" sz="5400" b="1" dirty="0">
                <a:solidFill>
                  <a:schemeClr val="accent1">
                    <a:lumMod val="75000"/>
                  </a:schemeClr>
                </a:solidFill>
                <a:latin typeface="Trebuchet MS" pitchFamily="34"/>
              </a:rPr>
              <a:t>Narrative reporting</a:t>
            </a:r>
            <a:endParaRPr lang="ro-RO" sz="5400" b="1" dirty="0">
              <a:solidFill>
                <a:schemeClr val="accent1">
                  <a:lumMod val="75000"/>
                </a:schemeClr>
              </a:solidFill>
              <a:latin typeface="Trebuchet MS" pitchFamily="34"/>
            </a:endParaRPr>
          </a:p>
        </p:txBody>
      </p:sp>
      <p:sp>
        <p:nvSpPr>
          <p:cNvPr id="5" name="Subtitle 22">
            <a:extLst>
              <a:ext uri="{FF2B5EF4-FFF2-40B4-BE49-F238E27FC236}">
                <a16:creationId xmlns:a16="http://schemas.microsoft.com/office/drawing/2014/main" id="{37EE0A52-0294-4ECD-BE68-07BEBC5D2B78}"/>
              </a:ext>
            </a:extLst>
          </p:cNvPr>
          <p:cNvSpPr txBox="1">
            <a:spLocks noGrp="1"/>
          </p:cNvSpPr>
          <p:nvPr>
            <p:ph type="subTitle" idx="1"/>
          </p:nvPr>
        </p:nvSpPr>
        <p:spPr>
          <a:xfrm>
            <a:off x="8464747" y="5691106"/>
            <a:ext cx="3348020" cy="1030537"/>
          </a:xfrm>
        </p:spPr>
        <p:txBody>
          <a:bodyPr/>
          <a:lstStyle/>
          <a:p>
            <a:pPr lvl="0"/>
            <a:r>
              <a:rPr lang="en-US" dirty="0">
                <a:solidFill>
                  <a:schemeClr val="accent1">
                    <a:lumMod val="75000"/>
                  </a:schemeClr>
                </a:solidFill>
                <a:latin typeface="Trebuchet MS" pitchFamily="34"/>
              </a:rPr>
              <a:t> 25 November 2020</a:t>
            </a:r>
            <a:endParaRPr lang="ro-RO" dirty="0">
              <a:solidFill>
                <a:schemeClr val="accent1">
                  <a:lumMod val="75000"/>
                </a:schemeClr>
              </a:solidFill>
              <a:latin typeface="Trebuchet MS" pitchFamily="34"/>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5FA5089D-A966-48CD-81DA-492E3EA78C9E}"/>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id="{E3D7742A-B1B4-40FD-AE51-A4FC9FC6D307}"/>
              </a:ext>
            </a:extLst>
          </p:cNvPr>
          <p:cNvPicPr>
            <a:picLocks noChangeAspect="1"/>
          </p:cNvPicPr>
          <p:nvPr/>
        </p:nvPicPr>
        <p:blipFill>
          <a:blip r:embed="rId4"/>
          <a:srcRect t="4903"/>
          <a:stretch>
            <a:fillRect/>
          </a:stretch>
        </p:blipFill>
        <p:spPr>
          <a:xfrm>
            <a:off x="0" y="-101416"/>
            <a:ext cx="12175958" cy="6959416"/>
          </a:xfrm>
          <a:prstGeom prst="rect">
            <a:avLst/>
          </a:prstGeom>
          <a:noFill/>
          <a:ln cap="flat">
            <a:noFill/>
          </a:ln>
        </p:spPr>
      </p:pic>
      <p:sp>
        <p:nvSpPr>
          <p:cNvPr id="4" name="Title 21">
            <a:extLst>
              <a:ext uri="{FF2B5EF4-FFF2-40B4-BE49-F238E27FC236}">
                <a16:creationId xmlns:a16="http://schemas.microsoft.com/office/drawing/2014/main" id="{D625E823-6BA4-4CFE-9CD5-2242A137C95E}"/>
              </a:ext>
            </a:extLst>
          </p:cNvPr>
          <p:cNvSpPr txBox="1">
            <a:spLocks noGrp="1"/>
          </p:cNvSpPr>
          <p:nvPr>
            <p:ph type="ctrTitle"/>
          </p:nvPr>
        </p:nvSpPr>
        <p:spPr>
          <a:xfrm>
            <a:off x="1236767" y="772939"/>
            <a:ext cx="9702424" cy="785271"/>
          </a:xfrm>
        </p:spPr>
        <p:txBody>
          <a:bodyPr>
            <a:noAutofit/>
          </a:bodyPr>
          <a:lstStyle/>
          <a:p>
            <a:pPr lvl="0"/>
            <a:r>
              <a:rPr lang="en-US" sz="3200" dirty="0">
                <a:solidFill>
                  <a:schemeClr val="accent1">
                    <a:lumMod val="75000"/>
                  </a:schemeClr>
                </a:solidFill>
                <a:latin typeface="Trebuchet MS" pitchFamily="34"/>
              </a:rPr>
              <a:t>Narrative Reporting</a:t>
            </a:r>
            <a:endParaRPr lang="ro-RO" sz="3200" dirty="0">
              <a:solidFill>
                <a:schemeClr val="accent1">
                  <a:lumMod val="75000"/>
                </a:schemeClr>
              </a:solidFill>
              <a:latin typeface="Trebuchet MS" pitchFamily="34"/>
            </a:endParaRPr>
          </a:p>
        </p:txBody>
      </p:sp>
      <p:sp>
        <p:nvSpPr>
          <p:cNvPr id="5" name="TextBox 4">
            <a:extLst>
              <a:ext uri="{FF2B5EF4-FFF2-40B4-BE49-F238E27FC236}">
                <a16:creationId xmlns:a16="http://schemas.microsoft.com/office/drawing/2014/main" id="{48310682-21FF-46CA-8256-EE5E76B5EB95}"/>
              </a:ext>
            </a:extLst>
          </p:cNvPr>
          <p:cNvSpPr txBox="1"/>
          <p:nvPr/>
        </p:nvSpPr>
        <p:spPr>
          <a:xfrm>
            <a:off x="1073020" y="1850044"/>
            <a:ext cx="10319657" cy="4578176"/>
          </a:xfrm>
          <a:prstGeom prst="rect">
            <a:avLst/>
          </a:prstGeom>
          <a:noFill/>
        </p:spPr>
        <p:txBody>
          <a:bodyPr wrap="square" rtlCol="0">
            <a:spAutoFit/>
          </a:bodyPr>
          <a:lstStyle/>
          <a:p>
            <a:r>
              <a:rPr lang="en-GB" sz="2400" b="1" dirty="0">
                <a:solidFill>
                  <a:schemeClr val="accent1">
                    <a:lumMod val="75000"/>
                  </a:schemeClr>
                </a:solidFill>
                <a:latin typeface="Trebuchet MS" panose="020B0603020202020204" pitchFamily="34" charset="0"/>
              </a:rPr>
              <a:t>References:</a:t>
            </a:r>
          </a:p>
          <a:p>
            <a:endParaRPr lang="en-GB" dirty="0">
              <a:solidFill>
                <a:schemeClr val="accent1">
                  <a:lumMod val="75000"/>
                </a:schemeClr>
              </a:solidFill>
              <a:latin typeface="Trebuchet MS" panose="020B0603020202020204" pitchFamily="34" charset="0"/>
            </a:endParaRPr>
          </a:p>
          <a:p>
            <a:r>
              <a:rPr lang="en-GB" b="1" i="1" dirty="0">
                <a:solidFill>
                  <a:schemeClr val="accent1">
                    <a:lumMod val="75000"/>
                  </a:schemeClr>
                </a:solidFill>
                <a:latin typeface="Trebuchet MS" panose="020B0603020202020204" pitchFamily="34" charset="0"/>
              </a:rPr>
              <a:t>Grant contract</a:t>
            </a:r>
            <a:r>
              <a:rPr lang="en-GB" dirty="0">
                <a:solidFill>
                  <a:schemeClr val="accent1">
                    <a:lumMod val="75000"/>
                  </a:schemeClr>
                </a:solidFill>
                <a:latin typeface="Trebuchet MS" panose="020B0603020202020204" pitchFamily="34" charset="0"/>
              </a:rPr>
              <a:t>: </a:t>
            </a:r>
            <a:r>
              <a:rPr lang="en-GB" sz="1800" dirty="0">
                <a:solidFill>
                  <a:schemeClr val="accent1">
                    <a:lumMod val="75000"/>
                  </a:schemeClr>
                </a:solidFill>
                <a:effectLst/>
                <a:latin typeface="Trebuchet MS" panose="020B0603020202020204" pitchFamily="34" charset="0"/>
                <a:ea typeface="Times New Roman" panose="02020603050405020304" pitchFamily="18" charset="0"/>
              </a:rPr>
              <a:t>Article 5 - Obligation to provide information and reports</a:t>
            </a:r>
          </a:p>
          <a:p>
            <a:r>
              <a:rPr lang="en-GB" sz="1800" dirty="0">
                <a:solidFill>
                  <a:schemeClr val="accent1">
                    <a:lumMod val="75000"/>
                  </a:schemeClr>
                </a:solidFill>
                <a:effectLst/>
                <a:latin typeface="Trebuchet MS" panose="020B0603020202020204" pitchFamily="34" charset="0"/>
                <a:ea typeface="Times New Roman" panose="02020603050405020304" pitchFamily="18" charset="0"/>
              </a:rPr>
              <a:t>“The progress report, covering every 4 months of the implementation period of the project, shall be submitted no later than 30 days after the above period has elapsed. If there is an overlapping between the months when the progress report and the interim report or the final report is due, only the interim or the final report shall be submitted.”</a:t>
            </a:r>
          </a:p>
          <a:p>
            <a:pPr algn="just">
              <a:lnSpc>
                <a:spcPct val="115000"/>
              </a:lnSpc>
              <a:spcBef>
                <a:spcPts val="600"/>
              </a:spcBef>
              <a:spcAft>
                <a:spcPts val="600"/>
              </a:spcAft>
            </a:pPr>
            <a:r>
              <a:rPr lang="en-GB" b="1" i="1" dirty="0">
                <a:solidFill>
                  <a:schemeClr val="accent1">
                    <a:lumMod val="75000"/>
                  </a:schemeClr>
                </a:solidFill>
                <a:latin typeface="Trebuchet MS" panose="020B0603020202020204" pitchFamily="34" charset="0"/>
                <a:ea typeface="Times New Roman" panose="02020603050405020304" pitchFamily="18" charset="0"/>
              </a:rPr>
              <a:t>Partnership Agreements</a:t>
            </a:r>
            <a:r>
              <a:rPr lang="en-GB" dirty="0">
                <a:solidFill>
                  <a:schemeClr val="accent1">
                    <a:lumMod val="75000"/>
                  </a:schemeClr>
                </a:solidFill>
                <a:latin typeface="Trebuchet MS" panose="020B0603020202020204" pitchFamily="34" charset="0"/>
                <a:ea typeface="Times New Roman" panose="02020603050405020304" pitchFamily="18" charset="0"/>
              </a:rPr>
              <a:t>: </a:t>
            </a:r>
            <a:r>
              <a:rPr lang="en-GB" sz="1800" i="1" dirty="0">
                <a:solidFill>
                  <a:schemeClr val="accent1">
                    <a:lumMod val="75000"/>
                  </a:schemeClr>
                </a:solidFill>
                <a:effectLst/>
                <a:latin typeface="Trebuchet MS" panose="020B0603020202020204" pitchFamily="34" charset="0"/>
                <a:ea typeface="Times New Roman" panose="02020603050405020304" pitchFamily="18" charset="0"/>
              </a:rPr>
              <a:t>Progress reports</a:t>
            </a:r>
            <a:r>
              <a:rPr lang="en-GB" i="1" dirty="0">
                <a:solidFill>
                  <a:schemeClr val="accent1">
                    <a:lumMod val="75000"/>
                  </a:schemeClr>
                </a:solidFill>
                <a:latin typeface="Trebuchet MS" panose="020B0603020202020204" pitchFamily="34" charset="0"/>
                <a:ea typeface="Times New Roman" panose="02020603050405020304" pitchFamily="18" charset="0"/>
              </a:rPr>
              <a:t>: 5.8: </a:t>
            </a:r>
            <a:r>
              <a:rPr lang="en-GB" sz="1800" dirty="0">
                <a:solidFill>
                  <a:schemeClr val="accent1">
                    <a:lumMod val="75000"/>
                  </a:schemeClr>
                </a:solidFill>
                <a:effectLst/>
                <a:latin typeface="Trebuchet MS" panose="020B0603020202020204" pitchFamily="34" charset="0"/>
                <a:ea typeface="Times New Roman" panose="02020603050405020304" pitchFamily="18" charset="0"/>
              </a:rPr>
              <a:t>The progress report, covering every 4 months of the implementation period of the project, shall be submitted within […]. </a:t>
            </a:r>
          </a:p>
          <a:p>
            <a:pPr algn="just">
              <a:lnSpc>
                <a:spcPct val="115000"/>
              </a:lnSpc>
              <a:spcBef>
                <a:spcPts val="600"/>
              </a:spcBef>
              <a:spcAft>
                <a:spcPts val="600"/>
              </a:spcAft>
            </a:pPr>
            <a:r>
              <a:rPr lang="en-GB" b="1" i="1" dirty="0">
                <a:solidFill>
                  <a:schemeClr val="accent1">
                    <a:lumMod val="75000"/>
                  </a:schemeClr>
                </a:solidFill>
                <a:latin typeface="Trebuchet MS" panose="020B0603020202020204" pitchFamily="34" charset="0"/>
                <a:ea typeface="Times New Roman" panose="02020603050405020304" pitchFamily="18" charset="0"/>
              </a:rPr>
              <a:t>MA Instruction no 26 from 23 September 2020 </a:t>
            </a:r>
            <a:r>
              <a:rPr lang="en-GB" sz="1800" i="0" u="none" strike="noStrike" baseline="0" dirty="0">
                <a:solidFill>
                  <a:schemeClr val="accent1">
                    <a:lumMod val="75000"/>
                  </a:schemeClr>
                </a:solidFill>
                <a:latin typeface="Trebuchet MS" panose="020B0603020202020204" pitchFamily="34" charset="0"/>
              </a:rPr>
              <a:t>to the beneficiaries of the 2nd Call for Proposals of the ENI CBC Black Sea Basin Programme 2014-2020 regarding the submission of the 4 months progress report</a:t>
            </a:r>
            <a:r>
              <a:rPr lang="en-GB" i="0" u="none" strike="noStrike" baseline="0" dirty="0">
                <a:solidFill>
                  <a:schemeClr val="accent1">
                    <a:lumMod val="75000"/>
                  </a:schemeClr>
                </a:solidFill>
                <a:latin typeface="Trebuchet MS" panose="020B0603020202020204" pitchFamily="34" charset="0"/>
              </a:rPr>
              <a:t> (</a:t>
            </a:r>
            <a:r>
              <a:rPr lang="en-GB" sz="1800" i="1" dirty="0">
                <a:effectLst/>
                <a:latin typeface="Times New Roman" panose="02020603050405020304" pitchFamily="18" charset="0"/>
                <a:ea typeface="Times New Roman" panose="02020603050405020304" pitchFamily="18" charset="0"/>
                <a:hlinkClick r:id="rId5"/>
              </a:rPr>
              <a:t>https://blacksea-cbc.net/black-sea-basin-2014-2020/reference-documents/</a:t>
            </a:r>
            <a:r>
              <a:rPr lang="en-GB" sz="1800" i="1" dirty="0">
                <a:effectLst/>
                <a:latin typeface="Times New Roman" panose="02020603050405020304" pitchFamily="18" charset="0"/>
                <a:ea typeface="Times New Roman" panose="02020603050405020304" pitchFamily="18" charset="0"/>
              </a:rPr>
              <a:t> )</a:t>
            </a:r>
          </a:p>
          <a:p>
            <a:endParaRPr lang="en-GB" sz="1800" dirty="0">
              <a:effectLst/>
              <a:latin typeface="Times New Roman" panose="02020603050405020304" pitchFamily="18" charset="0"/>
              <a:ea typeface="Times New Roman" panose="02020603050405020304" pitchFamily="18" charset="0"/>
            </a:endParaRPr>
          </a:p>
          <a:p>
            <a:endParaRPr lang="en-GB" dirty="0"/>
          </a:p>
        </p:txBody>
      </p:sp>
      <p:pic>
        <p:nvPicPr>
          <p:cNvPr id="7" name="Picture 6">
            <a:extLst>
              <a:ext uri="{FF2B5EF4-FFF2-40B4-BE49-F238E27FC236}">
                <a16:creationId xmlns:a16="http://schemas.microsoft.com/office/drawing/2014/main" id="{63AB38B6-35C7-4F19-A756-CF03E745A3B0}"/>
              </a:ext>
            </a:extLst>
          </p:cNvPr>
          <p:cNvPicPr>
            <a:picLocks noChangeAspect="1"/>
          </p:cNvPicPr>
          <p:nvPr/>
        </p:nvPicPr>
        <p:blipFill rotWithShape="1">
          <a:blip r:embed="rId6">
            <a:extLst>
              <a:ext uri="{28A0092B-C50C-407E-A947-70E740481C1C}">
                <a14:useLocalDpi xmlns:a14="http://schemas.microsoft.com/office/drawing/2010/main" val="0"/>
              </a:ext>
            </a:extLst>
          </a:blip>
          <a:srcRect l="7022" t="17356" r="2752" b="18622"/>
          <a:stretch/>
        </p:blipFill>
        <p:spPr>
          <a:xfrm>
            <a:off x="9686699" y="1382875"/>
            <a:ext cx="1557408" cy="1105091"/>
          </a:xfrm>
          <a:prstGeom prst="rect">
            <a:avLst/>
          </a:prstGeom>
        </p:spPr>
      </p:pic>
    </p:spTree>
    <p:extLst>
      <p:ext uri="{BB962C8B-B14F-4D97-AF65-F5344CB8AC3E}">
        <p14:creationId xmlns:p14="http://schemas.microsoft.com/office/powerpoint/2010/main" val="3590647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a:extLst>
              <a:ext uri="{FF2B5EF4-FFF2-40B4-BE49-F238E27FC236}">
                <a16:creationId xmlns:a16="http://schemas.microsoft.com/office/drawing/2014/main" id="{A3FF438F-2471-4CE8-A40E-DDD6644702C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1638" y="0"/>
            <a:ext cx="1141095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20">
            <a:extLst>
              <a:ext uri="{FF2B5EF4-FFF2-40B4-BE49-F238E27FC236}">
                <a16:creationId xmlns:a16="http://schemas.microsoft.com/office/drawing/2014/main" id="{A2117774-61E9-4545-AC35-C38E1EB3E132}"/>
              </a:ext>
            </a:extLst>
          </p:cNvPr>
          <p:cNvPicPr>
            <a:picLocks noChangeAspect="1"/>
          </p:cNvPicPr>
          <p:nvPr/>
        </p:nvPicPr>
        <p:blipFill>
          <a:blip r:embed="rId4">
            <a:extLst>
              <a:ext uri="{28A0092B-C50C-407E-A947-70E740481C1C}">
                <a14:useLocalDpi xmlns:a14="http://schemas.microsoft.com/office/drawing/2010/main" val="0"/>
              </a:ext>
            </a:extLst>
          </a:blip>
          <a:srcRect t="4903"/>
          <a:stretch>
            <a:fillRect/>
          </a:stretch>
        </p:blipFill>
        <p:spPr bwMode="auto">
          <a:xfrm>
            <a:off x="15874" y="0"/>
            <a:ext cx="12176126" cy="6959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22DEC4E8-ACD6-43DB-A271-700B5B197501}"/>
              </a:ext>
            </a:extLst>
          </p:cNvPr>
          <p:cNvSpPr/>
          <p:nvPr/>
        </p:nvSpPr>
        <p:spPr>
          <a:xfrm>
            <a:off x="5926138" y="2224088"/>
            <a:ext cx="6265862" cy="30019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ro-RO" sz="2500" dirty="0">
              <a:solidFill>
                <a:schemeClr val="accent1">
                  <a:lumMod val="75000"/>
                </a:schemeClr>
              </a:solidFill>
            </a:endParaRPr>
          </a:p>
        </p:txBody>
      </p:sp>
      <p:sp>
        <p:nvSpPr>
          <p:cNvPr id="3" name="TextBox 2">
            <a:extLst>
              <a:ext uri="{FF2B5EF4-FFF2-40B4-BE49-F238E27FC236}">
                <a16:creationId xmlns:a16="http://schemas.microsoft.com/office/drawing/2014/main" id="{03687C14-7B0A-4B7B-ABC1-3666785AE8E3}"/>
              </a:ext>
            </a:extLst>
          </p:cNvPr>
          <p:cNvSpPr txBox="1"/>
          <p:nvPr/>
        </p:nvSpPr>
        <p:spPr>
          <a:xfrm>
            <a:off x="3573624" y="778312"/>
            <a:ext cx="4142792" cy="461665"/>
          </a:xfrm>
          <a:prstGeom prst="rect">
            <a:avLst/>
          </a:prstGeom>
          <a:noFill/>
        </p:spPr>
        <p:txBody>
          <a:bodyPr wrap="square" rtlCol="0">
            <a:spAutoFit/>
          </a:bodyPr>
          <a:lstStyle/>
          <a:p>
            <a:pPr algn="ctr"/>
            <a:r>
              <a:rPr lang="en-GB" sz="2400" dirty="0">
                <a:solidFill>
                  <a:schemeClr val="accent1">
                    <a:lumMod val="75000"/>
                  </a:schemeClr>
                </a:solidFill>
                <a:latin typeface="Trebuchet MS" panose="020B0603020202020204" pitchFamily="34" charset="0"/>
              </a:rPr>
              <a:t>Reporting rules</a:t>
            </a:r>
          </a:p>
        </p:txBody>
      </p:sp>
      <p:sp>
        <p:nvSpPr>
          <p:cNvPr id="5" name="TextBox 4">
            <a:extLst>
              <a:ext uri="{FF2B5EF4-FFF2-40B4-BE49-F238E27FC236}">
                <a16:creationId xmlns:a16="http://schemas.microsoft.com/office/drawing/2014/main" id="{57D21166-99FB-4DA1-8D1A-66EE51B8896C}"/>
              </a:ext>
            </a:extLst>
          </p:cNvPr>
          <p:cNvSpPr txBox="1"/>
          <p:nvPr/>
        </p:nvSpPr>
        <p:spPr>
          <a:xfrm>
            <a:off x="791547" y="1584390"/>
            <a:ext cx="10608906" cy="5909310"/>
          </a:xfrm>
          <a:prstGeom prst="rect">
            <a:avLst/>
          </a:prstGeom>
          <a:noFill/>
        </p:spPr>
        <p:txBody>
          <a:bodyPr wrap="square" rtlCol="0">
            <a:spAutoFit/>
          </a:bodyPr>
          <a:lstStyle/>
          <a:p>
            <a:r>
              <a:rPr lang="en-GB" b="1" dirty="0">
                <a:solidFill>
                  <a:schemeClr val="accent1">
                    <a:lumMod val="75000"/>
                  </a:schemeClr>
                </a:solidFill>
                <a:latin typeface="Trebuchet MS" panose="020B0603020202020204" pitchFamily="34" charset="0"/>
              </a:rPr>
              <a:t>When</a:t>
            </a:r>
            <a:r>
              <a:rPr lang="en-GB" dirty="0">
                <a:solidFill>
                  <a:schemeClr val="accent1">
                    <a:lumMod val="75000"/>
                  </a:schemeClr>
                </a:solidFill>
                <a:latin typeface="Trebuchet MS" panose="020B0603020202020204" pitchFamily="34" charset="0"/>
              </a:rPr>
              <a:t>?</a:t>
            </a:r>
          </a:p>
          <a:p>
            <a:pPr marL="285750" indent="-285750">
              <a:buFontTx/>
              <a:buChar char="-"/>
            </a:pPr>
            <a:r>
              <a:rPr lang="en-GB" dirty="0">
                <a:solidFill>
                  <a:schemeClr val="accent1">
                    <a:lumMod val="75000"/>
                  </a:schemeClr>
                </a:solidFill>
                <a:latin typeface="Trebuchet MS" panose="020B0603020202020204" pitchFamily="34" charset="0"/>
              </a:rPr>
              <a:t>In 30 days after completion of a period of 4 months of implementation – For the progress report;</a:t>
            </a:r>
          </a:p>
          <a:p>
            <a:pPr marL="285750" indent="-285750">
              <a:buFontTx/>
              <a:buChar char="-"/>
            </a:pPr>
            <a:r>
              <a:rPr lang="en-GB" sz="1800" dirty="0">
                <a:solidFill>
                  <a:schemeClr val="accent1">
                    <a:lumMod val="75000"/>
                  </a:schemeClr>
                </a:solidFill>
                <a:effectLst/>
                <a:latin typeface="Trebuchet MS" panose="020B0603020202020204" pitchFamily="34" charset="0"/>
                <a:ea typeface="Times New Roman" panose="02020603050405020304" pitchFamily="18" charset="0"/>
                <a:cs typeface="Times New Roman" panose="02020603050405020304" pitchFamily="18" charset="0"/>
              </a:rPr>
              <a:t>within 90 days following the end of the reporting period (until the part of the expenditure actually incurred and paid which is financed by the MA is at least 70 % of the previous payment);</a:t>
            </a:r>
          </a:p>
          <a:p>
            <a:pPr marL="285750" indent="-285750">
              <a:buFontTx/>
              <a:buChar char="-"/>
            </a:pPr>
            <a:r>
              <a:rPr lang="en-GB" sz="1800" dirty="0">
                <a:solidFill>
                  <a:schemeClr val="accent1">
                    <a:lumMod val="75000"/>
                  </a:schemeClr>
                </a:solidFill>
                <a:effectLst/>
                <a:latin typeface="Trebuchet MS" panose="020B0603020202020204" pitchFamily="34" charset="0"/>
                <a:ea typeface="Times New Roman" panose="02020603050405020304" pitchFamily="18" charset="0"/>
                <a:cs typeface="Times New Roman" panose="02020603050405020304" pitchFamily="18" charset="0"/>
              </a:rPr>
              <a:t>no later than six months after the end of the implementation period.</a:t>
            </a:r>
            <a:endParaRPr lang="en-GB" dirty="0">
              <a:solidFill>
                <a:schemeClr val="accent1">
                  <a:lumMod val="75000"/>
                </a:schemeClr>
              </a:solidFill>
              <a:latin typeface="Trebuchet MS" panose="020B0603020202020204" pitchFamily="34" charset="0"/>
            </a:endParaRPr>
          </a:p>
          <a:p>
            <a:endParaRPr lang="en-GB" dirty="0">
              <a:solidFill>
                <a:schemeClr val="accent1">
                  <a:lumMod val="75000"/>
                </a:schemeClr>
              </a:solidFill>
              <a:latin typeface="Trebuchet MS" panose="020B0603020202020204" pitchFamily="34" charset="0"/>
            </a:endParaRPr>
          </a:p>
          <a:p>
            <a:r>
              <a:rPr lang="en-GB" b="1" dirty="0">
                <a:solidFill>
                  <a:schemeClr val="accent1">
                    <a:lumMod val="75000"/>
                  </a:schemeClr>
                </a:solidFill>
                <a:latin typeface="Trebuchet MS" panose="020B0603020202020204" pitchFamily="34" charset="0"/>
              </a:rPr>
              <a:t>How</a:t>
            </a:r>
            <a:r>
              <a:rPr lang="en-GB" dirty="0">
                <a:solidFill>
                  <a:schemeClr val="accent1">
                    <a:lumMod val="75000"/>
                  </a:schemeClr>
                </a:solidFill>
                <a:latin typeface="Trebuchet MS" panose="020B0603020202020204" pitchFamily="34" charset="0"/>
              </a:rPr>
              <a:t>?</a:t>
            </a:r>
          </a:p>
          <a:p>
            <a:pPr marL="285750" indent="-285750">
              <a:buFontTx/>
              <a:buChar char="-"/>
            </a:pPr>
            <a:r>
              <a:rPr lang="en-GB" dirty="0">
                <a:solidFill>
                  <a:schemeClr val="accent1">
                    <a:lumMod val="75000"/>
                  </a:schemeClr>
                </a:solidFill>
                <a:latin typeface="Trebuchet MS" panose="020B0603020202020204" pitchFamily="34" charset="0"/>
              </a:rPr>
              <a:t>Using the Template attached to Instruction no 26; </a:t>
            </a:r>
          </a:p>
          <a:p>
            <a:endParaRPr lang="en-GB" dirty="0">
              <a:solidFill>
                <a:schemeClr val="accent1">
                  <a:lumMod val="75000"/>
                </a:schemeClr>
              </a:solidFill>
              <a:latin typeface="Trebuchet MS" panose="020B0603020202020204" pitchFamily="34" charset="0"/>
            </a:endParaRPr>
          </a:p>
          <a:p>
            <a:r>
              <a:rPr lang="en-GB" b="1" dirty="0">
                <a:solidFill>
                  <a:schemeClr val="accent1">
                    <a:lumMod val="75000"/>
                  </a:schemeClr>
                </a:solidFill>
                <a:latin typeface="Trebuchet MS" panose="020B0603020202020204" pitchFamily="34" charset="0"/>
              </a:rPr>
              <a:t>Where?</a:t>
            </a:r>
          </a:p>
          <a:p>
            <a:pPr marL="285750" indent="-285750">
              <a:buFontTx/>
              <a:buChar char="-"/>
            </a:pPr>
            <a:r>
              <a:rPr lang="en-GB" dirty="0">
                <a:solidFill>
                  <a:schemeClr val="accent1">
                    <a:lumMod val="75000"/>
                  </a:schemeClr>
                </a:solidFill>
                <a:latin typeface="Trebuchet MS" panose="020B0603020202020204" pitchFamily="34" charset="0"/>
              </a:rPr>
              <a:t>By </a:t>
            </a:r>
            <a:r>
              <a:rPr lang="en-GB" dirty="0" err="1">
                <a:solidFill>
                  <a:schemeClr val="accent1">
                    <a:lumMod val="75000"/>
                  </a:schemeClr>
                </a:solidFill>
                <a:latin typeface="Trebuchet MS" panose="020B0603020202020204" pitchFamily="34" charset="0"/>
              </a:rPr>
              <a:t>eMS</a:t>
            </a:r>
            <a:r>
              <a:rPr lang="en-GB" dirty="0">
                <a:solidFill>
                  <a:schemeClr val="accent1">
                    <a:lumMod val="75000"/>
                  </a:schemeClr>
                </a:solidFill>
                <a:latin typeface="Trebuchet MS" panose="020B0603020202020204" pitchFamily="34" charset="0"/>
              </a:rPr>
              <a:t> Mailbox to the JTS project officer </a:t>
            </a:r>
          </a:p>
          <a:p>
            <a:pPr marL="285750" indent="-285750">
              <a:buFontTx/>
              <a:buChar char="-"/>
            </a:pPr>
            <a:endParaRPr lang="en-GB" dirty="0">
              <a:solidFill>
                <a:schemeClr val="accent1">
                  <a:lumMod val="75000"/>
                </a:schemeClr>
              </a:solidFill>
              <a:latin typeface="Trebuchet MS" panose="020B0603020202020204" pitchFamily="34" charset="0"/>
            </a:endParaRPr>
          </a:p>
          <a:p>
            <a:r>
              <a:rPr lang="en-GB" b="1" dirty="0">
                <a:solidFill>
                  <a:schemeClr val="accent1">
                    <a:lumMod val="75000"/>
                  </a:schemeClr>
                </a:solidFill>
                <a:latin typeface="Trebuchet MS" panose="020B0603020202020204" pitchFamily="34" charset="0"/>
              </a:rPr>
              <a:t>What is important to remember</a:t>
            </a:r>
            <a:r>
              <a:rPr lang="en-GB" dirty="0">
                <a:solidFill>
                  <a:schemeClr val="accent1">
                    <a:lumMod val="75000"/>
                  </a:schemeClr>
                </a:solidFill>
                <a:latin typeface="Trebuchet MS" panose="020B0603020202020204" pitchFamily="34" charset="0"/>
              </a:rPr>
              <a:t>?</a:t>
            </a:r>
          </a:p>
          <a:p>
            <a:pPr marL="285750" indent="-285750">
              <a:buFontTx/>
              <a:buChar char="-"/>
            </a:pPr>
            <a:r>
              <a:rPr lang="en-GB" dirty="0">
                <a:solidFill>
                  <a:schemeClr val="accent1">
                    <a:lumMod val="75000"/>
                  </a:schemeClr>
                </a:solidFill>
                <a:latin typeface="Trebuchet MS" panose="020B0603020202020204" pitchFamily="34" charset="0"/>
              </a:rPr>
              <a:t>The information must be consolidated at project level and each partners involvement should be easy to identify;</a:t>
            </a:r>
          </a:p>
          <a:p>
            <a:pPr marL="285750" indent="-285750">
              <a:buFontTx/>
              <a:buChar char="-"/>
            </a:pPr>
            <a:r>
              <a:rPr lang="en-GB" dirty="0">
                <a:solidFill>
                  <a:schemeClr val="accent1">
                    <a:lumMod val="75000"/>
                  </a:schemeClr>
                </a:solidFill>
                <a:latin typeface="Trebuchet MS" panose="020B0603020202020204" pitchFamily="34" charset="0"/>
              </a:rPr>
              <a:t>All Sections must be filled in;</a:t>
            </a:r>
          </a:p>
          <a:p>
            <a:pPr marL="285750" indent="-285750">
              <a:buFontTx/>
              <a:buChar char="-"/>
            </a:pPr>
            <a:r>
              <a:rPr lang="en-GB" dirty="0">
                <a:solidFill>
                  <a:schemeClr val="accent1">
                    <a:lumMod val="75000"/>
                  </a:schemeClr>
                </a:solidFill>
                <a:latin typeface="Trebuchet MS" panose="020B0603020202020204" pitchFamily="34" charset="0"/>
              </a:rPr>
              <a:t>All delays must be justified and proposed measures must be described;</a:t>
            </a:r>
          </a:p>
          <a:p>
            <a:pPr marL="285750" indent="-285750">
              <a:buFontTx/>
              <a:buChar char="-"/>
            </a:pPr>
            <a:r>
              <a:rPr lang="en-GB" dirty="0">
                <a:solidFill>
                  <a:schemeClr val="accent1">
                    <a:lumMod val="75000"/>
                  </a:schemeClr>
                </a:solidFill>
                <a:latin typeface="Trebuchet MS" panose="020B0603020202020204" pitchFamily="34" charset="0"/>
              </a:rPr>
              <a:t>Don’t forget to attach the relevant documents for the narrative reporting (as per PIM);</a:t>
            </a:r>
          </a:p>
          <a:p>
            <a:pPr marL="285750" indent="-285750">
              <a:buFontTx/>
              <a:buChar char="-"/>
            </a:pPr>
            <a:r>
              <a:rPr lang="en-GB" dirty="0">
                <a:solidFill>
                  <a:schemeClr val="accent1">
                    <a:lumMod val="75000"/>
                  </a:schemeClr>
                </a:solidFill>
                <a:latin typeface="Trebuchet MS" panose="020B0603020202020204" pitchFamily="34" charset="0"/>
              </a:rPr>
              <a:t>Use the optional Checklist for the narrative report.</a:t>
            </a:r>
          </a:p>
          <a:p>
            <a:r>
              <a:rPr lang="en-GB" dirty="0"/>
              <a:t> </a:t>
            </a:r>
          </a:p>
          <a:p>
            <a:pPr marL="285750" indent="-285750">
              <a:buFontTx/>
              <a:buChar char="-"/>
            </a:pPr>
            <a:endParaRPr lang="en-GB" dirty="0"/>
          </a:p>
        </p:txBody>
      </p:sp>
      <p:pic>
        <p:nvPicPr>
          <p:cNvPr id="4" name="Picture 3">
            <a:extLst>
              <a:ext uri="{FF2B5EF4-FFF2-40B4-BE49-F238E27FC236}">
                <a16:creationId xmlns:a16="http://schemas.microsoft.com/office/drawing/2014/main" id="{3660C072-EAD3-4334-82B7-504A2C67FCE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97235" y="3119752"/>
            <a:ext cx="2399328" cy="1598274"/>
          </a:xfrm>
          <a:prstGeom prst="rect">
            <a:avLst/>
          </a:prstGeom>
          <a:ln>
            <a:noFill/>
          </a:ln>
          <a:effectLst>
            <a:softEdge rad="112500"/>
          </a:effectLst>
        </p:spPr>
      </p:pic>
    </p:spTree>
    <p:extLst>
      <p:ext uri="{BB962C8B-B14F-4D97-AF65-F5344CB8AC3E}">
        <p14:creationId xmlns:p14="http://schemas.microsoft.com/office/powerpoint/2010/main" val="42115394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a:extLst>
              <a:ext uri="{FF2B5EF4-FFF2-40B4-BE49-F238E27FC236}">
                <a16:creationId xmlns:a16="http://schemas.microsoft.com/office/drawing/2014/main" id="{A3FF438F-2471-4CE8-A40E-DDD6644702C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1638" y="0"/>
            <a:ext cx="1141095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20">
            <a:extLst>
              <a:ext uri="{FF2B5EF4-FFF2-40B4-BE49-F238E27FC236}">
                <a16:creationId xmlns:a16="http://schemas.microsoft.com/office/drawing/2014/main" id="{A2117774-61E9-4545-AC35-C38E1EB3E132}"/>
              </a:ext>
            </a:extLst>
          </p:cNvPr>
          <p:cNvPicPr>
            <a:picLocks noChangeAspect="1"/>
          </p:cNvPicPr>
          <p:nvPr/>
        </p:nvPicPr>
        <p:blipFill>
          <a:blip r:embed="rId4">
            <a:extLst>
              <a:ext uri="{28A0092B-C50C-407E-A947-70E740481C1C}">
                <a14:useLocalDpi xmlns:a14="http://schemas.microsoft.com/office/drawing/2010/main" val="0"/>
              </a:ext>
            </a:extLst>
          </a:blip>
          <a:srcRect t="4903"/>
          <a:stretch>
            <a:fillRect/>
          </a:stretch>
        </p:blipFill>
        <p:spPr bwMode="auto">
          <a:xfrm>
            <a:off x="5229" y="-87313"/>
            <a:ext cx="12176126" cy="6959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22DEC4E8-ACD6-43DB-A271-700B5B197501}"/>
              </a:ext>
            </a:extLst>
          </p:cNvPr>
          <p:cNvSpPr/>
          <p:nvPr/>
        </p:nvSpPr>
        <p:spPr>
          <a:xfrm>
            <a:off x="5926138" y="2224088"/>
            <a:ext cx="6265862" cy="30019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ro-RO" sz="2500" dirty="0">
              <a:solidFill>
                <a:schemeClr val="accent1">
                  <a:lumMod val="75000"/>
                </a:schemeClr>
              </a:solidFill>
            </a:endParaRPr>
          </a:p>
        </p:txBody>
      </p:sp>
      <p:sp>
        <p:nvSpPr>
          <p:cNvPr id="3" name="TextBox 2">
            <a:extLst>
              <a:ext uri="{FF2B5EF4-FFF2-40B4-BE49-F238E27FC236}">
                <a16:creationId xmlns:a16="http://schemas.microsoft.com/office/drawing/2014/main" id="{03687C14-7B0A-4B7B-ABC1-3666785AE8E3}"/>
              </a:ext>
            </a:extLst>
          </p:cNvPr>
          <p:cNvSpPr txBox="1"/>
          <p:nvPr/>
        </p:nvSpPr>
        <p:spPr>
          <a:xfrm>
            <a:off x="3573624" y="990991"/>
            <a:ext cx="4142792" cy="461665"/>
          </a:xfrm>
          <a:prstGeom prst="rect">
            <a:avLst/>
          </a:prstGeom>
          <a:noFill/>
        </p:spPr>
        <p:txBody>
          <a:bodyPr wrap="square" rtlCol="0">
            <a:spAutoFit/>
          </a:bodyPr>
          <a:lstStyle/>
          <a:p>
            <a:pPr algn="ctr"/>
            <a:r>
              <a:rPr lang="en-GB" sz="2400" dirty="0">
                <a:solidFill>
                  <a:schemeClr val="accent1">
                    <a:lumMod val="75000"/>
                  </a:schemeClr>
                </a:solidFill>
                <a:latin typeface="Trebuchet MS" panose="020B0603020202020204" pitchFamily="34" charset="0"/>
              </a:rPr>
              <a:t>Reporting rules</a:t>
            </a:r>
          </a:p>
        </p:txBody>
      </p:sp>
      <p:graphicFrame>
        <p:nvGraphicFramePr>
          <p:cNvPr id="2" name="Diagram 1">
            <a:extLst>
              <a:ext uri="{FF2B5EF4-FFF2-40B4-BE49-F238E27FC236}">
                <a16:creationId xmlns:a16="http://schemas.microsoft.com/office/drawing/2014/main" id="{446B2738-8AF5-4B4C-9E77-3C2BEA893677}"/>
              </a:ext>
            </a:extLst>
          </p:cNvPr>
          <p:cNvGraphicFramePr/>
          <p:nvPr>
            <p:extLst>
              <p:ext uri="{D42A27DB-BD31-4B8C-83A1-F6EECF244321}">
                <p14:modId xmlns:p14="http://schemas.microsoft.com/office/powerpoint/2010/main" val="1567544264"/>
              </p:ext>
            </p:extLst>
          </p:nvPr>
        </p:nvGraphicFramePr>
        <p:xfrm>
          <a:off x="869025" y="1453621"/>
          <a:ext cx="9926221"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9708969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a:extLst>
              <a:ext uri="{FF2B5EF4-FFF2-40B4-BE49-F238E27FC236}">
                <a16:creationId xmlns:a16="http://schemas.microsoft.com/office/drawing/2014/main" id="{A3FF438F-2471-4CE8-A40E-DDD6644702C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1638" y="0"/>
            <a:ext cx="1141095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20">
            <a:extLst>
              <a:ext uri="{FF2B5EF4-FFF2-40B4-BE49-F238E27FC236}">
                <a16:creationId xmlns:a16="http://schemas.microsoft.com/office/drawing/2014/main" id="{A2117774-61E9-4545-AC35-C38E1EB3E132}"/>
              </a:ext>
            </a:extLst>
          </p:cNvPr>
          <p:cNvPicPr>
            <a:picLocks noChangeAspect="1"/>
          </p:cNvPicPr>
          <p:nvPr/>
        </p:nvPicPr>
        <p:blipFill>
          <a:blip r:embed="rId4">
            <a:extLst>
              <a:ext uri="{28A0092B-C50C-407E-A947-70E740481C1C}">
                <a14:useLocalDpi xmlns:a14="http://schemas.microsoft.com/office/drawing/2010/main" val="0"/>
              </a:ext>
            </a:extLst>
          </a:blip>
          <a:srcRect t="4903"/>
          <a:stretch>
            <a:fillRect/>
          </a:stretch>
        </p:blipFill>
        <p:spPr bwMode="auto">
          <a:xfrm>
            <a:off x="5229" y="-87313"/>
            <a:ext cx="12176126" cy="6959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22DEC4E8-ACD6-43DB-A271-700B5B197501}"/>
              </a:ext>
            </a:extLst>
          </p:cNvPr>
          <p:cNvSpPr/>
          <p:nvPr/>
        </p:nvSpPr>
        <p:spPr>
          <a:xfrm>
            <a:off x="5926138" y="2224088"/>
            <a:ext cx="6265862" cy="30019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ro-RO" sz="2500" dirty="0">
              <a:solidFill>
                <a:schemeClr val="accent1">
                  <a:lumMod val="75000"/>
                </a:schemeClr>
              </a:solidFill>
            </a:endParaRPr>
          </a:p>
        </p:txBody>
      </p:sp>
      <p:graphicFrame>
        <p:nvGraphicFramePr>
          <p:cNvPr id="4" name="Diagram 3" descr="If you still need support for filing in the narrative reports, please consult us:&#10;">
            <a:extLst>
              <a:ext uri="{FF2B5EF4-FFF2-40B4-BE49-F238E27FC236}">
                <a16:creationId xmlns:a16="http://schemas.microsoft.com/office/drawing/2014/main" id="{72D8001A-2F07-43B1-BA19-ECEE5850A5E6}"/>
              </a:ext>
            </a:extLst>
          </p:cNvPr>
          <p:cNvGraphicFramePr/>
          <p:nvPr>
            <p:extLst>
              <p:ext uri="{D42A27DB-BD31-4B8C-83A1-F6EECF244321}">
                <p14:modId xmlns:p14="http://schemas.microsoft.com/office/powerpoint/2010/main" val="3122060477"/>
              </p:ext>
            </p:extLst>
          </p:nvPr>
        </p:nvGraphicFramePr>
        <p:xfrm>
          <a:off x="1005889" y="1453621"/>
          <a:ext cx="9926221"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9237649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1093</TotalTime>
  <Words>473</Words>
  <Application>Microsoft Office PowerPoint</Application>
  <PresentationFormat>Widescreen</PresentationFormat>
  <Paragraphs>55</Paragraphs>
  <Slides>5</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Calibri</vt:lpstr>
      <vt:lpstr>Calibri Light</vt:lpstr>
      <vt:lpstr>Times New Roman</vt:lpstr>
      <vt:lpstr>Trebuchet MS</vt:lpstr>
      <vt:lpstr>Office Theme</vt:lpstr>
      <vt:lpstr>Training for beneficiaries 2nd Call for proposals Joint Operational Programme Black Sea Basin 2014-2020 Narrative reporting</vt:lpstr>
      <vt:lpstr>Narrative Reporting</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Jesica</dc:creator>
  <cp:lastModifiedBy>W10</cp:lastModifiedBy>
  <cp:revision>68</cp:revision>
  <cp:lastPrinted>2019-04-03T07:34:22Z</cp:lastPrinted>
  <dcterms:created xsi:type="dcterms:W3CDTF">2018-08-21T07:17:02Z</dcterms:created>
  <dcterms:modified xsi:type="dcterms:W3CDTF">2020-11-24T11:54:23Z</dcterms:modified>
</cp:coreProperties>
</file>