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handoutMasterIdLst>
    <p:handoutMasterId r:id="rId12"/>
  </p:handoutMasterIdLst>
  <p:sldIdLst>
    <p:sldId id="256" r:id="rId2"/>
    <p:sldId id="314" r:id="rId3"/>
    <p:sldId id="298" r:id="rId4"/>
    <p:sldId id="309" r:id="rId5"/>
    <p:sldId id="315" r:id="rId6"/>
    <p:sldId id="311" r:id="rId7"/>
    <p:sldId id="296" r:id="rId8"/>
    <p:sldId id="295" r:id="rId9"/>
    <p:sldId id="270" r:id="rId10"/>
  </p:sldIdLst>
  <p:sldSz cx="12192000" cy="6858000"/>
  <p:notesSz cx="6805613" cy="9944100"/>
  <p:defaultText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gda Morosan" initials="MM" lastIdx="2"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99"/>
    <a:srgbClr val="002A7E"/>
    <a:srgbClr val="001132"/>
    <a:srgbClr val="0000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1" autoAdjust="0"/>
    <p:restoredTop sz="72396" autoAdjust="0"/>
  </p:normalViewPr>
  <p:slideViewPr>
    <p:cSldViewPr snapToGrid="0">
      <p:cViewPr>
        <p:scale>
          <a:sx n="131" d="100"/>
          <a:sy n="131" d="100"/>
        </p:scale>
        <p:origin x="-84" y="-96"/>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2F9C0E1A-E0B6-44DE-A5CE-AA69999C55CF}"/>
              </a:ext>
            </a:extLst>
          </p:cNvPr>
          <p:cNvSpPr>
            <a:spLocks noGrp="1"/>
          </p:cNvSpPr>
          <p:nvPr>
            <p:ph type="hdr" sz="quarter"/>
          </p:nvPr>
        </p:nvSpPr>
        <p:spPr>
          <a:xfrm>
            <a:off x="0" y="0"/>
            <a:ext cx="2949575" cy="498475"/>
          </a:xfrm>
          <a:prstGeom prst="rect">
            <a:avLst/>
          </a:prstGeom>
        </p:spPr>
        <p:txBody>
          <a:bodyPr vert="horz" lIns="91440" tIns="45720" rIns="91440" bIns="45720" rtlCol="0"/>
          <a:lstStyle>
            <a:lvl1pPr algn="l">
              <a:defRPr sz="1200"/>
            </a:lvl1pPr>
          </a:lstStyle>
          <a:p>
            <a:endParaRPr lang="ro-RO"/>
          </a:p>
        </p:txBody>
      </p:sp>
      <p:sp>
        <p:nvSpPr>
          <p:cNvPr id="3" name="Date Placeholder 2">
            <a:extLst>
              <a:ext uri="{FF2B5EF4-FFF2-40B4-BE49-F238E27FC236}">
                <a16:creationId xmlns:a16="http://schemas.microsoft.com/office/drawing/2014/main" xmlns="" id="{522A9FF7-BFDE-49E2-A11C-7AF058A5D1AE}"/>
              </a:ext>
            </a:extLst>
          </p:cNvPr>
          <p:cNvSpPr>
            <a:spLocks noGrp="1"/>
          </p:cNvSpPr>
          <p:nvPr>
            <p:ph type="dt" sz="quarter" idx="1"/>
          </p:nvPr>
        </p:nvSpPr>
        <p:spPr>
          <a:xfrm>
            <a:off x="3854450" y="0"/>
            <a:ext cx="2949575" cy="498475"/>
          </a:xfrm>
          <a:prstGeom prst="rect">
            <a:avLst/>
          </a:prstGeom>
        </p:spPr>
        <p:txBody>
          <a:bodyPr vert="horz" lIns="91440" tIns="45720" rIns="91440" bIns="45720" rtlCol="0"/>
          <a:lstStyle>
            <a:lvl1pPr algn="r">
              <a:defRPr sz="1200"/>
            </a:lvl1pPr>
          </a:lstStyle>
          <a:p>
            <a:endParaRPr lang="ro-RO"/>
          </a:p>
        </p:txBody>
      </p:sp>
      <p:sp>
        <p:nvSpPr>
          <p:cNvPr id="4" name="Footer Placeholder 3">
            <a:extLst>
              <a:ext uri="{FF2B5EF4-FFF2-40B4-BE49-F238E27FC236}">
                <a16:creationId xmlns:a16="http://schemas.microsoft.com/office/drawing/2014/main" xmlns="" id="{8DD2ABAA-F89C-4AEC-97CD-30EFE3DADA20}"/>
              </a:ext>
            </a:extLst>
          </p:cNvPr>
          <p:cNvSpPr>
            <a:spLocks noGrp="1"/>
          </p:cNvSpPr>
          <p:nvPr>
            <p:ph type="ftr" sz="quarter" idx="2"/>
          </p:nvPr>
        </p:nvSpPr>
        <p:spPr>
          <a:xfrm>
            <a:off x="0" y="9445625"/>
            <a:ext cx="2949575" cy="498475"/>
          </a:xfrm>
          <a:prstGeom prst="rect">
            <a:avLst/>
          </a:prstGeom>
        </p:spPr>
        <p:txBody>
          <a:bodyPr vert="horz" lIns="91440" tIns="45720" rIns="91440" bIns="45720" rtlCol="0" anchor="b"/>
          <a:lstStyle>
            <a:lvl1pPr algn="l">
              <a:defRPr sz="1200"/>
            </a:lvl1pPr>
          </a:lstStyle>
          <a:p>
            <a:endParaRPr lang="ro-RO"/>
          </a:p>
        </p:txBody>
      </p:sp>
      <p:sp>
        <p:nvSpPr>
          <p:cNvPr id="5" name="Slide Number Placeholder 4">
            <a:extLst>
              <a:ext uri="{FF2B5EF4-FFF2-40B4-BE49-F238E27FC236}">
                <a16:creationId xmlns:a16="http://schemas.microsoft.com/office/drawing/2014/main" xmlns="" id="{ED57C9D7-33EA-41D6-876A-F200552189A8}"/>
              </a:ext>
            </a:extLst>
          </p:cNvPr>
          <p:cNvSpPr>
            <a:spLocks noGrp="1"/>
          </p:cNvSpPr>
          <p:nvPr>
            <p:ph type="sldNum" sz="quarter" idx="3"/>
          </p:nvPr>
        </p:nvSpPr>
        <p:spPr>
          <a:xfrm>
            <a:off x="3854450" y="9445625"/>
            <a:ext cx="2949575" cy="498475"/>
          </a:xfrm>
          <a:prstGeom prst="rect">
            <a:avLst/>
          </a:prstGeom>
        </p:spPr>
        <p:txBody>
          <a:bodyPr vert="horz" lIns="91440" tIns="45720" rIns="91440" bIns="45720" rtlCol="0" anchor="b"/>
          <a:lstStyle>
            <a:lvl1pPr algn="r">
              <a:defRPr sz="1200"/>
            </a:lvl1pPr>
          </a:lstStyle>
          <a:p>
            <a:fld id="{7D8B1348-32C9-49DB-BBAE-6F39060C8998}" type="slidenum">
              <a:rPr lang="ro-RO" smtClean="0"/>
              <a:t>‹#›</a:t>
            </a:fld>
            <a:endParaRPr lang="ro-RO"/>
          </a:p>
        </p:txBody>
      </p:sp>
    </p:spTree>
    <p:extLst>
      <p:ext uri="{BB962C8B-B14F-4D97-AF65-F5344CB8AC3E}">
        <p14:creationId xmlns:p14="http://schemas.microsoft.com/office/powerpoint/2010/main" val="3376787610"/>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099" cy="498932"/>
          </a:xfrm>
          <a:prstGeom prst="rect">
            <a:avLst/>
          </a:prstGeom>
        </p:spPr>
        <p:txBody>
          <a:bodyPr vert="horz" lIns="91440" tIns="45720" rIns="91440" bIns="45720" rtlCol="0"/>
          <a:lstStyle>
            <a:lvl1pPr algn="l">
              <a:defRPr sz="1200"/>
            </a:lvl1pPr>
          </a:lstStyle>
          <a:p>
            <a:endParaRPr lang="ro-RO"/>
          </a:p>
        </p:txBody>
      </p:sp>
      <p:sp>
        <p:nvSpPr>
          <p:cNvPr id="3" name="Date Placeholder 2"/>
          <p:cNvSpPr>
            <a:spLocks noGrp="1"/>
          </p:cNvSpPr>
          <p:nvPr>
            <p:ph type="dt" idx="1"/>
          </p:nvPr>
        </p:nvSpPr>
        <p:spPr>
          <a:xfrm>
            <a:off x="3854939" y="0"/>
            <a:ext cx="2949099" cy="498932"/>
          </a:xfrm>
          <a:prstGeom prst="rect">
            <a:avLst/>
          </a:prstGeom>
        </p:spPr>
        <p:txBody>
          <a:bodyPr vert="horz" lIns="91440" tIns="45720" rIns="91440" bIns="45720" rtlCol="0"/>
          <a:lstStyle>
            <a:lvl1pPr algn="r">
              <a:defRPr sz="1200"/>
            </a:lvl1pPr>
          </a:lstStyle>
          <a:p>
            <a:endParaRPr lang="ro-RO"/>
          </a:p>
        </p:txBody>
      </p:sp>
      <p:sp>
        <p:nvSpPr>
          <p:cNvPr id="4" name="Slide Image Placeholder 3"/>
          <p:cNvSpPr>
            <a:spLocks noGrp="1" noRot="1" noChangeAspect="1"/>
          </p:cNvSpPr>
          <p:nvPr>
            <p:ph type="sldImg" idx="2"/>
          </p:nvPr>
        </p:nvSpPr>
        <p:spPr>
          <a:xfrm>
            <a:off x="420688" y="1243013"/>
            <a:ext cx="5964237" cy="3355975"/>
          </a:xfrm>
          <a:prstGeom prst="rect">
            <a:avLst/>
          </a:prstGeom>
          <a:noFill/>
          <a:ln w="12700">
            <a:solidFill>
              <a:prstClr val="black"/>
            </a:solidFill>
          </a:ln>
        </p:spPr>
        <p:txBody>
          <a:bodyPr vert="horz" lIns="91440" tIns="45720" rIns="91440" bIns="45720" rtlCol="0" anchor="ctr"/>
          <a:lstStyle/>
          <a:p>
            <a:endParaRPr lang="ro-RO"/>
          </a:p>
        </p:txBody>
      </p:sp>
      <p:sp>
        <p:nvSpPr>
          <p:cNvPr id="5" name="Notes Placeholder 4"/>
          <p:cNvSpPr>
            <a:spLocks noGrp="1"/>
          </p:cNvSpPr>
          <p:nvPr>
            <p:ph type="body" sz="quarter" idx="3"/>
          </p:nvPr>
        </p:nvSpPr>
        <p:spPr>
          <a:xfrm>
            <a:off x="680562" y="4785598"/>
            <a:ext cx="5444490" cy="3915489"/>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6" name="Footer Placeholder 5"/>
          <p:cNvSpPr>
            <a:spLocks noGrp="1"/>
          </p:cNvSpPr>
          <p:nvPr>
            <p:ph type="ftr" sz="quarter" idx="4"/>
          </p:nvPr>
        </p:nvSpPr>
        <p:spPr>
          <a:xfrm>
            <a:off x="0" y="9445170"/>
            <a:ext cx="2949099" cy="498931"/>
          </a:xfrm>
          <a:prstGeom prst="rect">
            <a:avLst/>
          </a:prstGeom>
        </p:spPr>
        <p:txBody>
          <a:bodyPr vert="horz" lIns="91440" tIns="45720" rIns="91440" bIns="45720" rtlCol="0" anchor="b"/>
          <a:lstStyle>
            <a:lvl1pPr algn="l">
              <a:defRPr sz="1200"/>
            </a:lvl1pPr>
          </a:lstStyle>
          <a:p>
            <a:endParaRPr lang="ro-RO"/>
          </a:p>
        </p:txBody>
      </p:sp>
      <p:sp>
        <p:nvSpPr>
          <p:cNvPr id="7" name="Slide Number Placeholder 6"/>
          <p:cNvSpPr>
            <a:spLocks noGrp="1"/>
          </p:cNvSpPr>
          <p:nvPr>
            <p:ph type="sldNum" sz="quarter" idx="5"/>
          </p:nvPr>
        </p:nvSpPr>
        <p:spPr>
          <a:xfrm>
            <a:off x="3854939" y="9445170"/>
            <a:ext cx="2949099" cy="498931"/>
          </a:xfrm>
          <a:prstGeom prst="rect">
            <a:avLst/>
          </a:prstGeom>
        </p:spPr>
        <p:txBody>
          <a:bodyPr vert="horz" lIns="91440" tIns="45720" rIns="91440" bIns="45720" rtlCol="0" anchor="b"/>
          <a:lstStyle>
            <a:lvl1pPr algn="r">
              <a:defRPr sz="1200"/>
            </a:lvl1pPr>
          </a:lstStyle>
          <a:p>
            <a:fld id="{6075B785-75FE-484D-8744-254208B054B7}" type="slidenum">
              <a:rPr lang="ro-RO" smtClean="0"/>
              <a:t>‹#›</a:t>
            </a:fld>
            <a:endParaRPr lang="ro-RO"/>
          </a:p>
        </p:txBody>
      </p:sp>
    </p:spTree>
    <p:extLst>
      <p:ext uri="{BB962C8B-B14F-4D97-AF65-F5344CB8AC3E}">
        <p14:creationId xmlns:p14="http://schemas.microsoft.com/office/powerpoint/2010/main" val="3614248485"/>
      </p:ext>
    </p:extLst>
  </p:cSld>
  <p:clrMap bg1="lt1" tx1="dk1" bg2="lt2" tx2="dk2" accent1="accent1" accent2="accent2" accent3="accent3" accent4="accent4" accent5="accent5" accent6="accent6" hlink="hlink" folHlink="folHlink"/>
  <p:hf hdr="0" ft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o-RO" dirty="0"/>
          </a:p>
        </p:txBody>
      </p:sp>
      <p:sp>
        <p:nvSpPr>
          <p:cNvPr id="4" name="Slide Number Placeholder 3"/>
          <p:cNvSpPr>
            <a:spLocks noGrp="1"/>
          </p:cNvSpPr>
          <p:nvPr>
            <p:ph type="sldNum" sz="quarter" idx="10"/>
          </p:nvPr>
        </p:nvSpPr>
        <p:spPr/>
        <p:txBody>
          <a:bodyPr/>
          <a:lstStyle/>
          <a:p>
            <a:fld id="{6075B785-75FE-484D-8744-254208B054B7}" type="slidenum">
              <a:rPr lang="ro-RO" smtClean="0"/>
              <a:t>1</a:t>
            </a:fld>
            <a:endParaRPr lang="ro-RO"/>
          </a:p>
        </p:txBody>
      </p:sp>
      <p:sp>
        <p:nvSpPr>
          <p:cNvPr id="5" name="Date Placeholder 4">
            <a:extLst>
              <a:ext uri="{FF2B5EF4-FFF2-40B4-BE49-F238E27FC236}">
                <a16:creationId xmlns:a16="http://schemas.microsoft.com/office/drawing/2014/main" xmlns="" id="{3FAB8D00-7CF2-4143-B758-A0365DA4F10C}"/>
              </a:ext>
            </a:extLst>
          </p:cNvPr>
          <p:cNvSpPr>
            <a:spLocks noGrp="1"/>
          </p:cNvSpPr>
          <p:nvPr>
            <p:ph type="dt" idx="1"/>
          </p:nvPr>
        </p:nvSpPr>
        <p:spPr/>
        <p:txBody>
          <a:bodyPr/>
          <a:lstStyle/>
          <a:p>
            <a:endParaRPr lang="ro-RO"/>
          </a:p>
        </p:txBody>
      </p:sp>
    </p:spTree>
    <p:extLst>
      <p:ext uri="{BB962C8B-B14F-4D97-AF65-F5344CB8AC3E}">
        <p14:creationId xmlns:p14="http://schemas.microsoft.com/office/powerpoint/2010/main" val="19609393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o-RO"/>
          </a:p>
        </p:txBody>
      </p:sp>
      <p:sp>
        <p:nvSpPr>
          <p:cNvPr id="4" name="Slide Number Placeholder 3"/>
          <p:cNvSpPr>
            <a:spLocks noGrp="1"/>
          </p:cNvSpPr>
          <p:nvPr>
            <p:ph type="sldNum" sz="quarter" idx="10"/>
          </p:nvPr>
        </p:nvSpPr>
        <p:spPr/>
        <p:txBody>
          <a:bodyPr/>
          <a:lstStyle/>
          <a:p>
            <a:fld id="{6075B785-75FE-484D-8744-254208B054B7}" type="slidenum">
              <a:rPr lang="ro-RO" smtClean="0"/>
              <a:t>2</a:t>
            </a:fld>
            <a:endParaRPr lang="ro-RO"/>
          </a:p>
        </p:txBody>
      </p:sp>
      <p:sp>
        <p:nvSpPr>
          <p:cNvPr id="5" name="Date Placeholder 4">
            <a:extLst>
              <a:ext uri="{FF2B5EF4-FFF2-40B4-BE49-F238E27FC236}">
                <a16:creationId xmlns:a16="http://schemas.microsoft.com/office/drawing/2014/main" xmlns="" id="{A26EACA8-D51E-4DE0-96F7-7B382B964E5E}"/>
              </a:ext>
            </a:extLst>
          </p:cNvPr>
          <p:cNvSpPr>
            <a:spLocks noGrp="1"/>
          </p:cNvSpPr>
          <p:nvPr>
            <p:ph type="dt" idx="1"/>
          </p:nvPr>
        </p:nvSpPr>
        <p:spPr/>
        <p:txBody>
          <a:bodyPr/>
          <a:lstStyle/>
          <a:p>
            <a:endParaRPr lang="ro-RO"/>
          </a:p>
        </p:txBody>
      </p:sp>
    </p:spTree>
    <p:extLst>
      <p:ext uri="{BB962C8B-B14F-4D97-AF65-F5344CB8AC3E}">
        <p14:creationId xmlns:p14="http://schemas.microsoft.com/office/powerpoint/2010/main" val="28690284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o-RO"/>
          </a:p>
        </p:txBody>
      </p:sp>
      <p:sp>
        <p:nvSpPr>
          <p:cNvPr id="4" name="Slide Number Placeholder 3"/>
          <p:cNvSpPr>
            <a:spLocks noGrp="1"/>
          </p:cNvSpPr>
          <p:nvPr>
            <p:ph type="sldNum" sz="quarter" idx="10"/>
          </p:nvPr>
        </p:nvSpPr>
        <p:spPr/>
        <p:txBody>
          <a:bodyPr/>
          <a:lstStyle/>
          <a:p>
            <a:fld id="{6075B785-75FE-484D-8744-254208B054B7}" type="slidenum">
              <a:rPr lang="ro-RO" smtClean="0"/>
              <a:t>3</a:t>
            </a:fld>
            <a:endParaRPr lang="ro-RO"/>
          </a:p>
        </p:txBody>
      </p:sp>
      <p:sp>
        <p:nvSpPr>
          <p:cNvPr id="5" name="Date Placeholder 4">
            <a:extLst>
              <a:ext uri="{FF2B5EF4-FFF2-40B4-BE49-F238E27FC236}">
                <a16:creationId xmlns:a16="http://schemas.microsoft.com/office/drawing/2014/main" xmlns="" id="{A26EACA8-D51E-4DE0-96F7-7B382B964E5E}"/>
              </a:ext>
            </a:extLst>
          </p:cNvPr>
          <p:cNvSpPr>
            <a:spLocks noGrp="1"/>
          </p:cNvSpPr>
          <p:nvPr>
            <p:ph type="dt" idx="1"/>
          </p:nvPr>
        </p:nvSpPr>
        <p:spPr/>
        <p:txBody>
          <a:bodyPr/>
          <a:lstStyle/>
          <a:p>
            <a:endParaRPr lang="ro-RO"/>
          </a:p>
        </p:txBody>
      </p:sp>
    </p:spTree>
    <p:extLst>
      <p:ext uri="{BB962C8B-B14F-4D97-AF65-F5344CB8AC3E}">
        <p14:creationId xmlns:p14="http://schemas.microsoft.com/office/powerpoint/2010/main" val="24779010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a:extLst>
              <a:ext uri="{FF2B5EF4-FFF2-40B4-BE49-F238E27FC236}">
                <a16:creationId xmlns:a16="http://schemas.microsoft.com/office/drawing/2014/main" xmlns="" id="{352E16A6-8222-43B6-8E8D-9E6C000681C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es Placeholder 2">
            <a:extLst>
              <a:ext uri="{FF2B5EF4-FFF2-40B4-BE49-F238E27FC236}">
                <a16:creationId xmlns:a16="http://schemas.microsoft.com/office/drawing/2014/main" xmlns="" id="{00F31B29-FF7D-49EE-87D5-4D3B6C3CB69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ro-RO" dirty="0"/>
          </a:p>
        </p:txBody>
      </p:sp>
      <p:sp>
        <p:nvSpPr>
          <p:cNvPr id="20484" name="Slide Number Placeholder 3">
            <a:extLst>
              <a:ext uri="{FF2B5EF4-FFF2-40B4-BE49-F238E27FC236}">
                <a16:creationId xmlns:a16="http://schemas.microsoft.com/office/drawing/2014/main" xmlns="" id="{68442631-E2AE-485A-A694-1177C0C1C0F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42D17A7B-C330-48AA-B7C3-2570432EB605}" type="slidenum">
              <a:rPr lang="ro-RO" altLang="ro-RO" smtClean="0">
                <a:latin typeface="Calibri" panose="020F0502020204030204" pitchFamily="34" charset="0"/>
              </a:rPr>
              <a:pPr/>
              <a:t>4</a:t>
            </a:fld>
            <a:endParaRPr lang="ro-RO" altLang="ro-RO">
              <a:latin typeface="Calibri" panose="020F0502020204030204" pitchFamily="34" charset="0"/>
            </a:endParaRPr>
          </a:p>
        </p:txBody>
      </p:sp>
    </p:spTree>
    <p:extLst>
      <p:ext uri="{BB962C8B-B14F-4D97-AF65-F5344CB8AC3E}">
        <p14:creationId xmlns:p14="http://schemas.microsoft.com/office/powerpoint/2010/main" val="16705888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a:extLst>
              <a:ext uri="{FF2B5EF4-FFF2-40B4-BE49-F238E27FC236}">
                <a16:creationId xmlns:a16="http://schemas.microsoft.com/office/drawing/2014/main" xmlns="" id="{352E16A6-8222-43B6-8E8D-9E6C000681C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es Placeholder 2">
            <a:extLst>
              <a:ext uri="{FF2B5EF4-FFF2-40B4-BE49-F238E27FC236}">
                <a16:creationId xmlns:a16="http://schemas.microsoft.com/office/drawing/2014/main" xmlns="" id="{00F31B29-FF7D-49EE-87D5-4D3B6C3CB69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ro-RO" dirty="0"/>
          </a:p>
        </p:txBody>
      </p:sp>
      <p:sp>
        <p:nvSpPr>
          <p:cNvPr id="20484" name="Slide Number Placeholder 3">
            <a:extLst>
              <a:ext uri="{FF2B5EF4-FFF2-40B4-BE49-F238E27FC236}">
                <a16:creationId xmlns:a16="http://schemas.microsoft.com/office/drawing/2014/main" xmlns="" id="{68442631-E2AE-485A-A694-1177C0C1C0F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42D17A7B-C330-48AA-B7C3-2570432EB605}" type="slidenum">
              <a:rPr lang="ro-RO" altLang="ro-RO" smtClean="0">
                <a:latin typeface="Calibri" panose="020F0502020204030204" pitchFamily="34" charset="0"/>
              </a:rPr>
              <a:pPr/>
              <a:t>5</a:t>
            </a:fld>
            <a:endParaRPr lang="ro-RO" altLang="ro-RO">
              <a:latin typeface="Calibri" panose="020F0502020204030204" pitchFamily="34" charset="0"/>
            </a:endParaRPr>
          </a:p>
        </p:txBody>
      </p:sp>
    </p:spTree>
    <p:extLst>
      <p:ext uri="{BB962C8B-B14F-4D97-AF65-F5344CB8AC3E}">
        <p14:creationId xmlns:p14="http://schemas.microsoft.com/office/powerpoint/2010/main" val="1758181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a:extLst>
              <a:ext uri="{FF2B5EF4-FFF2-40B4-BE49-F238E27FC236}">
                <a16:creationId xmlns:a16="http://schemas.microsoft.com/office/drawing/2014/main" xmlns="" id="{352E16A6-8222-43B6-8E8D-9E6C000681C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es Placeholder 2">
            <a:extLst>
              <a:ext uri="{FF2B5EF4-FFF2-40B4-BE49-F238E27FC236}">
                <a16:creationId xmlns:a16="http://schemas.microsoft.com/office/drawing/2014/main" xmlns="" id="{00F31B29-FF7D-49EE-87D5-4D3B6C3CB69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ro-RO"/>
          </a:p>
        </p:txBody>
      </p:sp>
      <p:sp>
        <p:nvSpPr>
          <p:cNvPr id="20484" name="Slide Number Placeholder 3">
            <a:extLst>
              <a:ext uri="{FF2B5EF4-FFF2-40B4-BE49-F238E27FC236}">
                <a16:creationId xmlns:a16="http://schemas.microsoft.com/office/drawing/2014/main" xmlns="" id="{68442631-E2AE-485A-A694-1177C0C1C0F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42D17A7B-C330-48AA-B7C3-2570432EB605}" type="slidenum">
              <a:rPr lang="ro-RO" altLang="ro-RO" smtClean="0">
                <a:latin typeface="Calibri" panose="020F0502020204030204" pitchFamily="34" charset="0"/>
              </a:rPr>
              <a:pPr/>
              <a:t>6</a:t>
            </a:fld>
            <a:endParaRPr lang="ro-RO" altLang="ro-RO">
              <a:latin typeface="Calibri" panose="020F0502020204030204" pitchFamily="34" charset="0"/>
            </a:endParaRPr>
          </a:p>
        </p:txBody>
      </p:sp>
    </p:spTree>
    <p:extLst>
      <p:ext uri="{BB962C8B-B14F-4D97-AF65-F5344CB8AC3E}">
        <p14:creationId xmlns:p14="http://schemas.microsoft.com/office/powerpoint/2010/main" val="12561045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a:extLst>
              <a:ext uri="{FF2B5EF4-FFF2-40B4-BE49-F238E27FC236}">
                <a16:creationId xmlns:a16="http://schemas.microsoft.com/office/drawing/2014/main" xmlns="" id="{05EDAA00-7885-4A32-A705-BAE8EA8EAF3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a:extLst>
              <a:ext uri="{FF2B5EF4-FFF2-40B4-BE49-F238E27FC236}">
                <a16:creationId xmlns:a16="http://schemas.microsoft.com/office/drawing/2014/main" xmlns="" id="{7E1CEB0B-2B29-4484-A1EF-0B009695ADE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ro-RO"/>
          </a:p>
        </p:txBody>
      </p:sp>
      <p:sp>
        <p:nvSpPr>
          <p:cNvPr id="6148" name="Slide Number Placeholder 3">
            <a:extLst>
              <a:ext uri="{FF2B5EF4-FFF2-40B4-BE49-F238E27FC236}">
                <a16:creationId xmlns:a16="http://schemas.microsoft.com/office/drawing/2014/main" xmlns="" id="{5972D5D8-7090-40BD-BB49-9CEB3F47D61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79E492CB-1B59-4BD1-92E8-B4DE1EC9DED0}" type="slidenum">
              <a:rPr lang="ro-RO" altLang="ro-RO" smtClean="0">
                <a:latin typeface="Calibri" panose="020F0502020204030204" pitchFamily="34" charset="0"/>
              </a:rPr>
              <a:pPr/>
              <a:t>7</a:t>
            </a:fld>
            <a:endParaRPr lang="ro-RO" altLang="ro-RO">
              <a:latin typeface="Calibri" panose="020F0502020204030204" pitchFamily="34" charset="0"/>
            </a:endParaRPr>
          </a:p>
        </p:txBody>
      </p:sp>
      <p:sp>
        <p:nvSpPr>
          <p:cNvPr id="2" name="Date Placeholder 1">
            <a:extLst>
              <a:ext uri="{FF2B5EF4-FFF2-40B4-BE49-F238E27FC236}">
                <a16:creationId xmlns:a16="http://schemas.microsoft.com/office/drawing/2014/main" xmlns="" id="{589806A8-7396-4943-BE81-2E84A38307D9}"/>
              </a:ext>
            </a:extLst>
          </p:cNvPr>
          <p:cNvSpPr>
            <a:spLocks noGrp="1"/>
          </p:cNvSpPr>
          <p:nvPr>
            <p:ph type="dt" idx="1"/>
          </p:nvPr>
        </p:nvSpPr>
        <p:spPr/>
        <p:txBody>
          <a:bodyPr/>
          <a:lstStyle/>
          <a:p>
            <a:endParaRPr lang="ro-RO"/>
          </a:p>
        </p:txBody>
      </p:sp>
    </p:spTree>
    <p:extLst>
      <p:ext uri="{BB962C8B-B14F-4D97-AF65-F5344CB8AC3E}">
        <p14:creationId xmlns:p14="http://schemas.microsoft.com/office/powerpoint/2010/main" val="23127694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o-RO" dirty="0"/>
          </a:p>
        </p:txBody>
      </p:sp>
      <p:sp>
        <p:nvSpPr>
          <p:cNvPr id="4" name="Slide Number Placeholder 3"/>
          <p:cNvSpPr>
            <a:spLocks noGrp="1"/>
          </p:cNvSpPr>
          <p:nvPr>
            <p:ph type="sldNum" sz="quarter" idx="10"/>
          </p:nvPr>
        </p:nvSpPr>
        <p:spPr/>
        <p:txBody>
          <a:bodyPr/>
          <a:lstStyle/>
          <a:p>
            <a:fld id="{6075B785-75FE-484D-8744-254208B054B7}" type="slidenum">
              <a:rPr lang="ro-RO" smtClean="0"/>
              <a:t>8</a:t>
            </a:fld>
            <a:endParaRPr lang="ro-RO"/>
          </a:p>
        </p:txBody>
      </p:sp>
      <p:sp>
        <p:nvSpPr>
          <p:cNvPr id="5" name="Date Placeholder 4">
            <a:extLst>
              <a:ext uri="{FF2B5EF4-FFF2-40B4-BE49-F238E27FC236}">
                <a16:creationId xmlns:a16="http://schemas.microsoft.com/office/drawing/2014/main" xmlns="" id="{8ECE2F4C-C1A0-454E-8A9C-F6171A40F988}"/>
              </a:ext>
            </a:extLst>
          </p:cNvPr>
          <p:cNvSpPr>
            <a:spLocks noGrp="1"/>
          </p:cNvSpPr>
          <p:nvPr>
            <p:ph type="dt" idx="1"/>
          </p:nvPr>
        </p:nvSpPr>
        <p:spPr/>
        <p:txBody>
          <a:bodyPr/>
          <a:lstStyle/>
          <a:p>
            <a:endParaRPr lang="ro-RO"/>
          </a:p>
        </p:txBody>
      </p:sp>
    </p:spTree>
    <p:extLst>
      <p:ext uri="{BB962C8B-B14F-4D97-AF65-F5344CB8AC3E}">
        <p14:creationId xmlns:p14="http://schemas.microsoft.com/office/powerpoint/2010/main" val="38607404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o-RO" dirty="0"/>
          </a:p>
        </p:txBody>
      </p:sp>
      <p:sp>
        <p:nvSpPr>
          <p:cNvPr id="4" name="Slide Number Placeholder 3"/>
          <p:cNvSpPr>
            <a:spLocks noGrp="1"/>
          </p:cNvSpPr>
          <p:nvPr>
            <p:ph type="sldNum" sz="quarter" idx="10"/>
          </p:nvPr>
        </p:nvSpPr>
        <p:spPr/>
        <p:txBody>
          <a:bodyPr/>
          <a:lstStyle/>
          <a:p>
            <a:fld id="{6075B785-75FE-484D-8744-254208B054B7}" type="slidenum">
              <a:rPr lang="ro-RO" smtClean="0"/>
              <a:t>9</a:t>
            </a:fld>
            <a:endParaRPr lang="ro-RO"/>
          </a:p>
        </p:txBody>
      </p:sp>
      <p:sp>
        <p:nvSpPr>
          <p:cNvPr id="5" name="Date Placeholder 4">
            <a:extLst>
              <a:ext uri="{FF2B5EF4-FFF2-40B4-BE49-F238E27FC236}">
                <a16:creationId xmlns:a16="http://schemas.microsoft.com/office/drawing/2014/main" xmlns="" id="{9C85F065-396D-4F59-B05C-DF6B08F96F6F}"/>
              </a:ext>
            </a:extLst>
          </p:cNvPr>
          <p:cNvSpPr>
            <a:spLocks noGrp="1"/>
          </p:cNvSpPr>
          <p:nvPr>
            <p:ph type="dt" idx="1"/>
          </p:nvPr>
        </p:nvSpPr>
        <p:spPr/>
        <p:txBody>
          <a:bodyPr/>
          <a:lstStyle/>
          <a:p>
            <a:endParaRPr lang="ro-RO"/>
          </a:p>
        </p:txBody>
      </p:sp>
    </p:spTree>
    <p:extLst>
      <p:ext uri="{BB962C8B-B14F-4D97-AF65-F5344CB8AC3E}">
        <p14:creationId xmlns:p14="http://schemas.microsoft.com/office/powerpoint/2010/main" val="5568818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8B3B4D5-466C-49F1-B911-8226F8FC866B}"/>
              </a:ext>
            </a:extLst>
          </p:cNvPr>
          <p:cNvSpPr txBox="1">
            <a:spLocks noGrp="1"/>
          </p:cNvSpPr>
          <p:nvPr>
            <p:ph type="ctrTitle"/>
          </p:nvPr>
        </p:nvSpPr>
        <p:spPr>
          <a:xfrm>
            <a:off x="1524003" y="1122361"/>
            <a:ext cx="9144000" cy="2387598"/>
          </a:xfrm>
        </p:spPr>
        <p:txBody>
          <a:bodyPr anchor="b" anchorCtr="1"/>
          <a:lstStyle>
            <a:lvl1pPr algn="ctr">
              <a:defRPr sz="6000"/>
            </a:lvl1pPr>
          </a:lstStyle>
          <a:p>
            <a:pPr lvl="0"/>
            <a:r>
              <a:rPr lang="en-US"/>
              <a:t>Click to edit Master title style</a:t>
            </a:r>
            <a:endParaRPr lang="ro-RO"/>
          </a:p>
        </p:txBody>
      </p:sp>
      <p:sp>
        <p:nvSpPr>
          <p:cNvPr id="3" name="Subtitle 2">
            <a:extLst>
              <a:ext uri="{FF2B5EF4-FFF2-40B4-BE49-F238E27FC236}">
                <a16:creationId xmlns:a16="http://schemas.microsoft.com/office/drawing/2014/main" xmlns="" id="{ACE5F91A-8723-482E-9E96-BC51AC69032C}"/>
              </a:ext>
            </a:extLst>
          </p:cNvPr>
          <p:cNvSpPr txBox="1">
            <a:spLocks noGrp="1"/>
          </p:cNvSpPr>
          <p:nvPr>
            <p:ph type="subTitle" idx="1"/>
          </p:nvPr>
        </p:nvSpPr>
        <p:spPr>
          <a:xfrm>
            <a:off x="1524003" y="3602041"/>
            <a:ext cx="9144000" cy="1655758"/>
          </a:xfrm>
        </p:spPr>
        <p:txBody>
          <a:bodyPr anchorCtr="1"/>
          <a:lstStyle>
            <a:lvl1pPr marL="0" indent="0" algn="ctr">
              <a:buNone/>
              <a:defRPr sz="2400"/>
            </a:lvl1pPr>
          </a:lstStyle>
          <a:p>
            <a:pPr lvl="0"/>
            <a:r>
              <a:rPr lang="en-US"/>
              <a:t>Click to edit Master subtitle style</a:t>
            </a:r>
            <a:endParaRPr lang="ro-RO"/>
          </a:p>
        </p:txBody>
      </p:sp>
      <p:sp>
        <p:nvSpPr>
          <p:cNvPr id="4" name="Date Placeholder 3">
            <a:extLst>
              <a:ext uri="{FF2B5EF4-FFF2-40B4-BE49-F238E27FC236}">
                <a16:creationId xmlns:a16="http://schemas.microsoft.com/office/drawing/2014/main" xmlns="" id="{127D4DC4-1C6B-4DF2-8506-CDAB54976EBE}"/>
              </a:ext>
            </a:extLst>
          </p:cNvPr>
          <p:cNvSpPr txBox="1">
            <a:spLocks noGrp="1"/>
          </p:cNvSpPr>
          <p:nvPr>
            <p:ph type="dt" sz="half" idx="7"/>
          </p:nvPr>
        </p:nvSpPr>
        <p:spPr/>
        <p:txBody>
          <a:bodyPr/>
          <a:lstStyle>
            <a:lvl1pPr>
              <a:defRPr/>
            </a:lvl1pPr>
          </a:lstStyle>
          <a:p>
            <a:pPr lvl="0"/>
            <a:fld id="{7CFB349A-6AA0-4949-A06C-F95C2D18BAFA}" type="datetime1">
              <a:rPr lang="ro-RO"/>
              <a:pPr lvl="0"/>
              <a:t>25.11.2020</a:t>
            </a:fld>
            <a:endParaRPr lang="ro-RO"/>
          </a:p>
        </p:txBody>
      </p:sp>
      <p:sp>
        <p:nvSpPr>
          <p:cNvPr id="5" name="Footer Placeholder 4">
            <a:extLst>
              <a:ext uri="{FF2B5EF4-FFF2-40B4-BE49-F238E27FC236}">
                <a16:creationId xmlns:a16="http://schemas.microsoft.com/office/drawing/2014/main" xmlns="" id="{A81C04E4-E918-43B8-89D1-29327568FDF8}"/>
              </a:ext>
            </a:extLst>
          </p:cNvPr>
          <p:cNvSpPr txBox="1">
            <a:spLocks noGrp="1"/>
          </p:cNvSpPr>
          <p:nvPr>
            <p:ph type="ftr" sz="quarter" idx="9"/>
          </p:nvPr>
        </p:nvSpPr>
        <p:spPr/>
        <p:txBody>
          <a:bodyPr/>
          <a:lstStyle>
            <a:lvl1pPr>
              <a:defRPr/>
            </a:lvl1pPr>
          </a:lstStyle>
          <a:p>
            <a:pPr lvl="0"/>
            <a:endParaRPr lang="ro-RO"/>
          </a:p>
        </p:txBody>
      </p:sp>
      <p:sp>
        <p:nvSpPr>
          <p:cNvPr id="6" name="Slide Number Placeholder 5">
            <a:extLst>
              <a:ext uri="{FF2B5EF4-FFF2-40B4-BE49-F238E27FC236}">
                <a16:creationId xmlns:a16="http://schemas.microsoft.com/office/drawing/2014/main" xmlns="" id="{C9681002-7BCD-4F2D-A3F8-B5BC16A71B4E}"/>
              </a:ext>
            </a:extLst>
          </p:cNvPr>
          <p:cNvSpPr txBox="1">
            <a:spLocks noGrp="1"/>
          </p:cNvSpPr>
          <p:nvPr>
            <p:ph type="sldNum" sz="quarter" idx="8"/>
          </p:nvPr>
        </p:nvSpPr>
        <p:spPr/>
        <p:txBody>
          <a:bodyPr/>
          <a:lstStyle>
            <a:lvl1pPr>
              <a:defRPr/>
            </a:lvl1pPr>
          </a:lstStyle>
          <a:p>
            <a:pPr lvl="0"/>
            <a:fld id="{BF01A862-5C65-499C-B204-4755EA5A4A40}" type="slidenum">
              <a:t>‹#›</a:t>
            </a:fld>
            <a:endParaRPr lang="ro-RO"/>
          </a:p>
        </p:txBody>
      </p:sp>
    </p:spTree>
    <p:extLst>
      <p:ext uri="{BB962C8B-B14F-4D97-AF65-F5344CB8AC3E}">
        <p14:creationId xmlns:p14="http://schemas.microsoft.com/office/powerpoint/2010/main" val="2979992768"/>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A79D5DC-4A6D-4A2E-B668-49D35F12270B}"/>
              </a:ext>
            </a:extLst>
          </p:cNvPr>
          <p:cNvSpPr txBox="1">
            <a:spLocks noGrp="1"/>
          </p:cNvSpPr>
          <p:nvPr>
            <p:ph type="title"/>
          </p:nvPr>
        </p:nvSpPr>
        <p:spPr/>
        <p:txBody>
          <a:bodyPr/>
          <a:lstStyle>
            <a:lvl1pPr>
              <a:defRPr/>
            </a:lvl1pPr>
          </a:lstStyle>
          <a:p>
            <a:pPr lvl="0"/>
            <a:r>
              <a:rPr lang="en-US"/>
              <a:t>Click to edit Master title style</a:t>
            </a:r>
            <a:endParaRPr lang="ro-RO"/>
          </a:p>
        </p:txBody>
      </p:sp>
      <p:sp>
        <p:nvSpPr>
          <p:cNvPr id="3" name="Vertical Text Placeholder 2">
            <a:extLst>
              <a:ext uri="{FF2B5EF4-FFF2-40B4-BE49-F238E27FC236}">
                <a16:creationId xmlns:a16="http://schemas.microsoft.com/office/drawing/2014/main" xmlns="" id="{695AFC1D-806A-44BC-BF12-EF75D5306BAC}"/>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4" name="Date Placeholder 3">
            <a:extLst>
              <a:ext uri="{FF2B5EF4-FFF2-40B4-BE49-F238E27FC236}">
                <a16:creationId xmlns:a16="http://schemas.microsoft.com/office/drawing/2014/main" xmlns="" id="{CB9AD54A-DABB-402A-BFD8-2EFE1C6E03F0}"/>
              </a:ext>
            </a:extLst>
          </p:cNvPr>
          <p:cNvSpPr txBox="1">
            <a:spLocks noGrp="1"/>
          </p:cNvSpPr>
          <p:nvPr>
            <p:ph type="dt" sz="half" idx="7"/>
          </p:nvPr>
        </p:nvSpPr>
        <p:spPr/>
        <p:txBody>
          <a:bodyPr/>
          <a:lstStyle>
            <a:lvl1pPr>
              <a:defRPr/>
            </a:lvl1pPr>
          </a:lstStyle>
          <a:p>
            <a:pPr lvl="0"/>
            <a:fld id="{3D1944ED-046A-45D3-84BC-C7C5DEA8A7B5}" type="datetime1">
              <a:rPr lang="ro-RO"/>
              <a:pPr lvl="0"/>
              <a:t>25.11.2020</a:t>
            </a:fld>
            <a:endParaRPr lang="ro-RO"/>
          </a:p>
        </p:txBody>
      </p:sp>
      <p:sp>
        <p:nvSpPr>
          <p:cNvPr id="5" name="Footer Placeholder 4">
            <a:extLst>
              <a:ext uri="{FF2B5EF4-FFF2-40B4-BE49-F238E27FC236}">
                <a16:creationId xmlns:a16="http://schemas.microsoft.com/office/drawing/2014/main" xmlns="" id="{5445892A-AD83-413C-98E9-177BE90484C4}"/>
              </a:ext>
            </a:extLst>
          </p:cNvPr>
          <p:cNvSpPr txBox="1">
            <a:spLocks noGrp="1"/>
          </p:cNvSpPr>
          <p:nvPr>
            <p:ph type="ftr" sz="quarter" idx="9"/>
          </p:nvPr>
        </p:nvSpPr>
        <p:spPr/>
        <p:txBody>
          <a:bodyPr/>
          <a:lstStyle>
            <a:lvl1pPr>
              <a:defRPr/>
            </a:lvl1pPr>
          </a:lstStyle>
          <a:p>
            <a:pPr lvl="0"/>
            <a:endParaRPr lang="ro-RO"/>
          </a:p>
        </p:txBody>
      </p:sp>
      <p:sp>
        <p:nvSpPr>
          <p:cNvPr id="6" name="Slide Number Placeholder 5">
            <a:extLst>
              <a:ext uri="{FF2B5EF4-FFF2-40B4-BE49-F238E27FC236}">
                <a16:creationId xmlns:a16="http://schemas.microsoft.com/office/drawing/2014/main" xmlns="" id="{067F265D-A578-4FCF-950A-D624C5ECB199}"/>
              </a:ext>
            </a:extLst>
          </p:cNvPr>
          <p:cNvSpPr txBox="1">
            <a:spLocks noGrp="1"/>
          </p:cNvSpPr>
          <p:nvPr>
            <p:ph type="sldNum" sz="quarter" idx="8"/>
          </p:nvPr>
        </p:nvSpPr>
        <p:spPr/>
        <p:txBody>
          <a:bodyPr/>
          <a:lstStyle>
            <a:lvl1pPr>
              <a:defRPr/>
            </a:lvl1pPr>
          </a:lstStyle>
          <a:p>
            <a:pPr lvl="0"/>
            <a:fld id="{68C197DD-241D-42A2-8B97-0A968BFCDB54}" type="slidenum">
              <a:t>‹#›</a:t>
            </a:fld>
            <a:endParaRPr lang="ro-RO"/>
          </a:p>
        </p:txBody>
      </p:sp>
    </p:spTree>
    <p:extLst>
      <p:ext uri="{BB962C8B-B14F-4D97-AF65-F5344CB8AC3E}">
        <p14:creationId xmlns:p14="http://schemas.microsoft.com/office/powerpoint/2010/main" val="5439233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xmlns="" id="{24507759-98F6-482E-A2BA-138F0B72D11F}"/>
              </a:ext>
            </a:extLst>
          </p:cNvPr>
          <p:cNvSpPr txBox="1">
            <a:spLocks noGrp="1"/>
          </p:cNvSpPr>
          <p:nvPr>
            <p:ph type="title" orient="vert"/>
          </p:nvPr>
        </p:nvSpPr>
        <p:spPr>
          <a:xfrm>
            <a:off x="8724903" y="365129"/>
            <a:ext cx="2628899" cy="5811834"/>
          </a:xfrm>
        </p:spPr>
        <p:txBody>
          <a:bodyPr vert="eaVert"/>
          <a:lstStyle>
            <a:lvl1pPr>
              <a:defRPr/>
            </a:lvl1pPr>
          </a:lstStyle>
          <a:p>
            <a:pPr lvl="0"/>
            <a:r>
              <a:rPr lang="en-US"/>
              <a:t>Click to edit Master title style</a:t>
            </a:r>
            <a:endParaRPr lang="ro-RO"/>
          </a:p>
        </p:txBody>
      </p:sp>
      <p:sp>
        <p:nvSpPr>
          <p:cNvPr id="3" name="Vertical Text Placeholder 2">
            <a:extLst>
              <a:ext uri="{FF2B5EF4-FFF2-40B4-BE49-F238E27FC236}">
                <a16:creationId xmlns:a16="http://schemas.microsoft.com/office/drawing/2014/main" xmlns="" id="{ED68D1D1-063A-4AAB-9B87-FA8A20EB0477}"/>
              </a:ext>
            </a:extLst>
          </p:cNvPr>
          <p:cNvSpPr txBox="1">
            <a:spLocks noGrp="1"/>
          </p:cNvSpPr>
          <p:nvPr>
            <p:ph type="body" orient="vert" idx="1"/>
          </p:nvPr>
        </p:nvSpPr>
        <p:spPr>
          <a:xfrm>
            <a:off x="838203" y="365129"/>
            <a:ext cx="7734296" cy="5811834"/>
          </a:xfrm>
        </p:spPr>
        <p:txBody>
          <a:bodyPr vert="eaVert"/>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4" name="Date Placeholder 3">
            <a:extLst>
              <a:ext uri="{FF2B5EF4-FFF2-40B4-BE49-F238E27FC236}">
                <a16:creationId xmlns:a16="http://schemas.microsoft.com/office/drawing/2014/main" xmlns="" id="{03965E7B-7D99-4323-B86E-3C8D24130A18}"/>
              </a:ext>
            </a:extLst>
          </p:cNvPr>
          <p:cNvSpPr txBox="1">
            <a:spLocks noGrp="1"/>
          </p:cNvSpPr>
          <p:nvPr>
            <p:ph type="dt" sz="half" idx="7"/>
          </p:nvPr>
        </p:nvSpPr>
        <p:spPr/>
        <p:txBody>
          <a:bodyPr/>
          <a:lstStyle>
            <a:lvl1pPr>
              <a:defRPr/>
            </a:lvl1pPr>
          </a:lstStyle>
          <a:p>
            <a:pPr lvl="0"/>
            <a:fld id="{0959E843-9514-4540-A523-26FAC0E01B26}" type="datetime1">
              <a:rPr lang="ro-RO"/>
              <a:pPr lvl="0"/>
              <a:t>25.11.2020</a:t>
            </a:fld>
            <a:endParaRPr lang="ro-RO"/>
          </a:p>
        </p:txBody>
      </p:sp>
      <p:sp>
        <p:nvSpPr>
          <p:cNvPr id="5" name="Footer Placeholder 4">
            <a:extLst>
              <a:ext uri="{FF2B5EF4-FFF2-40B4-BE49-F238E27FC236}">
                <a16:creationId xmlns:a16="http://schemas.microsoft.com/office/drawing/2014/main" xmlns="" id="{EE3A03CA-F2DB-4ECD-AC15-B3185679E353}"/>
              </a:ext>
            </a:extLst>
          </p:cNvPr>
          <p:cNvSpPr txBox="1">
            <a:spLocks noGrp="1"/>
          </p:cNvSpPr>
          <p:nvPr>
            <p:ph type="ftr" sz="quarter" idx="9"/>
          </p:nvPr>
        </p:nvSpPr>
        <p:spPr/>
        <p:txBody>
          <a:bodyPr/>
          <a:lstStyle>
            <a:lvl1pPr>
              <a:defRPr/>
            </a:lvl1pPr>
          </a:lstStyle>
          <a:p>
            <a:pPr lvl="0"/>
            <a:endParaRPr lang="ro-RO"/>
          </a:p>
        </p:txBody>
      </p:sp>
      <p:sp>
        <p:nvSpPr>
          <p:cNvPr id="6" name="Slide Number Placeholder 5">
            <a:extLst>
              <a:ext uri="{FF2B5EF4-FFF2-40B4-BE49-F238E27FC236}">
                <a16:creationId xmlns:a16="http://schemas.microsoft.com/office/drawing/2014/main" xmlns="" id="{21B3961A-2035-451B-99FE-1AFC731A59E5}"/>
              </a:ext>
            </a:extLst>
          </p:cNvPr>
          <p:cNvSpPr txBox="1">
            <a:spLocks noGrp="1"/>
          </p:cNvSpPr>
          <p:nvPr>
            <p:ph type="sldNum" sz="quarter" idx="8"/>
          </p:nvPr>
        </p:nvSpPr>
        <p:spPr/>
        <p:txBody>
          <a:bodyPr/>
          <a:lstStyle>
            <a:lvl1pPr>
              <a:defRPr/>
            </a:lvl1pPr>
          </a:lstStyle>
          <a:p>
            <a:pPr lvl="0"/>
            <a:fld id="{D3BF6C25-D11D-4642-A319-719D56F94520}" type="slidenum">
              <a:t>‹#›</a:t>
            </a:fld>
            <a:endParaRPr lang="ro-RO"/>
          </a:p>
        </p:txBody>
      </p:sp>
    </p:spTree>
    <p:extLst>
      <p:ext uri="{BB962C8B-B14F-4D97-AF65-F5344CB8AC3E}">
        <p14:creationId xmlns:p14="http://schemas.microsoft.com/office/powerpoint/2010/main" val="30998011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CF4DC1A-C0A8-4644-84F1-037B64E92A29}"/>
              </a:ext>
            </a:extLst>
          </p:cNvPr>
          <p:cNvSpPr txBox="1">
            <a:spLocks noGrp="1"/>
          </p:cNvSpPr>
          <p:nvPr>
            <p:ph type="title"/>
          </p:nvPr>
        </p:nvSpPr>
        <p:spPr/>
        <p:txBody>
          <a:bodyPr/>
          <a:lstStyle>
            <a:lvl1pPr>
              <a:defRPr/>
            </a:lvl1pPr>
          </a:lstStyle>
          <a:p>
            <a:pPr lvl="0"/>
            <a:r>
              <a:rPr lang="en-US"/>
              <a:t>Click to edit Master title style</a:t>
            </a:r>
            <a:endParaRPr lang="ro-RO"/>
          </a:p>
        </p:txBody>
      </p:sp>
      <p:sp>
        <p:nvSpPr>
          <p:cNvPr id="3" name="Content Placeholder 2">
            <a:extLst>
              <a:ext uri="{FF2B5EF4-FFF2-40B4-BE49-F238E27FC236}">
                <a16:creationId xmlns:a16="http://schemas.microsoft.com/office/drawing/2014/main" xmlns="" id="{4CFEC247-D457-498F-AD00-F58AAB903A12}"/>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4" name="Date Placeholder 3">
            <a:extLst>
              <a:ext uri="{FF2B5EF4-FFF2-40B4-BE49-F238E27FC236}">
                <a16:creationId xmlns:a16="http://schemas.microsoft.com/office/drawing/2014/main" xmlns="" id="{0E075358-252D-45D7-B9B5-E90943ADEB98}"/>
              </a:ext>
            </a:extLst>
          </p:cNvPr>
          <p:cNvSpPr txBox="1">
            <a:spLocks noGrp="1"/>
          </p:cNvSpPr>
          <p:nvPr>
            <p:ph type="dt" sz="half" idx="7"/>
          </p:nvPr>
        </p:nvSpPr>
        <p:spPr/>
        <p:txBody>
          <a:bodyPr/>
          <a:lstStyle>
            <a:lvl1pPr>
              <a:defRPr/>
            </a:lvl1pPr>
          </a:lstStyle>
          <a:p>
            <a:pPr lvl="0"/>
            <a:fld id="{E0FD3AE4-15F0-460E-B7B0-937F248A4E9B}" type="datetime1">
              <a:rPr lang="ro-RO"/>
              <a:pPr lvl="0"/>
              <a:t>25.11.2020</a:t>
            </a:fld>
            <a:endParaRPr lang="ro-RO"/>
          </a:p>
        </p:txBody>
      </p:sp>
      <p:sp>
        <p:nvSpPr>
          <p:cNvPr id="5" name="Footer Placeholder 4">
            <a:extLst>
              <a:ext uri="{FF2B5EF4-FFF2-40B4-BE49-F238E27FC236}">
                <a16:creationId xmlns:a16="http://schemas.microsoft.com/office/drawing/2014/main" xmlns="" id="{CDFDC9E2-645F-44D9-9121-BD4D2E511FEA}"/>
              </a:ext>
            </a:extLst>
          </p:cNvPr>
          <p:cNvSpPr txBox="1">
            <a:spLocks noGrp="1"/>
          </p:cNvSpPr>
          <p:nvPr>
            <p:ph type="ftr" sz="quarter" idx="9"/>
          </p:nvPr>
        </p:nvSpPr>
        <p:spPr/>
        <p:txBody>
          <a:bodyPr/>
          <a:lstStyle>
            <a:lvl1pPr>
              <a:defRPr/>
            </a:lvl1pPr>
          </a:lstStyle>
          <a:p>
            <a:pPr lvl="0"/>
            <a:endParaRPr lang="ro-RO"/>
          </a:p>
        </p:txBody>
      </p:sp>
      <p:sp>
        <p:nvSpPr>
          <p:cNvPr id="6" name="Slide Number Placeholder 5">
            <a:extLst>
              <a:ext uri="{FF2B5EF4-FFF2-40B4-BE49-F238E27FC236}">
                <a16:creationId xmlns:a16="http://schemas.microsoft.com/office/drawing/2014/main" xmlns="" id="{957FBB11-60E6-4B5F-8916-797B163D30AA}"/>
              </a:ext>
            </a:extLst>
          </p:cNvPr>
          <p:cNvSpPr txBox="1">
            <a:spLocks noGrp="1"/>
          </p:cNvSpPr>
          <p:nvPr>
            <p:ph type="sldNum" sz="quarter" idx="8"/>
          </p:nvPr>
        </p:nvSpPr>
        <p:spPr/>
        <p:txBody>
          <a:bodyPr/>
          <a:lstStyle>
            <a:lvl1pPr>
              <a:defRPr/>
            </a:lvl1pPr>
          </a:lstStyle>
          <a:p>
            <a:pPr lvl="0"/>
            <a:fld id="{76EA9C1F-6E0F-4364-99C3-DCFCC75DA7F7}" type="slidenum">
              <a:t>‹#›</a:t>
            </a:fld>
            <a:endParaRPr lang="ro-RO"/>
          </a:p>
        </p:txBody>
      </p:sp>
    </p:spTree>
    <p:extLst>
      <p:ext uri="{BB962C8B-B14F-4D97-AF65-F5344CB8AC3E}">
        <p14:creationId xmlns:p14="http://schemas.microsoft.com/office/powerpoint/2010/main" val="28507458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4844A64-D151-44BD-AB20-E528077FA6E0}"/>
              </a:ext>
            </a:extLst>
          </p:cNvPr>
          <p:cNvSpPr txBox="1">
            <a:spLocks noGrp="1"/>
          </p:cNvSpPr>
          <p:nvPr>
            <p:ph type="title"/>
          </p:nvPr>
        </p:nvSpPr>
        <p:spPr>
          <a:xfrm>
            <a:off x="831847" y="1709735"/>
            <a:ext cx="10515600" cy="2852735"/>
          </a:xfrm>
        </p:spPr>
        <p:txBody>
          <a:bodyPr anchor="b"/>
          <a:lstStyle>
            <a:lvl1pPr>
              <a:defRPr sz="6000"/>
            </a:lvl1pPr>
          </a:lstStyle>
          <a:p>
            <a:pPr lvl="0"/>
            <a:r>
              <a:rPr lang="en-US"/>
              <a:t>Click to edit Master title style</a:t>
            </a:r>
            <a:endParaRPr lang="ro-RO"/>
          </a:p>
        </p:txBody>
      </p:sp>
      <p:sp>
        <p:nvSpPr>
          <p:cNvPr id="3" name="Text Placeholder 2">
            <a:extLst>
              <a:ext uri="{FF2B5EF4-FFF2-40B4-BE49-F238E27FC236}">
                <a16:creationId xmlns:a16="http://schemas.microsoft.com/office/drawing/2014/main" xmlns="" id="{4464507B-F084-47EA-BB5B-F43E56595320}"/>
              </a:ext>
            </a:extLst>
          </p:cNvPr>
          <p:cNvSpPr txBox="1">
            <a:spLocks noGrp="1"/>
          </p:cNvSpPr>
          <p:nvPr>
            <p:ph type="body" idx="1"/>
          </p:nvPr>
        </p:nvSpPr>
        <p:spPr>
          <a:xfrm>
            <a:off x="831847" y="4589465"/>
            <a:ext cx="10515600" cy="1500182"/>
          </a:xfrm>
        </p:spPr>
        <p:txBody>
          <a:bodyPr/>
          <a:lstStyle>
            <a:lvl1pPr marL="0" indent="0">
              <a:buNone/>
              <a:defRPr sz="2400">
                <a:solidFill>
                  <a:srgbClr val="898989"/>
                </a:solidFill>
              </a:defRPr>
            </a:lvl1pPr>
          </a:lstStyle>
          <a:p>
            <a:pPr lvl="0"/>
            <a:r>
              <a:rPr lang="en-US"/>
              <a:t>Edit Master text styles</a:t>
            </a:r>
          </a:p>
        </p:txBody>
      </p:sp>
      <p:sp>
        <p:nvSpPr>
          <p:cNvPr id="4" name="Date Placeholder 3">
            <a:extLst>
              <a:ext uri="{FF2B5EF4-FFF2-40B4-BE49-F238E27FC236}">
                <a16:creationId xmlns:a16="http://schemas.microsoft.com/office/drawing/2014/main" xmlns="" id="{EE207F18-3E2E-47B6-BEAF-B6942B70C681}"/>
              </a:ext>
            </a:extLst>
          </p:cNvPr>
          <p:cNvSpPr txBox="1">
            <a:spLocks noGrp="1"/>
          </p:cNvSpPr>
          <p:nvPr>
            <p:ph type="dt" sz="half" idx="7"/>
          </p:nvPr>
        </p:nvSpPr>
        <p:spPr/>
        <p:txBody>
          <a:bodyPr/>
          <a:lstStyle>
            <a:lvl1pPr>
              <a:defRPr/>
            </a:lvl1pPr>
          </a:lstStyle>
          <a:p>
            <a:pPr lvl="0"/>
            <a:fld id="{E0515791-4FB8-4B53-A8B4-36C77774F6B6}" type="datetime1">
              <a:rPr lang="ro-RO"/>
              <a:pPr lvl="0"/>
              <a:t>25.11.2020</a:t>
            </a:fld>
            <a:endParaRPr lang="ro-RO"/>
          </a:p>
        </p:txBody>
      </p:sp>
      <p:sp>
        <p:nvSpPr>
          <p:cNvPr id="5" name="Footer Placeholder 4">
            <a:extLst>
              <a:ext uri="{FF2B5EF4-FFF2-40B4-BE49-F238E27FC236}">
                <a16:creationId xmlns:a16="http://schemas.microsoft.com/office/drawing/2014/main" xmlns="" id="{17ED12A7-8560-4E67-AE63-CE80BBCBA7E6}"/>
              </a:ext>
            </a:extLst>
          </p:cNvPr>
          <p:cNvSpPr txBox="1">
            <a:spLocks noGrp="1"/>
          </p:cNvSpPr>
          <p:nvPr>
            <p:ph type="ftr" sz="quarter" idx="9"/>
          </p:nvPr>
        </p:nvSpPr>
        <p:spPr/>
        <p:txBody>
          <a:bodyPr/>
          <a:lstStyle>
            <a:lvl1pPr>
              <a:defRPr/>
            </a:lvl1pPr>
          </a:lstStyle>
          <a:p>
            <a:pPr lvl="0"/>
            <a:endParaRPr lang="ro-RO"/>
          </a:p>
        </p:txBody>
      </p:sp>
      <p:sp>
        <p:nvSpPr>
          <p:cNvPr id="6" name="Slide Number Placeholder 5">
            <a:extLst>
              <a:ext uri="{FF2B5EF4-FFF2-40B4-BE49-F238E27FC236}">
                <a16:creationId xmlns:a16="http://schemas.microsoft.com/office/drawing/2014/main" xmlns="" id="{43D1083F-FC12-48B7-A654-065E1F38B500}"/>
              </a:ext>
            </a:extLst>
          </p:cNvPr>
          <p:cNvSpPr txBox="1">
            <a:spLocks noGrp="1"/>
          </p:cNvSpPr>
          <p:nvPr>
            <p:ph type="sldNum" sz="quarter" idx="8"/>
          </p:nvPr>
        </p:nvSpPr>
        <p:spPr/>
        <p:txBody>
          <a:bodyPr/>
          <a:lstStyle>
            <a:lvl1pPr>
              <a:defRPr/>
            </a:lvl1pPr>
          </a:lstStyle>
          <a:p>
            <a:pPr lvl="0"/>
            <a:fld id="{F477D033-0381-4715-B77C-3EB721D8C39D}" type="slidenum">
              <a:t>‹#›</a:t>
            </a:fld>
            <a:endParaRPr lang="ro-RO"/>
          </a:p>
        </p:txBody>
      </p:sp>
    </p:spTree>
    <p:extLst>
      <p:ext uri="{BB962C8B-B14F-4D97-AF65-F5344CB8AC3E}">
        <p14:creationId xmlns:p14="http://schemas.microsoft.com/office/powerpoint/2010/main" val="1820314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76446EC-00F0-4FC3-8FE1-58E965089ACF}"/>
              </a:ext>
            </a:extLst>
          </p:cNvPr>
          <p:cNvSpPr txBox="1">
            <a:spLocks noGrp="1"/>
          </p:cNvSpPr>
          <p:nvPr>
            <p:ph type="title"/>
          </p:nvPr>
        </p:nvSpPr>
        <p:spPr/>
        <p:txBody>
          <a:bodyPr/>
          <a:lstStyle>
            <a:lvl1pPr>
              <a:defRPr/>
            </a:lvl1pPr>
          </a:lstStyle>
          <a:p>
            <a:pPr lvl="0"/>
            <a:r>
              <a:rPr lang="en-US"/>
              <a:t>Click to edit Master title style</a:t>
            </a:r>
            <a:endParaRPr lang="ro-RO"/>
          </a:p>
        </p:txBody>
      </p:sp>
      <p:sp>
        <p:nvSpPr>
          <p:cNvPr id="3" name="Content Placeholder 2">
            <a:extLst>
              <a:ext uri="{FF2B5EF4-FFF2-40B4-BE49-F238E27FC236}">
                <a16:creationId xmlns:a16="http://schemas.microsoft.com/office/drawing/2014/main" xmlns="" id="{91AD3856-02A1-45AD-8336-56A71C79A16D}"/>
              </a:ext>
            </a:extLst>
          </p:cNvPr>
          <p:cNvSpPr txBox="1">
            <a:spLocks noGrp="1"/>
          </p:cNvSpPr>
          <p:nvPr>
            <p:ph idx="1"/>
          </p:nvPr>
        </p:nvSpPr>
        <p:spPr>
          <a:xfrm>
            <a:off x="838203" y="1825627"/>
            <a:ext cx="5181603" cy="4351336"/>
          </a:xfrm>
        </p:spPr>
        <p:txBody>
          <a:bodyPr/>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4" name="Content Placeholder 3">
            <a:extLst>
              <a:ext uri="{FF2B5EF4-FFF2-40B4-BE49-F238E27FC236}">
                <a16:creationId xmlns:a16="http://schemas.microsoft.com/office/drawing/2014/main" xmlns="" id="{AB6CEE69-A0E8-4E07-95EF-860CCDACCF61}"/>
              </a:ext>
            </a:extLst>
          </p:cNvPr>
          <p:cNvSpPr txBox="1">
            <a:spLocks noGrp="1"/>
          </p:cNvSpPr>
          <p:nvPr>
            <p:ph idx="2"/>
          </p:nvPr>
        </p:nvSpPr>
        <p:spPr>
          <a:xfrm>
            <a:off x="6172200" y="1825627"/>
            <a:ext cx="5181603" cy="4351336"/>
          </a:xfrm>
        </p:spPr>
        <p:txBody>
          <a:bodyPr/>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5" name="Date Placeholder 4">
            <a:extLst>
              <a:ext uri="{FF2B5EF4-FFF2-40B4-BE49-F238E27FC236}">
                <a16:creationId xmlns:a16="http://schemas.microsoft.com/office/drawing/2014/main" xmlns="" id="{21D811F6-3CDE-4FBC-A569-FE8ECACCE2BE}"/>
              </a:ext>
            </a:extLst>
          </p:cNvPr>
          <p:cNvSpPr txBox="1">
            <a:spLocks noGrp="1"/>
          </p:cNvSpPr>
          <p:nvPr>
            <p:ph type="dt" sz="half" idx="7"/>
          </p:nvPr>
        </p:nvSpPr>
        <p:spPr/>
        <p:txBody>
          <a:bodyPr/>
          <a:lstStyle>
            <a:lvl1pPr>
              <a:defRPr/>
            </a:lvl1pPr>
          </a:lstStyle>
          <a:p>
            <a:pPr lvl="0"/>
            <a:fld id="{6A6C1B9E-0B85-42E5-BC18-5D3969E509DD}" type="datetime1">
              <a:rPr lang="ro-RO"/>
              <a:pPr lvl="0"/>
              <a:t>25.11.2020</a:t>
            </a:fld>
            <a:endParaRPr lang="ro-RO"/>
          </a:p>
        </p:txBody>
      </p:sp>
      <p:sp>
        <p:nvSpPr>
          <p:cNvPr id="6" name="Footer Placeholder 5">
            <a:extLst>
              <a:ext uri="{FF2B5EF4-FFF2-40B4-BE49-F238E27FC236}">
                <a16:creationId xmlns:a16="http://schemas.microsoft.com/office/drawing/2014/main" xmlns="" id="{608C9271-5EB5-4A61-8C83-81275D4730A3}"/>
              </a:ext>
            </a:extLst>
          </p:cNvPr>
          <p:cNvSpPr txBox="1">
            <a:spLocks noGrp="1"/>
          </p:cNvSpPr>
          <p:nvPr>
            <p:ph type="ftr" sz="quarter" idx="9"/>
          </p:nvPr>
        </p:nvSpPr>
        <p:spPr/>
        <p:txBody>
          <a:bodyPr/>
          <a:lstStyle>
            <a:lvl1pPr>
              <a:defRPr/>
            </a:lvl1pPr>
          </a:lstStyle>
          <a:p>
            <a:pPr lvl="0"/>
            <a:endParaRPr lang="ro-RO"/>
          </a:p>
        </p:txBody>
      </p:sp>
      <p:sp>
        <p:nvSpPr>
          <p:cNvPr id="7" name="Slide Number Placeholder 6">
            <a:extLst>
              <a:ext uri="{FF2B5EF4-FFF2-40B4-BE49-F238E27FC236}">
                <a16:creationId xmlns:a16="http://schemas.microsoft.com/office/drawing/2014/main" xmlns="" id="{45B87113-0A40-4EF9-9D14-C6B56A01D0B0}"/>
              </a:ext>
            </a:extLst>
          </p:cNvPr>
          <p:cNvSpPr txBox="1">
            <a:spLocks noGrp="1"/>
          </p:cNvSpPr>
          <p:nvPr>
            <p:ph type="sldNum" sz="quarter" idx="8"/>
          </p:nvPr>
        </p:nvSpPr>
        <p:spPr/>
        <p:txBody>
          <a:bodyPr/>
          <a:lstStyle>
            <a:lvl1pPr>
              <a:defRPr/>
            </a:lvl1pPr>
          </a:lstStyle>
          <a:p>
            <a:pPr lvl="0"/>
            <a:fld id="{61B1E4C7-5344-4B71-A634-5673CEB333FA}" type="slidenum">
              <a:t>‹#›</a:t>
            </a:fld>
            <a:endParaRPr lang="ro-RO"/>
          </a:p>
        </p:txBody>
      </p:sp>
    </p:spTree>
    <p:extLst>
      <p:ext uri="{BB962C8B-B14F-4D97-AF65-F5344CB8AC3E}">
        <p14:creationId xmlns:p14="http://schemas.microsoft.com/office/powerpoint/2010/main" val="20880143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D21004D-67E3-4568-A48A-15439BBBE3A4}"/>
              </a:ext>
            </a:extLst>
          </p:cNvPr>
          <p:cNvSpPr txBox="1">
            <a:spLocks noGrp="1"/>
          </p:cNvSpPr>
          <p:nvPr>
            <p:ph type="title"/>
          </p:nvPr>
        </p:nvSpPr>
        <p:spPr>
          <a:xfrm>
            <a:off x="839784" y="365129"/>
            <a:ext cx="10515600" cy="1325559"/>
          </a:xfrm>
        </p:spPr>
        <p:txBody>
          <a:bodyPr/>
          <a:lstStyle>
            <a:lvl1pPr>
              <a:defRPr/>
            </a:lvl1pPr>
          </a:lstStyle>
          <a:p>
            <a:pPr lvl="0"/>
            <a:r>
              <a:rPr lang="en-US"/>
              <a:t>Click to edit Master title style</a:t>
            </a:r>
            <a:endParaRPr lang="ro-RO"/>
          </a:p>
        </p:txBody>
      </p:sp>
      <p:sp>
        <p:nvSpPr>
          <p:cNvPr id="3" name="Text Placeholder 2">
            <a:extLst>
              <a:ext uri="{FF2B5EF4-FFF2-40B4-BE49-F238E27FC236}">
                <a16:creationId xmlns:a16="http://schemas.microsoft.com/office/drawing/2014/main" xmlns="" id="{2FCF3A6C-3B13-4E18-986B-8C6B7C942969}"/>
              </a:ext>
            </a:extLst>
          </p:cNvPr>
          <p:cNvSpPr txBox="1">
            <a:spLocks noGrp="1"/>
          </p:cNvSpPr>
          <p:nvPr>
            <p:ph type="body" idx="1"/>
          </p:nvPr>
        </p:nvSpPr>
        <p:spPr>
          <a:xfrm>
            <a:off x="839784" y="1681160"/>
            <a:ext cx="5157782" cy="823910"/>
          </a:xfrm>
        </p:spPr>
        <p:txBody>
          <a:bodyPr anchor="b"/>
          <a:lstStyle>
            <a:lvl1pPr marL="0" indent="0">
              <a:buNone/>
              <a:defRPr sz="2400" b="1"/>
            </a:lvl1pPr>
          </a:lstStyle>
          <a:p>
            <a:pPr lvl="0"/>
            <a:r>
              <a:rPr lang="en-US"/>
              <a:t>Edit Master text styles</a:t>
            </a:r>
          </a:p>
        </p:txBody>
      </p:sp>
      <p:sp>
        <p:nvSpPr>
          <p:cNvPr id="4" name="Content Placeholder 3">
            <a:extLst>
              <a:ext uri="{FF2B5EF4-FFF2-40B4-BE49-F238E27FC236}">
                <a16:creationId xmlns:a16="http://schemas.microsoft.com/office/drawing/2014/main" xmlns="" id="{A36706F7-7042-4BA6-A1B3-89F9DB836959}"/>
              </a:ext>
            </a:extLst>
          </p:cNvPr>
          <p:cNvSpPr txBox="1">
            <a:spLocks noGrp="1"/>
          </p:cNvSpPr>
          <p:nvPr>
            <p:ph idx="2"/>
          </p:nvPr>
        </p:nvSpPr>
        <p:spPr>
          <a:xfrm>
            <a:off x="839784" y="2505071"/>
            <a:ext cx="5157782" cy="3684583"/>
          </a:xfrm>
        </p:spPr>
        <p:txBody>
          <a:bodyPr/>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5" name="Text Placeholder 4">
            <a:extLst>
              <a:ext uri="{FF2B5EF4-FFF2-40B4-BE49-F238E27FC236}">
                <a16:creationId xmlns:a16="http://schemas.microsoft.com/office/drawing/2014/main" xmlns="" id="{C77FF7DC-2BCE-4D2A-BF71-D09E9297D66F}"/>
              </a:ext>
            </a:extLst>
          </p:cNvPr>
          <p:cNvSpPr txBox="1">
            <a:spLocks noGrp="1"/>
          </p:cNvSpPr>
          <p:nvPr>
            <p:ph type="body" idx="3"/>
          </p:nvPr>
        </p:nvSpPr>
        <p:spPr>
          <a:xfrm>
            <a:off x="6172200" y="1681160"/>
            <a:ext cx="5183184" cy="823910"/>
          </a:xfrm>
        </p:spPr>
        <p:txBody>
          <a:bodyPr anchor="b"/>
          <a:lstStyle>
            <a:lvl1pPr marL="0" indent="0">
              <a:buNone/>
              <a:defRPr sz="2400" b="1"/>
            </a:lvl1pPr>
          </a:lstStyle>
          <a:p>
            <a:pPr lvl="0"/>
            <a:r>
              <a:rPr lang="en-US"/>
              <a:t>Edit Master text styles</a:t>
            </a:r>
          </a:p>
        </p:txBody>
      </p:sp>
      <p:sp>
        <p:nvSpPr>
          <p:cNvPr id="6" name="Content Placeholder 5">
            <a:extLst>
              <a:ext uri="{FF2B5EF4-FFF2-40B4-BE49-F238E27FC236}">
                <a16:creationId xmlns:a16="http://schemas.microsoft.com/office/drawing/2014/main" xmlns="" id="{47ECFD21-D43C-4E72-9F74-7EADC669576C}"/>
              </a:ext>
            </a:extLst>
          </p:cNvPr>
          <p:cNvSpPr txBox="1">
            <a:spLocks noGrp="1"/>
          </p:cNvSpPr>
          <p:nvPr>
            <p:ph idx="4"/>
          </p:nvPr>
        </p:nvSpPr>
        <p:spPr>
          <a:xfrm>
            <a:off x="6172200" y="2505071"/>
            <a:ext cx="5183184" cy="3684583"/>
          </a:xfrm>
        </p:spPr>
        <p:txBody>
          <a:bodyPr/>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7" name="Date Placeholder 6">
            <a:extLst>
              <a:ext uri="{FF2B5EF4-FFF2-40B4-BE49-F238E27FC236}">
                <a16:creationId xmlns:a16="http://schemas.microsoft.com/office/drawing/2014/main" xmlns="" id="{29414E69-D2D9-45F4-B6D0-1D418C47B9A3}"/>
              </a:ext>
            </a:extLst>
          </p:cNvPr>
          <p:cNvSpPr txBox="1">
            <a:spLocks noGrp="1"/>
          </p:cNvSpPr>
          <p:nvPr>
            <p:ph type="dt" sz="half" idx="7"/>
          </p:nvPr>
        </p:nvSpPr>
        <p:spPr/>
        <p:txBody>
          <a:bodyPr/>
          <a:lstStyle>
            <a:lvl1pPr>
              <a:defRPr/>
            </a:lvl1pPr>
          </a:lstStyle>
          <a:p>
            <a:pPr lvl="0"/>
            <a:fld id="{4C9FC3E1-FE72-4CEE-800D-1BD7A129F828}" type="datetime1">
              <a:rPr lang="ro-RO"/>
              <a:pPr lvl="0"/>
              <a:t>25.11.2020</a:t>
            </a:fld>
            <a:endParaRPr lang="ro-RO"/>
          </a:p>
        </p:txBody>
      </p:sp>
      <p:sp>
        <p:nvSpPr>
          <p:cNvPr id="8" name="Footer Placeholder 7">
            <a:extLst>
              <a:ext uri="{FF2B5EF4-FFF2-40B4-BE49-F238E27FC236}">
                <a16:creationId xmlns:a16="http://schemas.microsoft.com/office/drawing/2014/main" xmlns="" id="{B58E8DB6-AE32-46F9-815E-FBE11708BB55}"/>
              </a:ext>
            </a:extLst>
          </p:cNvPr>
          <p:cNvSpPr txBox="1">
            <a:spLocks noGrp="1"/>
          </p:cNvSpPr>
          <p:nvPr>
            <p:ph type="ftr" sz="quarter" idx="9"/>
          </p:nvPr>
        </p:nvSpPr>
        <p:spPr/>
        <p:txBody>
          <a:bodyPr/>
          <a:lstStyle>
            <a:lvl1pPr>
              <a:defRPr/>
            </a:lvl1pPr>
          </a:lstStyle>
          <a:p>
            <a:pPr lvl="0"/>
            <a:endParaRPr lang="ro-RO"/>
          </a:p>
        </p:txBody>
      </p:sp>
      <p:sp>
        <p:nvSpPr>
          <p:cNvPr id="9" name="Slide Number Placeholder 8">
            <a:extLst>
              <a:ext uri="{FF2B5EF4-FFF2-40B4-BE49-F238E27FC236}">
                <a16:creationId xmlns:a16="http://schemas.microsoft.com/office/drawing/2014/main" xmlns="" id="{8691A0FB-B5B0-4ECD-8C9B-49EAE61099BB}"/>
              </a:ext>
            </a:extLst>
          </p:cNvPr>
          <p:cNvSpPr txBox="1">
            <a:spLocks noGrp="1"/>
          </p:cNvSpPr>
          <p:nvPr>
            <p:ph type="sldNum" sz="quarter" idx="8"/>
          </p:nvPr>
        </p:nvSpPr>
        <p:spPr/>
        <p:txBody>
          <a:bodyPr/>
          <a:lstStyle>
            <a:lvl1pPr>
              <a:defRPr/>
            </a:lvl1pPr>
          </a:lstStyle>
          <a:p>
            <a:pPr lvl="0"/>
            <a:fld id="{184BF156-7FFD-4342-BACC-5FBC1E9E7B32}" type="slidenum">
              <a:t>‹#›</a:t>
            </a:fld>
            <a:endParaRPr lang="ro-RO"/>
          </a:p>
        </p:txBody>
      </p:sp>
    </p:spTree>
    <p:extLst>
      <p:ext uri="{BB962C8B-B14F-4D97-AF65-F5344CB8AC3E}">
        <p14:creationId xmlns:p14="http://schemas.microsoft.com/office/powerpoint/2010/main" val="29271252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EA216B9-7605-4737-89A2-6F98B160C29B}"/>
              </a:ext>
            </a:extLst>
          </p:cNvPr>
          <p:cNvSpPr txBox="1">
            <a:spLocks noGrp="1"/>
          </p:cNvSpPr>
          <p:nvPr>
            <p:ph type="title"/>
          </p:nvPr>
        </p:nvSpPr>
        <p:spPr/>
        <p:txBody>
          <a:bodyPr/>
          <a:lstStyle>
            <a:lvl1pPr>
              <a:defRPr/>
            </a:lvl1pPr>
          </a:lstStyle>
          <a:p>
            <a:pPr lvl="0"/>
            <a:r>
              <a:rPr lang="en-US"/>
              <a:t>Click to edit Master title style</a:t>
            </a:r>
            <a:endParaRPr lang="ro-RO"/>
          </a:p>
        </p:txBody>
      </p:sp>
      <p:sp>
        <p:nvSpPr>
          <p:cNvPr id="3" name="Date Placeholder 2">
            <a:extLst>
              <a:ext uri="{FF2B5EF4-FFF2-40B4-BE49-F238E27FC236}">
                <a16:creationId xmlns:a16="http://schemas.microsoft.com/office/drawing/2014/main" xmlns="" id="{21BB2154-FBD8-40BD-876B-E23485936066}"/>
              </a:ext>
            </a:extLst>
          </p:cNvPr>
          <p:cNvSpPr txBox="1">
            <a:spLocks noGrp="1"/>
          </p:cNvSpPr>
          <p:nvPr>
            <p:ph type="dt" sz="half" idx="7"/>
          </p:nvPr>
        </p:nvSpPr>
        <p:spPr/>
        <p:txBody>
          <a:bodyPr/>
          <a:lstStyle>
            <a:lvl1pPr>
              <a:defRPr/>
            </a:lvl1pPr>
          </a:lstStyle>
          <a:p>
            <a:pPr lvl="0"/>
            <a:fld id="{831B6B66-33C6-42A4-8730-3356704E9211}" type="datetime1">
              <a:rPr lang="ro-RO"/>
              <a:pPr lvl="0"/>
              <a:t>25.11.2020</a:t>
            </a:fld>
            <a:endParaRPr lang="ro-RO"/>
          </a:p>
        </p:txBody>
      </p:sp>
      <p:sp>
        <p:nvSpPr>
          <p:cNvPr id="4" name="Footer Placeholder 3">
            <a:extLst>
              <a:ext uri="{FF2B5EF4-FFF2-40B4-BE49-F238E27FC236}">
                <a16:creationId xmlns:a16="http://schemas.microsoft.com/office/drawing/2014/main" xmlns="" id="{D9C8937E-555A-4C8D-BC1A-7DE0B4E0971A}"/>
              </a:ext>
            </a:extLst>
          </p:cNvPr>
          <p:cNvSpPr txBox="1">
            <a:spLocks noGrp="1"/>
          </p:cNvSpPr>
          <p:nvPr>
            <p:ph type="ftr" sz="quarter" idx="9"/>
          </p:nvPr>
        </p:nvSpPr>
        <p:spPr/>
        <p:txBody>
          <a:bodyPr/>
          <a:lstStyle>
            <a:lvl1pPr>
              <a:defRPr/>
            </a:lvl1pPr>
          </a:lstStyle>
          <a:p>
            <a:pPr lvl="0"/>
            <a:endParaRPr lang="ro-RO"/>
          </a:p>
        </p:txBody>
      </p:sp>
      <p:sp>
        <p:nvSpPr>
          <p:cNvPr id="5" name="Slide Number Placeholder 4">
            <a:extLst>
              <a:ext uri="{FF2B5EF4-FFF2-40B4-BE49-F238E27FC236}">
                <a16:creationId xmlns:a16="http://schemas.microsoft.com/office/drawing/2014/main" xmlns="" id="{DF514FBA-F242-4863-A87C-7FBCC58A2160}"/>
              </a:ext>
            </a:extLst>
          </p:cNvPr>
          <p:cNvSpPr txBox="1">
            <a:spLocks noGrp="1"/>
          </p:cNvSpPr>
          <p:nvPr>
            <p:ph type="sldNum" sz="quarter" idx="8"/>
          </p:nvPr>
        </p:nvSpPr>
        <p:spPr/>
        <p:txBody>
          <a:bodyPr/>
          <a:lstStyle>
            <a:lvl1pPr>
              <a:defRPr/>
            </a:lvl1pPr>
          </a:lstStyle>
          <a:p>
            <a:pPr lvl="0"/>
            <a:fld id="{C4CA7528-67E9-4B7A-95D1-96FABDC6DC8F}" type="slidenum">
              <a:t>‹#›</a:t>
            </a:fld>
            <a:endParaRPr lang="ro-RO"/>
          </a:p>
        </p:txBody>
      </p:sp>
    </p:spTree>
    <p:extLst>
      <p:ext uri="{BB962C8B-B14F-4D97-AF65-F5344CB8AC3E}">
        <p14:creationId xmlns:p14="http://schemas.microsoft.com/office/powerpoint/2010/main" val="24459961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DF0B84EB-EBE7-401D-A8D7-E192BFD216ED}"/>
              </a:ext>
            </a:extLst>
          </p:cNvPr>
          <p:cNvSpPr txBox="1">
            <a:spLocks noGrp="1"/>
          </p:cNvSpPr>
          <p:nvPr>
            <p:ph type="dt" sz="half" idx="7"/>
          </p:nvPr>
        </p:nvSpPr>
        <p:spPr/>
        <p:txBody>
          <a:bodyPr/>
          <a:lstStyle>
            <a:lvl1pPr>
              <a:defRPr/>
            </a:lvl1pPr>
          </a:lstStyle>
          <a:p>
            <a:pPr lvl="0"/>
            <a:fld id="{F20B8698-3611-49B8-9334-F0418978F55C}" type="datetime1">
              <a:rPr lang="ro-RO"/>
              <a:pPr lvl="0"/>
              <a:t>25.11.2020</a:t>
            </a:fld>
            <a:endParaRPr lang="ro-RO"/>
          </a:p>
        </p:txBody>
      </p:sp>
      <p:sp>
        <p:nvSpPr>
          <p:cNvPr id="3" name="Footer Placeholder 2">
            <a:extLst>
              <a:ext uri="{FF2B5EF4-FFF2-40B4-BE49-F238E27FC236}">
                <a16:creationId xmlns:a16="http://schemas.microsoft.com/office/drawing/2014/main" xmlns="" id="{A701E8E1-E270-4F3A-AAB4-E5D07F27B160}"/>
              </a:ext>
            </a:extLst>
          </p:cNvPr>
          <p:cNvSpPr txBox="1">
            <a:spLocks noGrp="1"/>
          </p:cNvSpPr>
          <p:nvPr>
            <p:ph type="ftr" sz="quarter" idx="9"/>
          </p:nvPr>
        </p:nvSpPr>
        <p:spPr/>
        <p:txBody>
          <a:bodyPr/>
          <a:lstStyle>
            <a:lvl1pPr>
              <a:defRPr/>
            </a:lvl1pPr>
          </a:lstStyle>
          <a:p>
            <a:pPr lvl="0"/>
            <a:endParaRPr lang="ro-RO"/>
          </a:p>
        </p:txBody>
      </p:sp>
      <p:sp>
        <p:nvSpPr>
          <p:cNvPr id="4" name="Slide Number Placeholder 3">
            <a:extLst>
              <a:ext uri="{FF2B5EF4-FFF2-40B4-BE49-F238E27FC236}">
                <a16:creationId xmlns:a16="http://schemas.microsoft.com/office/drawing/2014/main" xmlns="" id="{FCE4CF34-3401-4D65-A89A-8BC74CE8C22E}"/>
              </a:ext>
            </a:extLst>
          </p:cNvPr>
          <p:cNvSpPr txBox="1">
            <a:spLocks noGrp="1"/>
          </p:cNvSpPr>
          <p:nvPr>
            <p:ph type="sldNum" sz="quarter" idx="8"/>
          </p:nvPr>
        </p:nvSpPr>
        <p:spPr/>
        <p:txBody>
          <a:bodyPr/>
          <a:lstStyle>
            <a:lvl1pPr>
              <a:defRPr/>
            </a:lvl1pPr>
          </a:lstStyle>
          <a:p>
            <a:pPr lvl="0"/>
            <a:fld id="{57ACE0D6-5E68-4B80-A84E-EEAC90F1F73F}" type="slidenum">
              <a:t>‹#›</a:t>
            </a:fld>
            <a:endParaRPr lang="ro-RO"/>
          </a:p>
        </p:txBody>
      </p:sp>
    </p:spTree>
    <p:extLst>
      <p:ext uri="{BB962C8B-B14F-4D97-AF65-F5344CB8AC3E}">
        <p14:creationId xmlns:p14="http://schemas.microsoft.com/office/powerpoint/2010/main" val="8650556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628BF73-1236-40FA-9D00-91DDF8BFE78E}"/>
              </a:ext>
            </a:extLst>
          </p:cNvPr>
          <p:cNvSpPr txBox="1">
            <a:spLocks noGrp="1"/>
          </p:cNvSpPr>
          <p:nvPr>
            <p:ph type="title"/>
          </p:nvPr>
        </p:nvSpPr>
        <p:spPr>
          <a:xfrm>
            <a:off x="839784" y="457200"/>
            <a:ext cx="3932240" cy="1600200"/>
          </a:xfrm>
        </p:spPr>
        <p:txBody>
          <a:bodyPr anchor="b"/>
          <a:lstStyle>
            <a:lvl1pPr>
              <a:defRPr sz="3200"/>
            </a:lvl1pPr>
          </a:lstStyle>
          <a:p>
            <a:pPr lvl="0"/>
            <a:r>
              <a:rPr lang="en-US"/>
              <a:t>Click to edit Master title style</a:t>
            </a:r>
            <a:endParaRPr lang="ro-RO"/>
          </a:p>
        </p:txBody>
      </p:sp>
      <p:sp>
        <p:nvSpPr>
          <p:cNvPr id="3" name="Content Placeholder 2">
            <a:extLst>
              <a:ext uri="{FF2B5EF4-FFF2-40B4-BE49-F238E27FC236}">
                <a16:creationId xmlns:a16="http://schemas.microsoft.com/office/drawing/2014/main" xmlns="" id="{0B859FBE-95ED-4234-A08F-7196DAB715E1}"/>
              </a:ext>
            </a:extLst>
          </p:cNvPr>
          <p:cNvSpPr txBox="1">
            <a:spLocks noGrp="1"/>
          </p:cNvSpPr>
          <p:nvPr>
            <p:ph idx="1"/>
          </p:nvPr>
        </p:nvSpPr>
        <p:spPr>
          <a:xfrm>
            <a:off x="5183184" y="987423"/>
            <a:ext cx="6172200" cy="4873623"/>
          </a:xfrm>
        </p:spPr>
        <p:txBody>
          <a:bodyPr/>
          <a:lstStyle>
            <a:lvl1pPr>
              <a:defRPr sz="3200"/>
            </a:lvl1pPr>
            <a:lvl2pPr>
              <a:defRPr sz="2800"/>
            </a:lvl2pPr>
            <a:lvl3pPr>
              <a:defRPr sz="2400"/>
            </a:lvl3pPr>
            <a:lvl4pPr>
              <a:defRPr sz="2000"/>
            </a:lvl4pPr>
            <a:lvl5pPr>
              <a:defRPr sz="2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4" name="Text Placeholder 3">
            <a:extLst>
              <a:ext uri="{FF2B5EF4-FFF2-40B4-BE49-F238E27FC236}">
                <a16:creationId xmlns:a16="http://schemas.microsoft.com/office/drawing/2014/main" xmlns="" id="{BFD051B0-AC25-41EC-8B4E-ABF86F2FF287}"/>
              </a:ext>
            </a:extLst>
          </p:cNvPr>
          <p:cNvSpPr txBox="1">
            <a:spLocks noGrp="1"/>
          </p:cNvSpPr>
          <p:nvPr>
            <p:ph type="body" idx="2"/>
          </p:nvPr>
        </p:nvSpPr>
        <p:spPr>
          <a:xfrm>
            <a:off x="839784" y="2057400"/>
            <a:ext cx="3932240" cy="3811584"/>
          </a:xfrm>
        </p:spPr>
        <p:txBody>
          <a:bodyPr/>
          <a:lstStyle>
            <a:lvl1pPr marL="0" indent="0">
              <a:buNone/>
              <a:defRPr sz="1600"/>
            </a:lvl1pPr>
          </a:lstStyle>
          <a:p>
            <a:pPr lvl="0"/>
            <a:r>
              <a:rPr lang="en-US"/>
              <a:t>Edit Master text styles</a:t>
            </a:r>
          </a:p>
        </p:txBody>
      </p:sp>
      <p:sp>
        <p:nvSpPr>
          <p:cNvPr id="5" name="Date Placeholder 4">
            <a:extLst>
              <a:ext uri="{FF2B5EF4-FFF2-40B4-BE49-F238E27FC236}">
                <a16:creationId xmlns:a16="http://schemas.microsoft.com/office/drawing/2014/main" xmlns="" id="{8C626C45-6CA1-4D00-BDE7-51AE1BCC5F4F}"/>
              </a:ext>
            </a:extLst>
          </p:cNvPr>
          <p:cNvSpPr txBox="1">
            <a:spLocks noGrp="1"/>
          </p:cNvSpPr>
          <p:nvPr>
            <p:ph type="dt" sz="half" idx="7"/>
          </p:nvPr>
        </p:nvSpPr>
        <p:spPr/>
        <p:txBody>
          <a:bodyPr/>
          <a:lstStyle>
            <a:lvl1pPr>
              <a:defRPr/>
            </a:lvl1pPr>
          </a:lstStyle>
          <a:p>
            <a:pPr lvl="0"/>
            <a:fld id="{77D52054-DC57-48A5-96A5-8C7CB6368B9B}" type="datetime1">
              <a:rPr lang="ro-RO"/>
              <a:pPr lvl="0"/>
              <a:t>25.11.2020</a:t>
            </a:fld>
            <a:endParaRPr lang="ro-RO"/>
          </a:p>
        </p:txBody>
      </p:sp>
      <p:sp>
        <p:nvSpPr>
          <p:cNvPr id="6" name="Footer Placeholder 5">
            <a:extLst>
              <a:ext uri="{FF2B5EF4-FFF2-40B4-BE49-F238E27FC236}">
                <a16:creationId xmlns:a16="http://schemas.microsoft.com/office/drawing/2014/main" xmlns="" id="{14C05AA6-D53A-4391-A66A-A6D7E5251B53}"/>
              </a:ext>
            </a:extLst>
          </p:cNvPr>
          <p:cNvSpPr txBox="1">
            <a:spLocks noGrp="1"/>
          </p:cNvSpPr>
          <p:nvPr>
            <p:ph type="ftr" sz="quarter" idx="9"/>
          </p:nvPr>
        </p:nvSpPr>
        <p:spPr/>
        <p:txBody>
          <a:bodyPr/>
          <a:lstStyle>
            <a:lvl1pPr>
              <a:defRPr/>
            </a:lvl1pPr>
          </a:lstStyle>
          <a:p>
            <a:pPr lvl="0"/>
            <a:endParaRPr lang="ro-RO"/>
          </a:p>
        </p:txBody>
      </p:sp>
      <p:sp>
        <p:nvSpPr>
          <p:cNvPr id="7" name="Slide Number Placeholder 6">
            <a:extLst>
              <a:ext uri="{FF2B5EF4-FFF2-40B4-BE49-F238E27FC236}">
                <a16:creationId xmlns:a16="http://schemas.microsoft.com/office/drawing/2014/main" xmlns="" id="{4218B561-49AE-4AF6-8F5F-0C0EA955E917}"/>
              </a:ext>
            </a:extLst>
          </p:cNvPr>
          <p:cNvSpPr txBox="1">
            <a:spLocks noGrp="1"/>
          </p:cNvSpPr>
          <p:nvPr>
            <p:ph type="sldNum" sz="quarter" idx="8"/>
          </p:nvPr>
        </p:nvSpPr>
        <p:spPr/>
        <p:txBody>
          <a:bodyPr/>
          <a:lstStyle>
            <a:lvl1pPr>
              <a:defRPr/>
            </a:lvl1pPr>
          </a:lstStyle>
          <a:p>
            <a:pPr lvl="0"/>
            <a:fld id="{80F059AE-2EC4-4E25-A8C5-11B14A156A5A}" type="slidenum">
              <a:t>‹#›</a:t>
            </a:fld>
            <a:endParaRPr lang="ro-RO"/>
          </a:p>
        </p:txBody>
      </p:sp>
    </p:spTree>
    <p:extLst>
      <p:ext uri="{BB962C8B-B14F-4D97-AF65-F5344CB8AC3E}">
        <p14:creationId xmlns:p14="http://schemas.microsoft.com/office/powerpoint/2010/main" val="2983210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05006D0-1DCF-4723-A6A4-B938B5A12610}"/>
              </a:ext>
            </a:extLst>
          </p:cNvPr>
          <p:cNvSpPr txBox="1">
            <a:spLocks noGrp="1"/>
          </p:cNvSpPr>
          <p:nvPr>
            <p:ph type="title"/>
          </p:nvPr>
        </p:nvSpPr>
        <p:spPr>
          <a:xfrm>
            <a:off x="839784" y="457200"/>
            <a:ext cx="3932240" cy="1600200"/>
          </a:xfrm>
        </p:spPr>
        <p:txBody>
          <a:bodyPr anchor="b"/>
          <a:lstStyle>
            <a:lvl1pPr>
              <a:defRPr sz="3200"/>
            </a:lvl1pPr>
          </a:lstStyle>
          <a:p>
            <a:pPr lvl="0"/>
            <a:r>
              <a:rPr lang="en-US"/>
              <a:t>Click to edit Master title style</a:t>
            </a:r>
            <a:endParaRPr lang="ro-RO"/>
          </a:p>
        </p:txBody>
      </p:sp>
      <p:sp>
        <p:nvSpPr>
          <p:cNvPr id="3" name="Picture Placeholder 2">
            <a:extLst>
              <a:ext uri="{FF2B5EF4-FFF2-40B4-BE49-F238E27FC236}">
                <a16:creationId xmlns:a16="http://schemas.microsoft.com/office/drawing/2014/main" xmlns="" id="{92817BB9-4141-4560-B6C9-7E94E98B19F8}"/>
              </a:ext>
            </a:extLst>
          </p:cNvPr>
          <p:cNvSpPr txBox="1">
            <a:spLocks noGrp="1"/>
          </p:cNvSpPr>
          <p:nvPr>
            <p:ph type="pic" idx="1"/>
          </p:nvPr>
        </p:nvSpPr>
        <p:spPr>
          <a:xfrm>
            <a:off x="5183184" y="987423"/>
            <a:ext cx="6172200" cy="4873623"/>
          </a:xfrm>
        </p:spPr>
        <p:txBody>
          <a:bodyPr/>
          <a:lstStyle>
            <a:lvl1pPr marL="0" indent="0">
              <a:buNone/>
              <a:defRPr lang="ro-RO" sz="3200"/>
            </a:lvl1pPr>
          </a:lstStyle>
          <a:p>
            <a:pPr lvl="0"/>
            <a:endParaRPr lang="ro-RO"/>
          </a:p>
        </p:txBody>
      </p:sp>
      <p:sp>
        <p:nvSpPr>
          <p:cNvPr id="4" name="Text Placeholder 3">
            <a:extLst>
              <a:ext uri="{FF2B5EF4-FFF2-40B4-BE49-F238E27FC236}">
                <a16:creationId xmlns:a16="http://schemas.microsoft.com/office/drawing/2014/main" xmlns="" id="{18B0870F-D5B3-4CA8-9E7A-EFFF9BB37FEE}"/>
              </a:ext>
            </a:extLst>
          </p:cNvPr>
          <p:cNvSpPr txBox="1">
            <a:spLocks noGrp="1"/>
          </p:cNvSpPr>
          <p:nvPr>
            <p:ph type="body" idx="2"/>
          </p:nvPr>
        </p:nvSpPr>
        <p:spPr>
          <a:xfrm>
            <a:off x="839784" y="2057400"/>
            <a:ext cx="3932240" cy="3811584"/>
          </a:xfrm>
        </p:spPr>
        <p:txBody>
          <a:bodyPr/>
          <a:lstStyle>
            <a:lvl1pPr marL="0" indent="0">
              <a:buNone/>
              <a:defRPr sz="1600"/>
            </a:lvl1pPr>
          </a:lstStyle>
          <a:p>
            <a:pPr lvl="0"/>
            <a:r>
              <a:rPr lang="en-US"/>
              <a:t>Edit Master text styles</a:t>
            </a:r>
          </a:p>
        </p:txBody>
      </p:sp>
      <p:sp>
        <p:nvSpPr>
          <p:cNvPr id="5" name="Date Placeholder 4">
            <a:extLst>
              <a:ext uri="{FF2B5EF4-FFF2-40B4-BE49-F238E27FC236}">
                <a16:creationId xmlns:a16="http://schemas.microsoft.com/office/drawing/2014/main" xmlns="" id="{FF3A6981-9BA0-4B89-B4B4-9713D8481580}"/>
              </a:ext>
            </a:extLst>
          </p:cNvPr>
          <p:cNvSpPr txBox="1">
            <a:spLocks noGrp="1"/>
          </p:cNvSpPr>
          <p:nvPr>
            <p:ph type="dt" sz="half" idx="7"/>
          </p:nvPr>
        </p:nvSpPr>
        <p:spPr/>
        <p:txBody>
          <a:bodyPr/>
          <a:lstStyle>
            <a:lvl1pPr>
              <a:defRPr/>
            </a:lvl1pPr>
          </a:lstStyle>
          <a:p>
            <a:pPr lvl="0"/>
            <a:fld id="{BBA8772E-96B5-4723-BA66-4847E0DA7E66}" type="datetime1">
              <a:rPr lang="ro-RO"/>
              <a:pPr lvl="0"/>
              <a:t>25.11.2020</a:t>
            </a:fld>
            <a:endParaRPr lang="ro-RO"/>
          </a:p>
        </p:txBody>
      </p:sp>
      <p:sp>
        <p:nvSpPr>
          <p:cNvPr id="6" name="Footer Placeholder 5">
            <a:extLst>
              <a:ext uri="{FF2B5EF4-FFF2-40B4-BE49-F238E27FC236}">
                <a16:creationId xmlns:a16="http://schemas.microsoft.com/office/drawing/2014/main" xmlns="" id="{4B19B2BF-D2FE-4C98-9AED-6AC25BC18546}"/>
              </a:ext>
            </a:extLst>
          </p:cNvPr>
          <p:cNvSpPr txBox="1">
            <a:spLocks noGrp="1"/>
          </p:cNvSpPr>
          <p:nvPr>
            <p:ph type="ftr" sz="quarter" idx="9"/>
          </p:nvPr>
        </p:nvSpPr>
        <p:spPr/>
        <p:txBody>
          <a:bodyPr/>
          <a:lstStyle>
            <a:lvl1pPr>
              <a:defRPr/>
            </a:lvl1pPr>
          </a:lstStyle>
          <a:p>
            <a:pPr lvl="0"/>
            <a:endParaRPr lang="ro-RO"/>
          </a:p>
        </p:txBody>
      </p:sp>
      <p:sp>
        <p:nvSpPr>
          <p:cNvPr id="7" name="Slide Number Placeholder 6">
            <a:extLst>
              <a:ext uri="{FF2B5EF4-FFF2-40B4-BE49-F238E27FC236}">
                <a16:creationId xmlns:a16="http://schemas.microsoft.com/office/drawing/2014/main" xmlns="" id="{1F1B22D8-5BD6-41D0-83AF-7879C7FA1382}"/>
              </a:ext>
            </a:extLst>
          </p:cNvPr>
          <p:cNvSpPr txBox="1">
            <a:spLocks noGrp="1"/>
          </p:cNvSpPr>
          <p:nvPr>
            <p:ph type="sldNum" sz="quarter" idx="8"/>
          </p:nvPr>
        </p:nvSpPr>
        <p:spPr/>
        <p:txBody>
          <a:bodyPr/>
          <a:lstStyle>
            <a:lvl1pPr>
              <a:defRPr/>
            </a:lvl1pPr>
          </a:lstStyle>
          <a:p>
            <a:pPr lvl="0"/>
            <a:fld id="{4ACC2F5A-C991-48A0-A7ED-866C559FCCEB}" type="slidenum">
              <a:t>‹#›</a:t>
            </a:fld>
            <a:endParaRPr lang="ro-RO"/>
          </a:p>
        </p:txBody>
      </p:sp>
    </p:spTree>
    <p:extLst>
      <p:ext uri="{BB962C8B-B14F-4D97-AF65-F5344CB8AC3E}">
        <p14:creationId xmlns:p14="http://schemas.microsoft.com/office/powerpoint/2010/main" val="1072197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EB228415-64C9-4281-9D6F-628850BEF185}"/>
              </a:ext>
            </a:extLst>
          </p:cNvPr>
          <p:cNvSpPr txBox="1">
            <a:spLocks noGrp="1"/>
          </p:cNvSpPr>
          <p:nvPr>
            <p:ph type="title"/>
          </p:nvPr>
        </p:nvSpPr>
        <p:spPr>
          <a:xfrm>
            <a:off x="838203" y="365129"/>
            <a:ext cx="10515600" cy="1325559"/>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endParaRPr lang="ro-RO"/>
          </a:p>
        </p:txBody>
      </p:sp>
      <p:sp>
        <p:nvSpPr>
          <p:cNvPr id="3" name="Text Placeholder 2">
            <a:extLst>
              <a:ext uri="{FF2B5EF4-FFF2-40B4-BE49-F238E27FC236}">
                <a16:creationId xmlns:a16="http://schemas.microsoft.com/office/drawing/2014/main" xmlns="" id="{A27DA92C-74EA-4981-883A-9FEFFE2829D8}"/>
              </a:ext>
            </a:extLst>
          </p:cNvPr>
          <p:cNvSpPr txBox="1">
            <a:spLocks noGrp="1"/>
          </p:cNvSpPr>
          <p:nvPr>
            <p:ph type="body" idx="1"/>
          </p:nvPr>
        </p:nvSpPr>
        <p:spPr>
          <a:xfrm>
            <a:off x="838203" y="1825627"/>
            <a:ext cx="10515600" cy="4351336"/>
          </a:xfrm>
          <a:prstGeom prst="rect">
            <a:avLst/>
          </a:prstGeom>
          <a:noFill/>
          <a:ln>
            <a:noFill/>
          </a:ln>
        </p:spPr>
        <p:txBody>
          <a:bodyPr vert="horz" wrap="square" lIns="91440" tIns="45720" rIns="91440" bIns="45720" anchor="t" anchorCtr="0" compatLnSpc="1">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4" name="Date Placeholder 3">
            <a:extLst>
              <a:ext uri="{FF2B5EF4-FFF2-40B4-BE49-F238E27FC236}">
                <a16:creationId xmlns:a16="http://schemas.microsoft.com/office/drawing/2014/main" xmlns="" id="{18329F30-6A38-4363-9961-FBE8244DE184}"/>
              </a:ext>
            </a:extLst>
          </p:cNvPr>
          <p:cNvSpPr txBox="1">
            <a:spLocks noGrp="1"/>
          </p:cNvSpPr>
          <p:nvPr>
            <p:ph type="dt" sz="half" idx="2"/>
          </p:nvPr>
        </p:nvSpPr>
        <p:spPr>
          <a:xfrm>
            <a:off x="838203" y="6356351"/>
            <a:ext cx="2743200" cy="365129"/>
          </a:xfrm>
          <a:prstGeom prst="rect">
            <a:avLst/>
          </a:prstGeom>
          <a:noFill/>
          <a:ln>
            <a:noFill/>
          </a:ln>
        </p:spPr>
        <p:txBody>
          <a:bodyPr vert="horz" wrap="square" lIns="91440" tIns="45720" rIns="91440" bIns="45720" anchor="ctr" anchorCtr="0" compatLnSpc="1">
            <a:noAutofit/>
          </a:bodyPr>
          <a:lstStyle>
            <a:lvl1pPr marL="0" marR="0" lvl="0" indent="0" algn="l" defTabSz="914400" rtl="0" fontAlgn="auto" hangingPunct="1">
              <a:lnSpc>
                <a:spcPct val="100000"/>
              </a:lnSpc>
              <a:spcBef>
                <a:spcPts val="0"/>
              </a:spcBef>
              <a:spcAft>
                <a:spcPts val="0"/>
              </a:spcAft>
              <a:buNone/>
              <a:tabLst/>
              <a:defRPr lang="ro-RO" sz="1200" b="0" i="0" u="none" strike="noStrike" kern="1200" cap="none" spc="0" baseline="0">
                <a:solidFill>
                  <a:srgbClr val="898989"/>
                </a:solidFill>
                <a:uFillTx/>
                <a:latin typeface="Calibri"/>
              </a:defRPr>
            </a:lvl1pPr>
          </a:lstStyle>
          <a:p>
            <a:pPr lvl="0"/>
            <a:fld id="{4FF3B277-1B55-4CE6-AAB7-EB54C19CF53C}" type="datetime1">
              <a:rPr lang="ro-RO"/>
              <a:pPr lvl="0"/>
              <a:t>25.11.2020</a:t>
            </a:fld>
            <a:endParaRPr lang="ro-RO"/>
          </a:p>
        </p:txBody>
      </p:sp>
      <p:sp>
        <p:nvSpPr>
          <p:cNvPr id="5" name="Footer Placeholder 4">
            <a:extLst>
              <a:ext uri="{FF2B5EF4-FFF2-40B4-BE49-F238E27FC236}">
                <a16:creationId xmlns:a16="http://schemas.microsoft.com/office/drawing/2014/main" xmlns="" id="{AF638EF7-4EA1-47A9-BC50-949DD8C8CD5C}"/>
              </a:ext>
            </a:extLst>
          </p:cNvPr>
          <p:cNvSpPr txBox="1">
            <a:spLocks noGrp="1"/>
          </p:cNvSpPr>
          <p:nvPr>
            <p:ph type="ftr" sz="quarter" idx="3"/>
          </p:nvPr>
        </p:nvSpPr>
        <p:spPr>
          <a:xfrm>
            <a:off x="4038603" y="6356351"/>
            <a:ext cx="4114800" cy="365129"/>
          </a:xfrm>
          <a:prstGeom prst="rect">
            <a:avLst/>
          </a:prstGeom>
          <a:noFill/>
          <a:ln>
            <a:noFill/>
          </a:ln>
        </p:spPr>
        <p:txBody>
          <a:bodyPr vert="horz" wrap="square" lIns="91440" tIns="45720" rIns="91440" bIns="45720" anchor="ctr" anchorCtr="1" compatLnSpc="1">
            <a:noAutofit/>
          </a:bodyPr>
          <a:lstStyle>
            <a:lvl1pPr marL="0" marR="0" lvl="0" indent="0" algn="ctr" defTabSz="914400" rtl="0" fontAlgn="auto" hangingPunct="1">
              <a:lnSpc>
                <a:spcPct val="100000"/>
              </a:lnSpc>
              <a:spcBef>
                <a:spcPts val="0"/>
              </a:spcBef>
              <a:spcAft>
                <a:spcPts val="0"/>
              </a:spcAft>
              <a:buNone/>
              <a:tabLst/>
              <a:defRPr lang="ro-RO" sz="1200" b="0" i="0" u="none" strike="noStrike" kern="1200" cap="none" spc="0" baseline="0">
                <a:solidFill>
                  <a:srgbClr val="898989"/>
                </a:solidFill>
                <a:uFillTx/>
                <a:latin typeface="Calibri"/>
              </a:defRPr>
            </a:lvl1pPr>
          </a:lstStyle>
          <a:p>
            <a:pPr lvl="0"/>
            <a:endParaRPr lang="ro-RO"/>
          </a:p>
        </p:txBody>
      </p:sp>
      <p:sp>
        <p:nvSpPr>
          <p:cNvPr id="6" name="Slide Number Placeholder 5">
            <a:extLst>
              <a:ext uri="{FF2B5EF4-FFF2-40B4-BE49-F238E27FC236}">
                <a16:creationId xmlns:a16="http://schemas.microsoft.com/office/drawing/2014/main" xmlns="" id="{D6AD9D8C-6AFA-4D4A-8510-0ED84E3B27AE}"/>
              </a:ext>
            </a:extLst>
          </p:cNvPr>
          <p:cNvSpPr txBox="1">
            <a:spLocks noGrp="1"/>
          </p:cNvSpPr>
          <p:nvPr>
            <p:ph type="sldNum" sz="quarter" idx="4"/>
          </p:nvPr>
        </p:nvSpPr>
        <p:spPr>
          <a:xfrm>
            <a:off x="8610603" y="6356351"/>
            <a:ext cx="2743200" cy="365129"/>
          </a:xfrm>
          <a:prstGeom prst="rect">
            <a:avLst/>
          </a:prstGeom>
          <a:noFill/>
          <a:ln>
            <a:noFill/>
          </a:ln>
        </p:spPr>
        <p:txBody>
          <a:bodyPr vert="horz" wrap="square" lIns="91440" tIns="45720" rIns="91440" bIns="45720" anchor="ctr" anchorCtr="0" compatLnSpc="1">
            <a:noAutofit/>
          </a:bodyPr>
          <a:lstStyle>
            <a:lvl1pPr marL="0" marR="0" lvl="0" indent="0" algn="r" defTabSz="914400" rtl="0" fontAlgn="auto" hangingPunct="1">
              <a:lnSpc>
                <a:spcPct val="100000"/>
              </a:lnSpc>
              <a:spcBef>
                <a:spcPts val="0"/>
              </a:spcBef>
              <a:spcAft>
                <a:spcPts val="0"/>
              </a:spcAft>
              <a:buNone/>
              <a:tabLst/>
              <a:defRPr lang="ro-RO" sz="1200" b="0" i="0" u="none" strike="noStrike" kern="1200" cap="none" spc="0" baseline="0">
                <a:solidFill>
                  <a:srgbClr val="898989"/>
                </a:solidFill>
                <a:uFillTx/>
                <a:latin typeface="Calibri"/>
              </a:defRPr>
            </a:lvl1pPr>
          </a:lstStyle>
          <a:p>
            <a:pPr lvl="0"/>
            <a:fld id="{D8D87798-9558-42B7-92CB-41E7BBAD7B13}" type="slidenum">
              <a:t>‹#›</a:t>
            </a:fld>
            <a:endParaRPr lang="ro-RO"/>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marL="0" marR="0" lvl="0" indent="0" algn="l" defTabSz="914400" rtl="0" fontAlgn="auto" hangingPunct="1">
        <a:lnSpc>
          <a:spcPct val="90000"/>
        </a:lnSpc>
        <a:spcBef>
          <a:spcPts val="0"/>
        </a:spcBef>
        <a:spcAft>
          <a:spcPts val="0"/>
        </a:spcAft>
        <a:buNone/>
        <a:tabLst/>
        <a:defRPr lang="en-US" sz="4400" b="0" i="0" u="none" strike="noStrike" kern="1200" cap="none" spc="0" baseline="0">
          <a:solidFill>
            <a:srgbClr val="000000"/>
          </a:solidFill>
          <a:uFillTx/>
          <a:latin typeface="Calibri Light"/>
        </a:defRPr>
      </a:lvl1pPr>
    </p:titleStyle>
    <p:bodyStyle>
      <a:lvl1pPr marL="228600" marR="0" lvl="0" indent="-228600" algn="l" defTabSz="914400" rtl="0" fontAlgn="auto" hangingPunct="1">
        <a:lnSpc>
          <a:spcPct val="90000"/>
        </a:lnSpc>
        <a:spcBef>
          <a:spcPts val="1000"/>
        </a:spcBef>
        <a:spcAft>
          <a:spcPts val="0"/>
        </a:spcAft>
        <a:buSzPct val="100000"/>
        <a:buFont typeface="Arial" pitchFamily="34"/>
        <a:buChar char="•"/>
        <a:tabLst/>
        <a:defRPr lang="en-US" sz="2800" b="0" i="0" u="none" strike="noStrike" kern="1200" cap="none" spc="0" baseline="0">
          <a:solidFill>
            <a:srgbClr val="000000"/>
          </a:solidFill>
          <a:uFillTx/>
          <a:latin typeface="Calibri"/>
        </a:defRPr>
      </a:lvl1pPr>
      <a:lvl2pPr marL="685800" marR="0" lvl="1" indent="-228600" algn="l" defTabSz="914400" rtl="0" fontAlgn="auto" hangingPunct="1">
        <a:lnSpc>
          <a:spcPct val="90000"/>
        </a:lnSpc>
        <a:spcBef>
          <a:spcPts val="500"/>
        </a:spcBef>
        <a:spcAft>
          <a:spcPts val="0"/>
        </a:spcAft>
        <a:buSzPct val="100000"/>
        <a:buFont typeface="Arial" pitchFamily="34"/>
        <a:buChar char="•"/>
        <a:tabLst/>
        <a:defRPr lang="en-US" sz="2400" b="0" i="0" u="none" strike="noStrike" kern="1200" cap="none" spc="0" baseline="0">
          <a:solidFill>
            <a:srgbClr val="000000"/>
          </a:solidFill>
          <a:uFillTx/>
          <a:latin typeface="Calibri"/>
        </a:defRPr>
      </a:lvl2pPr>
      <a:lvl3pPr marL="1143000" marR="0" lvl="2" indent="-228600" algn="l" defTabSz="914400" rtl="0" fontAlgn="auto" hangingPunct="1">
        <a:lnSpc>
          <a:spcPct val="90000"/>
        </a:lnSpc>
        <a:spcBef>
          <a:spcPts val="500"/>
        </a:spcBef>
        <a:spcAft>
          <a:spcPts val="0"/>
        </a:spcAft>
        <a:buSzPct val="100000"/>
        <a:buFont typeface="Arial" pitchFamily="34"/>
        <a:buChar char="•"/>
        <a:tabLst/>
        <a:defRPr lang="en-US" sz="2000" b="0" i="0" u="none" strike="noStrike" kern="1200" cap="none" spc="0" baseline="0">
          <a:solidFill>
            <a:srgbClr val="000000"/>
          </a:solidFill>
          <a:uFillTx/>
          <a:latin typeface="Calibri"/>
        </a:defRPr>
      </a:lvl3pPr>
      <a:lvl4pPr marL="1600200" marR="0" lvl="3"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Calibri"/>
        </a:defRPr>
      </a:lvl4pPr>
      <a:lvl5pPr marL="2057400" marR="0" lvl="4"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Calibri"/>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jp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jp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jp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jp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2.jp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7.jpg"/><Relationship Id="rId5" Type="http://schemas.openxmlformats.org/officeDocument/2006/relationships/hyperlink" Target="mailto:office@bsb.adrse.ro" TargetMode="External"/><Relationship Id="rId4"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p="http://schemas.openxmlformats.org/presentationml/2006/main">
  <p:cSld name="Slide1">
    <p:spTree>
      <p:nvGrpSpPr>
        <p:cNvPr id="1" name=""/>
        <p:cNvGrpSpPr/>
        <p:nvPr/>
      </p:nvGrpSpPr>
      <p:grpSpPr>
        <a:xfrm>
          <a:off x="0" y="0"/>
          <a:ext cx="0" cy="0"/>
          <a:chOff x="0" y="0"/>
          <a:chExt cx="0" cy="0"/>
        </a:xfrm>
      </p:grpSpPr>
      <p:pic>
        <p:nvPicPr>
          <p:cNvPr id="2" name="Picture 6">
            <a:extLst>
              <a:ext uri="{FF2B5EF4-FFF2-40B4-BE49-F238E27FC236}">
                <a16:creationId xmlns:a16="http://schemas.microsoft.com/office/drawing/2014/main" xmlns="" id="{3C952957-0CEE-4049-BF11-C6CA89326E44}"/>
              </a:ext>
            </a:extLst>
          </p:cNvPr>
          <p:cNvPicPr>
            <a:picLocks noChangeAspect="1"/>
          </p:cNvPicPr>
          <p:nvPr/>
        </p:nvPicPr>
        <p:blipFill>
          <a:blip r:embed="rId3"/>
          <a:stretch>
            <a:fillRect/>
          </a:stretch>
        </p:blipFill>
        <p:spPr>
          <a:xfrm>
            <a:off x="401759" y="0"/>
            <a:ext cx="11411007" cy="6871569"/>
          </a:xfrm>
          <a:prstGeom prst="rect">
            <a:avLst/>
          </a:prstGeom>
          <a:noFill/>
          <a:ln cap="flat">
            <a:noFill/>
          </a:ln>
        </p:spPr>
      </p:pic>
      <p:pic>
        <p:nvPicPr>
          <p:cNvPr id="3" name="Picture 20">
            <a:extLst>
              <a:ext uri="{FF2B5EF4-FFF2-40B4-BE49-F238E27FC236}">
                <a16:creationId xmlns:a16="http://schemas.microsoft.com/office/drawing/2014/main" xmlns="" id="{3D3E29DD-DCF1-4F13-A8C4-2CB3EE505A93}"/>
              </a:ext>
            </a:extLst>
          </p:cNvPr>
          <p:cNvPicPr>
            <a:picLocks noChangeAspect="1"/>
          </p:cNvPicPr>
          <p:nvPr/>
        </p:nvPicPr>
        <p:blipFill>
          <a:blip r:embed="rId4"/>
          <a:srcRect t="4903"/>
          <a:stretch>
            <a:fillRect/>
          </a:stretch>
        </p:blipFill>
        <p:spPr>
          <a:xfrm>
            <a:off x="0" y="-82158"/>
            <a:ext cx="12175958" cy="6959416"/>
          </a:xfrm>
          <a:prstGeom prst="rect">
            <a:avLst/>
          </a:prstGeom>
          <a:noFill/>
          <a:ln cap="flat">
            <a:noFill/>
          </a:ln>
        </p:spPr>
      </p:pic>
      <p:sp>
        <p:nvSpPr>
          <p:cNvPr id="8" name="Title 21">
            <a:extLst>
              <a:ext uri="{FF2B5EF4-FFF2-40B4-BE49-F238E27FC236}">
                <a16:creationId xmlns:a16="http://schemas.microsoft.com/office/drawing/2014/main" xmlns="" id="{3938F496-D579-45B3-B633-8FACABC78032}"/>
              </a:ext>
            </a:extLst>
          </p:cNvPr>
          <p:cNvSpPr txBox="1">
            <a:spLocks noGrp="1"/>
          </p:cNvSpPr>
          <p:nvPr>
            <p:ph type="ctrTitle"/>
          </p:nvPr>
        </p:nvSpPr>
        <p:spPr>
          <a:xfrm>
            <a:off x="1395667" y="1472494"/>
            <a:ext cx="9702424" cy="3850108"/>
          </a:xfrm>
        </p:spPr>
        <p:txBody>
          <a:bodyPr>
            <a:noAutofit/>
          </a:bodyPr>
          <a:lstStyle/>
          <a:p>
            <a:pPr lvl="0"/>
            <a:r>
              <a:rPr lang="en-US" sz="5400" dirty="0">
                <a:solidFill>
                  <a:schemeClr val="accent1">
                    <a:lumMod val="75000"/>
                  </a:schemeClr>
                </a:solidFill>
                <a:latin typeface="Trebuchet MS" pitchFamily="34"/>
              </a:rPr>
              <a:t>Training for Controllers</a:t>
            </a:r>
            <a:br>
              <a:rPr lang="en-US" sz="5400" dirty="0">
                <a:solidFill>
                  <a:schemeClr val="accent1">
                    <a:lumMod val="75000"/>
                  </a:schemeClr>
                </a:solidFill>
                <a:latin typeface="Trebuchet MS" pitchFamily="34"/>
              </a:rPr>
            </a:br>
            <a:r>
              <a:rPr lang="en-US" sz="5400" dirty="0">
                <a:solidFill>
                  <a:schemeClr val="accent1">
                    <a:lumMod val="75000"/>
                  </a:schemeClr>
                </a:solidFill>
                <a:latin typeface="Trebuchet MS" pitchFamily="34"/>
              </a:rPr>
              <a:t>Black Sea Basin 2014-2020</a:t>
            </a:r>
            <a:br>
              <a:rPr lang="en-US" sz="5400" dirty="0">
                <a:solidFill>
                  <a:schemeClr val="accent1">
                    <a:lumMod val="75000"/>
                  </a:schemeClr>
                </a:solidFill>
                <a:latin typeface="Trebuchet MS" pitchFamily="34"/>
              </a:rPr>
            </a:br>
            <a:r>
              <a:rPr lang="en-US" sz="5400" b="1" dirty="0">
                <a:solidFill>
                  <a:schemeClr val="accent1">
                    <a:lumMod val="75000"/>
                  </a:schemeClr>
                </a:solidFill>
                <a:latin typeface="Trebuchet MS" pitchFamily="34"/>
              </a:rPr>
              <a:t>Reporting</a:t>
            </a:r>
            <a:endParaRPr lang="ro-RO" sz="5400" b="1" dirty="0">
              <a:solidFill>
                <a:schemeClr val="accent1">
                  <a:lumMod val="75000"/>
                </a:schemeClr>
              </a:solidFill>
              <a:latin typeface="Trebuchet MS" pitchFamily="34"/>
            </a:endParaRPr>
          </a:p>
        </p:txBody>
      </p:sp>
      <p:sp>
        <p:nvSpPr>
          <p:cNvPr id="11" name="Subtitle 22">
            <a:extLst>
              <a:ext uri="{FF2B5EF4-FFF2-40B4-BE49-F238E27FC236}">
                <a16:creationId xmlns:a16="http://schemas.microsoft.com/office/drawing/2014/main" xmlns="" id="{3FD8FBB6-BFD0-49AA-A92E-5C9C358F4791}"/>
              </a:ext>
            </a:extLst>
          </p:cNvPr>
          <p:cNvSpPr txBox="1">
            <a:spLocks noGrp="1"/>
          </p:cNvSpPr>
          <p:nvPr>
            <p:ph type="subTitle" idx="1"/>
          </p:nvPr>
        </p:nvSpPr>
        <p:spPr>
          <a:xfrm>
            <a:off x="8464747" y="5691106"/>
            <a:ext cx="3348020" cy="1030537"/>
          </a:xfrm>
        </p:spPr>
        <p:txBody>
          <a:bodyPr/>
          <a:lstStyle/>
          <a:p>
            <a:pPr lvl="0"/>
            <a:r>
              <a:rPr lang="en-US" dirty="0">
                <a:solidFill>
                  <a:schemeClr val="accent1">
                    <a:lumMod val="75000"/>
                  </a:schemeClr>
                </a:solidFill>
                <a:latin typeface="Trebuchet MS" pitchFamily="34"/>
              </a:rPr>
              <a:t> 27 November 2020</a:t>
            </a:r>
            <a:endParaRPr lang="ro-RO" dirty="0">
              <a:solidFill>
                <a:schemeClr val="accent1">
                  <a:lumMod val="75000"/>
                </a:schemeClr>
              </a:solidFill>
              <a:latin typeface="Trebuchet MS" pitchFamily="34"/>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a:extLst>
              <a:ext uri="{FF2B5EF4-FFF2-40B4-BE49-F238E27FC236}">
                <a16:creationId xmlns:a16="http://schemas.microsoft.com/office/drawing/2014/main" xmlns="" id="{5FA5089D-A966-48CD-81DA-492E3EA78C9E}"/>
              </a:ext>
            </a:extLst>
          </p:cNvPr>
          <p:cNvPicPr>
            <a:picLocks noChangeAspect="1"/>
          </p:cNvPicPr>
          <p:nvPr/>
        </p:nvPicPr>
        <p:blipFill>
          <a:blip r:embed="rId3"/>
          <a:stretch>
            <a:fillRect/>
          </a:stretch>
        </p:blipFill>
        <p:spPr>
          <a:xfrm>
            <a:off x="401759" y="0"/>
            <a:ext cx="11411007" cy="6871569"/>
          </a:xfrm>
          <a:prstGeom prst="rect">
            <a:avLst/>
          </a:prstGeom>
          <a:noFill/>
          <a:ln cap="flat">
            <a:noFill/>
          </a:ln>
        </p:spPr>
      </p:pic>
      <p:pic>
        <p:nvPicPr>
          <p:cNvPr id="3" name="Picture 20">
            <a:extLst>
              <a:ext uri="{FF2B5EF4-FFF2-40B4-BE49-F238E27FC236}">
                <a16:creationId xmlns:a16="http://schemas.microsoft.com/office/drawing/2014/main" xmlns="" id="{E3D7742A-B1B4-40FD-AE51-A4FC9FC6D307}"/>
              </a:ext>
            </a:extLst>
          </p:cNvPr>
          <p:cNvPicPr>
            <a:picLocks noChangeAspect="1"/>
          </p:cNvPicPr>
          <p:nvPr/>
        </p:nvPicPr>
        <p:blipFill>
          <a:blip r:embed="rId4"/>
          <a:srcRect t="4903"/>
          <a:stretch>
            <a:fillRect/>
          </a:stretch>
        </p:blipFill>
        <p:spPr>
          <a:xfrm>
            <a:off x="-18250" y="0"/>
            <a:ext cx="12228499" cy="6959416"/>
          </a:xfrm>
          <a:prstGeom prst="rect">
            <a:avLst/>
          </a:prstGeom>
          <a:noFill/>
          <a:ln cap="flat">
            <a:noFill/>
          </a:ln>
        </p:spPr>
      </p:pic>
      <p:pic>
        <p:nvPicPr>
          <p:cNvPr id="5" name="Picture 4">
            <a:extLst>
              <a:ext uri="{FF2B5EF4-FFF2-40B4-BE49-F238E27FC236}">
                <a16:creationId xmlns:a16="http://schemas.microsoft.com/office/drawing/2014/main" xmlns="" id="{B4AB8E46-FE39-4BC2-A05F-6B55D3899AB4}"/>
              </a:ext>
            </a:extLst>
          </p:cNvPr>
          <p:cNvPicPr>
            <a:picLocks noChangeAspect="1"/>
          </p:cNvPicPr>
          <p:nvPr/>
        </p:nvPicPr>
        <p:blipFill>
          <a:blip r:embed="rId5"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34284" y="1296035"/>
            <a:ext cx="1912378" cy="2024871"/>
          </a:xfrm>
          <a:prstGeom prst="rect">
            <a:avLst/>
          </a:prstGeom>
        </p:spPr>
      </p:pic>
      <p:sp>
        <p:nvSpPr>
          <p:cNvPr id="6" name="Rectangle 5">
            <a:extLst>
              <a:ext uri="{FF2B5EF4-FFF2-40B4-BE49-F238E27FC236}">
                <a16:creationId xmlns:a16="http://schemas.microsoft.com/office/drawing/2014/main" xmlns="" id="{37F278C5-C91A-4BD3-834E-4D06A77B06FC}"/>
              </a:ext>
            </a:extLst>
          </p:cNvPr>
          <p:cNvSpPr/>
          <p:nvPr/>
        </p:nvSpPr>
        <p:spPr>
          <a:xfrm>
            <a:off x="34284" y="1794118"/>
            <a:ext cx="1889767" cy="1015663"/>
          </a:xfrm>
          <a:prstGeom prst="rect">
            <a:avLst/>
          </a:prstGeom>
        </p:spPr>
        <p:txBody>
          <a:bodyPr wrap="square">
            <a:spAutoFit/>
          </a:bodyPr>
          <a:lstStyle/>
          <a:p>
            <a:pPr algn="ctr"/>
            <a:r>
              <a:rPr lang="en-US" sz="2000" b="1" dirty="0">
                <a:latin typeface="Trebuchet MS" pitchFamily="34"/>
              </a:rPr>
              <a:t>MANDATORY TOOLS FOR CONTROLLERS</a:t>
            </a:r>
          </a:p>
        </p:txBody>
      </p:sp>
      <p:sp>
        <p:nvSpPr>
          <p:cNvPr id="4" name="Rectangle 3">
            <a:extLst>
              <a:ext uri="{FF2B5EF4-FFF2-40B4-BE49-F238E27FC236}">
                <a16:creationId xmlns:a16="http://schemas.microsoft.com/office/drawing/2014/main" xmlns="" id="{0C2C83C8-6661-4DC1-B3C1-D23C4FDDEE33}"/>
              </a:ext>
            </a:extLst>
          </p:cNvPr>
          <p:cNvSpPr/>
          <p:nvPr/>
        </p:nvSpPr>
        <p:spPr>
          <a:xfrm>
            <a:off x="2893225" y="735990"/>
            <a:ext cx="6067425" cy="400110"/>
          </a:xfrm>
          <a:prstGeom prst="rect">
            <a:avLst/>
          </a:prstGeom>
        </p:spPr>
        <p:txBody>
          <a:bodyPr wrap="square">
            <a:spAutoFit/>
          </a:bodyPr>
          <a:lstStyle/>
          <a:p>
            <a:pPr algn="ctr"/>
            <a:r>
              <a:rPr lang="en-US" sz="2000" b="1" dirty="0">
                <a:solidFill>
                  <a:srgbClr val="4472C4">
                    <a:lumMod val="75000"/>
                  </a:srgbClr>
                </a:solidFill>
                <a:latin typeface="Trebuchet MS" panose="020B0603020202020204" pitchFamily="34" charset="0"/>
                <a:cs typeface="Arial" panose="020B0604020202020204" pitchFamily="34" charset="0"/>
              </a:rPr>
              <a:t>Interim/Final Report</a:t>
            </a:r>
            <a:endParaRPr lang="ro-RO" sz="2000" dirty="0"/>
          </a:p>
        </p:txBody>
      </p:sp>
      <p:sp>
        <p:nvSpPr>
          <p:cNvPr id="18" name="Oval 17">
            <a:extLst>
              <a:ext uri="{FF2B5EF4-FFF2-40B4-BE49-F238E27FC236}">
                <a16:creationId xmlns:a16="http://schemas.microsoft.com/office/drawing/2014/main" xmlns="" id="{615BBCB3-7C8E-4E0A-BBFC-45070E9415B6}"/>
              </a:ext>
            </a:extLst>
          </p:cNvPr>
          <p:cNvSpPr/>
          <p:nvPr/>
        </p:nvSpPr>
        <p:spPr>
          <a:xfrm rot="10800000" flipV="1">
            <a:off x="2148187" y="4798477"/>
            <a:ext cx="2238821" cy="1514129"/>
          </a:xfrm>
          <a:prstGeom prst="ellipse">
            <a:avLst/>
          </a:prstGeom>
          <a:solidFill>
            <a:sysClr val="window" lastClr="FFFFFF"/>
          </a:solidFill>
          <a:ln w="12700" cap="flat" cmpd="sng" algn="ctr">
            <a:noFill/>
            <a:prstDash val="solid"/>
            <a:miter lim="800000"/>
          </a:ln>
          <a:effectLst>
            <a:outerShdw blurRad="63500" sx="102000" sy="102000" algn="ctr" rotWithShape="0">
              <a:prstClr val="black">
                <a:alpha val="40000"/>
              </a:prstClr>
            </a:outerShdw>
          </a:effectLst>
        </p:spPr>
        <p:txBody>
          <a:bodyPr rtlCol="0" anchor="ctr"/>
          <a:lstStyle/>
          <a:p>
            <a:pPr lvl="0" algn="ctr"/>
            <a:r>
              <a:rPr lang="en-US" altLang="ko-KR" sz="1600" b="1" dirty="0">
                <a:solidFill>
                  <a:srgbClr val="000066"/>
                </a:solidFill>
                <a:latin typeface="Trebuchet MS" panose="020B0603020202020204" pitchFamily="34" charset="0"/>
                <a:cs typeface="Arial" pitchFamily="34" charset="0"/>
              </a:rPr>
              <a:t>Instruction no 19 from October 2019</a:t>
            </a:r>
          </a:p>
        </p:txBody>
      </p:sp>
      <p:sp>
        <p:nvSpPr>
          <p:cNvPr id="19" name="Oval 18">
            <a:extLst>
              <a:ext uri="{FF2B5EF4-FFF2-40B4-BE49-F238E27FC236}">
                <a16:creationId xmlns:a16="http://schemas.microsoft.com/office/drawing/2014/main" xmlns="" id="{00E06AC1-1263-4734-ACB7-71943AA2B943}"/>
              </a:ext>
            </a:extLst>
          </p:cNvPr>
          <p:cNvSpPr/>
          <p:nvPr/>
        </p:nvSpPr>
        <p:spPr>
          <a:xfrm rot="10800000" flipV="1">
            <a:off x="979167" y="3435784"/>
            <a:ext cx="2238822" cy="1403659"/>
          </a:xfrm>
          <a:prstGeom prst="ellipse">
            <a:avLst/>
          </a:prstGeom>
          <a:solidFill>
            <a:sysClr val="window" lastClr="FFFFFF"/>
          </a:solidFill>
          <a:ln w="12700" cap="flat" cmpd="sng" algn="ctr">
            <a:noFill/>
            <a:prstDash val="solid"/>
            <a:miter lim="800000"/>
          </a:ln>
          <a:effectLst>
            <a:outerShdw blurRad="63500" sx="102000" sy="102000" algn="ctr" rotWithShape="0">
              <a:prstClr val="black">
                <a:alpha val="40000"/>
              </a:prstClr>
            </a:outerShdw>
          </a:effectLst>
        </p:spPr>
        <p:txBody>
          <a:bodyPr rtlCol="0" anchor="ctr"/>
          <a:lstStyle/>
          <a:p>
            <a:pPr lvl="0" algn="ctr"/>
            <a:r>
              <a:rPr lang="en-US" altLang="ko-KR" sz="1600" b="1" dirty="0">
                <a:solidFill>
                  <a:srgbClr val="000066"/>
                </a:solidFill>
                <a:latin typeface="Trebuchet MS" panose="020B0603020202020204" pitchFamily="34" charset="0"/>
                <a:cs typeface="Arial" pitchFamily="34" charset="0"/>
              </a:rPr>
              <a:t>Annex 5- Guide on reporting in the </a:t>
            </a:r>
            <a:r>
              <a:rPr lang="en-US" altLang="ko-KR" sz="1600" b="1" dirty="0" err="1">
                <a:solidFill>
                  <a:srgbClr val="000066"/>
                </a:solidFill>
                <a:latin typeface="Trebuchet MS" panose="020B0603020202020204" pitchFamily="34" charset="0"/>
                <a:cs typeface="Arial" pitchFamily="34" charset="0"/>
              </a:rPr>
              <a:t>eMS</a:t>
            </a:r>
            <a:endParaRPr lang="en-US" altLang="ko-KR" sz="1600" b="1" dirty="0">
              <a:solidFill>
                <a:srgbClr val="000066"/>
              </a:solidFill>
              <a:latin typeface="Trebuchet MS" panose="020B0603020202020204" pitchFamily="34" charset="0"/>
              <a:cs typeface="Arial" pitchFamily="34" charset="0"/>
            </a:endParaRPr>
          </a:p>
        </p:txBody>
      </p:sp>
      <p:sp>
        <p:nvSpPr>
          <p:cNvPr id="20" name="Oval 19">
            <a:extLst>
              <a:ext uri="{FF2B5EF4-FFF2-40B4-BE49-F238E27FC236}">
                <a16:creationId xmlns:a16="http://schemas.microsoft.com/office/drawing/2014/main" xmlns="" id="{C0E8FC43-FA4C-4C77-B30A-18E90F66FE28}"/>
              </a:ext>
            </a:extLst>
          </p:cNvPr>
          <p:cNvSpPr/>
          <p:nvPr/>
        </p:nvSpPr>
        <p:spPr>
          <a:xfrm rot="10800000" flipV="1">
            <a:off x="4645009" y="3081044"/>
            <a:ext cx="2386446" cy="1629586"/>
          </a:xfrm>
          <a:prstGeom prst="ellipse">
            <a:avLst/>
          </a:prstGeom>
          <a:solidFill>
            <a:sysClr val="window" lastClr="FFFFFF"/>
          </a:solidFill>
          <a:ln w="12700" cap="flat" cmpd="sng" algn="ctr">
            <a:noFill/>
            <a:prstDash val="solid"/>
            <a:miter lim="800000"/>
          </a:ln>
          <a:effectLst>
            <a:outerShdw blurRad="63500" sx="102000" sy="102000" algn="ctr" rotWithShape="0">
              <a:prstClr val="black">
                <a:alpha val="40000"/>
              </a:prstClr>
            </a:outerShdw>
          </a:effectLst>
        </p:spPr>
        <p:txBody>
          <a:bodyPr rtlCol="0" anchor="ctr"/>
          <a:lstStyle/>
          <a:p>
            <a:pPr lvl="0" algn="ctr"/>
            <a:r>
              <a:rPr lang="en-US" altLang="ko-KR" sz="2000" b="1" dirty="0">
                <a:solidFill>
                  <a:srgbClr val="000066"/>
                </a:solidFill>
                <a:latin typeface="Trebuchet MS" panose="020B0603020202020204" pitchFamily="34" charset="0"/>
                <a:cs typeface="Arial" pitchFamily="34" charset="0"/>
              </a:rPr>
              <a:t>GRANT CONTRACT</a:t>
            </a:r>
          </a:p>
        </p:txBody>
      </p:sp>
      <p:pic>
        <p:nvPicPr>
          <p:cNvPr id="7" name="Picture 6">
            <a:extLst>
              <a:ext uri="{FF2B5EF4-FFF2-40B4-BE49-F238E27FC236}">
                <a16:creationId xmlns:a16="http://schemas.microsoft.com/office/drawing/2014/main" xmlns="" id="{A950A62E-2387-410A-8D36-7BAA42E92E2B}"/>
              </a:ext>
            </a:extLst>
          </p:cNvPr>
          <p:cNvPicPr>
            <a:picLocks noChangeAspect="1"/>
          </p:cNvPicPr>
          <p:nvPr/>
        </p:nvPicPr>
        <p:blipFill>
          <a:blip r:embed="rId6"/>
          <a:stretch>
            <a:fillRect/>
          </a:stretch>
        </p:blipFill>
        <p:spPr>
          <a:xfrm>
            <a:off x="10150603" y="1387466"/>
            <a:ext cx="1908213" cy="2024047"/>
          </a:xfrm>
          <a:prstGeom prst="rect">
            <a:avLst/>
          </a:prstGeom>
        </p:spPr>
      </p:pic>
      <p:sp>
        <p:nvSpPr>
          <p:cNvPr id="21" name="Rectangle 20">
            <a:extLst>
              <a:ext uri="{FF2B5EF4-FFF2-40B4-BE49-F238E27FC236}">
                <a16:creationId xmlns:a16="http://schemas.microsoft.com/office/drawing/2014/main" xmlns="" id="{B784D6FE-3709-43D9-B3F3-550254360F67}"/>
              </a:ext>
            </a:extLst>
          </p:cNvPr>
          <p:cNvSpPr/>
          <p:nvPr/>
        </p:nvSpPr>
        <p:spPr>
          <a:xfrm>
            <a:off x="10215415" y="2181226"/>
            <a:ext cx="1772911" cy="584775"/>
          </a:xfrm>
          <a:prstGeom prst="rect">
            <a:avLst/>
          </a:prstGeom>
        </p:spPr>
        <p:txBody>
          <a:bodyPr wrap="square">
            <a:spAutoFit/>
          </a:bodyPr>
          <a:lstStyle/>
          <a:p>
            <a:pPr algn="ctr"/>
            <a:r>
              <a:rPr lang="en-US" sz="1600" b="1" dirty="0">
                <a:latin typeface="Trebuchet MS" pitchFamily="34"/>
              </a:rPr>
              <a:t>https://blacksea-cbc.net/</a:t>
            </a:r>
          </a:p>
        </p:txBody>
      </p:sp>
      <p:sp>
        <p:nvSpPr>
          <p:cNvPr id="22" name="Oval 21">
            <a:extLst>
              <a:ext uri="{FF2B5EF4-FFF2-40B4-BE49-F238E27FC236}">
                <a16:creationId xmlns:a16="http://schemas.microsoft.com/office/drawing/2014/main" xmlns="" id="{849DCAB0-4ADB-4499-BABB-196103E4BA28}"/>
              </a:ext>
            </a:extLst>
          </p:cNvPr>
          <p:cNvSpPr/>
          <p:nvPr/>
        </p:nvSpPr>
        <p:spPr>
          <a:xfrm rot="10800000" flipV="1">
            <a:off x="4697898" y="1419768"/>
            <a:ext cx="2425313" cy="1390013"/>
          </a:xfrm>
          <a:prstGeom prst="ellipse">
            <a:avLst/>
          </a:prstGeom>
          <a:solidFill>
            <a:sysClr val="window" lastClr="FFFFFF"/>
          </a:solidFill>
          <a:ln w="12700" cap="flat" cmpd="sng" algn="ctr">
            <a:noFill/>
            <a:prstDash val="solid"/>
            <a:miter lim="800000"/>
          </a:ln>
          <a:effectLst>
            <a:outerShdw blurRad="63500" sx="102000" sy="102000" algn="ctr" rotWithShape="0">
              <a:prstClr val="black">
                <a:alpha val="40000"/>
              </a:prstClr>
            </a:outerShdw>
          </a:effectLst>
        </p:spPr>
        <p:txBody>
          <a:bodyPr rtlCol="0" anchor="ctr"/>
          <a:lstStyle/>
          <a:p>
            <a:pPr lvl="0" algn="ctr"/>
            <a:r>
              <a:rPr lang="en-US" altLang="ko-KR" sz="1600" b="1" dirty="0">
                <a:solidFill>
                  <a:srgbClr val="000066"/>
                </a:solidFill>
                <a:latin typeface="Trebuchet MS" panose="020B0603020202020204" pitchFamily="34" charset="0"/>
                <a:cs typeface="Arial" pitchFamily="34" charset="0"/>
              </a:rPr>
              <a:t>Project Implementation Manual (last approved revision)</a:t>
            </a:r>
          </a:p>
        </p:txBody>
      </p:sp>
      <p:sp>
        <p:nvSpPr>
          <p:cNvPr id="23" name="Oval 22">
            <a:extLst>
              <a:ext uri="{FF2B5EF4-FFF2-40B4-BE49-F238E27FC236}">
                <a16:creationId xmlns:a16="http://schemas.microsoft.com/office/drawing/2014/main" xmlns="" id="{C4C4215D-12C3-4BF3-A418-99C00161BACA}"/>
              </a:ext>
            </a:extLst>
          </p:cNvPr>
          <p:cNvSpPr/>
          <p:nvPr/>
        </p:nvSpPr>
        <p:spPr>
          <a:xfrm rot="10800000" flipV="1">
            <a:off x="7399134" y="1779457"/>
            <a:ext cx="2334926" cy="1399006"/>
          </a:xfrm>
          <a:prstGeom prst="ellipse">
            <a:avLst/>
          </a:prstGeom>
          <a:solidFill>
            <a:sysClr val="window" lastClr="FFFFFF"/>
          </a:solidFill>
          <a:ln w="12700" cap="flat" cmpd="sng" algn="ctr">
            <a:noFill/>
            <a:prstDash val="solid"/>
            <a:miter lim="800000"/>
          </a:ln>
          <a:effectLst>
            <a:outerShdw blurRad="63500" sx="102000" sy="102000" algn="ctr" rotWithShape="0">
              <a:prstClr val="black">
                <a:alpha val="40000"/>
              </a:prstClr>
            </a:outerShdw>
          </a:effectLst>
        </p:spPr>
        <p:txBody>
          <a:bodyPr rtlCol="0" anchor="ctr"/>
          <a:lstStyle/>
          <a:p>
            <a:pPr lvl="0" algn="ctr"/>
            <a:r>
              <a:rPr lang="en-US" altLang="ko-KR" sz="1600" b="1" dirty="0">
                <a:solidFill>
                  <a:srgbClr val="000066"/>
                </a:solidFill>
                <a:latin typeface="Trebuchet MS" panose="020B0603020202020204" pitchFamily="34" charset="0"/>
                <a:cs typeface="Arial" pitchFamily="34" charset="0"/>
              </a:rPr>
              <a:t>PIM Annexes (last approved revision)</a:t>
            </a:r>
          </a:p>
        </p:txBody>
      </p:sp>
      <p:sp>
        <p:nvSpPr>
          <p:cNvPr id="24" name="Oval 23">
            <a:extLst>
              <a:ext uri="{FF2B5EF4-FFF2-40B4-BE49-F238E27FC236}">
                <a16:creationId xmlns:a16="http://schemas.microsoft.com/office/drawing/2014/main" xmlns="" id="{8ACE7C8F-2359-4955-9EEA-36D338ACDCA6}"/>
              </a:ext>
            </a:extLst>
          </p:cNvPr>
          <p:cNvSpPr/>
          <p:nvPr/>
        </p:nvSpPr>
        <p:spPr>
          <a:xfrm rot="10800000" flipV="1">
            <a:off x="4754482" y="5045821"/>
            <a:ext cx="2368728" cy="1629586"/>
          </a:xfrm>
          <a:prstGeom prst="ellipse">
            <a:avLst/>
          </a:prstGeom>
          <a:solidFill>
            <a:sysClr val="window" lastClr="FFFFFF"/>
          </a:solidFill>
          <a:ln w="12700" cap="flat" cmpd="sng" algn="ctr">
            <a:noFill/>
            <a:prstDash val="solid"/>
            <a:miter lim="800000"/>
          </a:ln>
          <a:effectLst>
            <a:outerShdw blurRad="63500" sx="102000" sy="102000" algn="ctr" rotWithShape="0">
              <a:prstClr val="black">
                <a:alpha val="40000"/>
              </a:prstClr>
            </a:outerShdw>
          </a:effectLst>
        </p:spPr>
        <p:txBody>
          <a:bodyPr rtlCol="0" anchor="ctr"/>
          <a:lstStyle/>
          <a:p>
            <a:pPr lvl="0" algn="ctr"/>
            <a:r>
              <a:rPr lang="en-US" sz="1600" b="1" dirty="0">
                <a:solidFill>
                  <a:srgbClr val="002A7E"/>
                </a:solidFill>
                <a:latin typeface="Trebuchet MS" panose="020B0603020202020204" pitchFamily="34" charset="0"/>
              </a:rPr>
              <a:t>Instruction no 27 from 15 October 2020</a:t>
            </a:r>
            <a:endParaRPr lang="en-US" altLang="ko-KR" sz="1600" b="1" dirty="0">
              <a:solidFill>
                <a:srgbClr val="002A7E"/>
              </a:solidFill>
              <a:latin typeface="Trebuchet MS" panose="020B0603020202020204" pitchFamily="34" charset="0"/>
              <a:cs typeface="Arial" pitchFamily="34" charset="0"/>
            </a:endParaRPr>
          </a:p>
        </p:txBody>
      </p:sp>
      <p:sp>
        <p:nvSpPr>
          <p:cNvPr id="25" name="Oval 24">
            <a:extLst>
              <a:ext uri="{FF2B5EF4-FFF2-40B4-BE49-F238E27FC236}">
                <a16:creationId xmlns:a16="http://schemas.microsoft.com/office/drawing/2014/main" xmlns="" id="{B8943300-DBB4-49EE-8893-B106CC3109AB}"/>
              </a:ext>
            </a:extLst>
          </p:cNvPr>
          <p:cNvSpPr/>
          <p:nvPr/>
        </p:nvSpPr>
        <p:spPr>
          <a:xfrm rot="10800000" flipV="1">
            <a:off x="7370543" y="5041215"/>
            <a:ext cx="2287481" cy="1390013"/>
          </a:xfrm>
          <a:prstGeom prst="ellipse">
            <a:avLst/>
          </a:prstGeom>
          <a:solidFill>
            <a:sysClr val="window" lastClr="FFFFFF"/>
          </a:solidFill>
          <a:ln w="12700" cap="flat" cmpd="sng" algn="ctr">
            <a:noFill/>
            <a:prstDash val="solid"/>
            <a:miter lim="800000"/>
          </a:ln>
          <a:effectLst>
            <a:outerShdw blurRad="63500" sx="102000" sy="102000" algn="ctr" rotWithShape="0">
              <a:prstClr val="black">
                <a:alpha val="40000"/>
              </a:prstClr>
            </a:outerShdw>
          </a:effectLst>
        </p:spPr>
        <p:txBody>
          <a:bodyPr rtlCol="0" anchor="ctr"/>
          <a:lstStyle/>
          <a:p>
            <a:pPr lvl="0" algn="ctr"/>
            <a:endParaRPr lang="en-US" altLang="ko-KR" sz="1600" b="1" dirty="0">
              <a:solidFill>
                <a:srgbClr val="000066"/>
              </a:solidFill>
              <a:latin typeface="Trebuchet MS" panose="020B0603020202020204" pitchFamily="34" charset="0"/>
              <a:cs typeface="Arial" pitchFamily="34" charset="0"/>
            </a:endParaRPr>
          </a:p>
        </p:txBody>
      </p:sp>
      <p:sp>
        <p:nvSpPr>
          <p:cNvPr id="27" name="Oval 26">
            <a:extLst>
              <a:ext uri="{FF2B5EF4-FFF2-40B4-BE49-F238E27FC236}">
                <a16:creationId xmlns:a16="http://schemas.microsoft.com/office/drawing/2014/main" xmlns="" id="{561CA4AA-6B3A-417D-A157-A42CA00133D7}"/>
              </a:ext>
            </a:extLst>
          </p:cNvPr>
          <p:cNvSpPr/>
          <p:nvPr/>
        </p:nvSpPr>
        <p:spPr>
          <a:xfrm rot="10800000" flipV="1">
            <a:off x="1976585" y="1768571"/>
            <a:ext cx="2357893" cy="1453956"/>
          </a:xfrm>
          <a:prstGeom prst="ellipse">
            <a:avLst/>
          </a:prstGeom>
          <a:solidFill>
            <a:sysClr val="window" lastClr="FFFFFF"/>
          </a:solidFill>
          <a:ln w="12700" cap="flat" cmpd="sng" algn="ctr">
            <a:noFill/>
            <a:prstDash val="solid"/>
            <a:miter lim="800000"/>
          </a:ln>
          <a:effectLst>
            <a:outerShdw blurRad="63500" sx="102000" sy="102000" algn="ctr" rotWithShape="0">
              <a:prstClr val="black">
                <a:alpha val="40000"/>
              </a:prstClr>
            </a:outerShdw>
          </a:effectLst>
        </p:spPr>
        <p:txBody>
          <a:bodyPr rtlCol="0" anchor="ctr"/>
          <a:lstStyle/>
          <a:p>
            <a:pPr lvl="0" algn="ctr"/>
            <a:r>
              <a:rPr lang="en-US" altLang="ko-KR" sz="1600" b="1" dirty="0">
                <a:solidFill>
                  <a:srgbClr val="000066"/>
                </a:solidFill>
                <a:latin typeface="Trebuchet MS" panose="020B0603020202020204" pitchFamily="34" charset="0"/>
                <a:cs typeface="Arial" pitchFamily="34" charset="0"/>
              </a:rPr>
              <a:t>Communication and Visibility Manual JOP BSB 2014-2020</a:t>
            </a:r>
          </a:p>
        </p:txBody>
      </p:sp>
      <p:sp>
        <p:nvSpPr>
          <p:cNvPr id="28" name="Oval 27">
            <a:extLst>
              <a:ext uri="{FF2B5EF4-FFF2-40B4-BE49-F238E27FC236}">
                <a16:creationId xmlns:a16="http://schemas.microsoft.com/office/drawing/2014/main" xmlns="" id="{2128E823-E1F5-4154-BE63-B0AB3750D4A7}"/>
              </a:ext>
            </a:extLst>
          </p:cNvPr>
          <p:cNvSpPr/>
          <p:nvPr/>
        </p:nvSpPr>
        <p:spPr>
          <a:xfrm rot="10800000" flipV="1">
            <a:off x="8302700" y="3411513"/>
            <a:ext cx="2238820" cy="1451534"/>
          </a:xfrm>
          <a:prstGeom prst="ellipse">
            <a:avLst/>
          </a:prstGeom>
          <a:solidFill>
            <a:sysClr val="window" lastClr="FFFFFF"/>
          </a:solidFill>
          <a:ln w="12700" cap="flat" cmpd="sng" algn="ctr">
            <a:noFill/>
            <a:prstDash val="solid"/>
            <a:miter lim="800000"/>
          </a:ln>
          <a:effectLst>
            <a:outerShdw blurRad="63500" sx="102000" sy="102000" algn="ctr" rotWithShape="0">
              <a:prstClr val="black">
                <a:alpha val="40000"/>
              </a:prstClr>
            </a:outerShdw>
          </a:effectLst>
        </p:spPr>
        <p:txBody>
          <a:bodyPr rtlCol="0" anchor="ctr"/>
          <a:lstStyle/>
          <a:p>
            <a:pPr lvl="0" algn="ctr"/>
            <a:r>
              <a:rPr lang="en-US" altLang="ko-KR" sz="1600" b="1" dirty="0" err="1">
                <a:solidFill>
                  <a:srgbClr val="000066"/>
                </a:solidFill>
                <a:latin typeface="Trebuchet MS" panose="020B0603020202020204" pitchFamily="34" charset="0"/>
                <a:cs typeface="Arial" pitchFamily="34" charset="0"/>
              </a:rPr>
              <a:t>eMS</a:t>
            </a:r>
            <a:r>
              <a:rPr lang="en-US" altLang="ko-KR" sz="1600" b="1" dirty="0">
                <a:solidFill>
                  <a:srgbClr val="000066"/>
                </a:solidFill>
                <a:latin typeface="Trebuchet MS" panose="020B0603020202020204" pitchFamily="34" charset="0"/>
                <a:cs typeface="Arial" pitchFamily="34" charset="0"/>
              </a:rPr>
              <a:t> Manual for CCPs and Controllers</a:t>
            </a:r>
          </a:p>
        </p:txBody>
      </p:sp>
      <p:sp>
        <p:nvSpPr>
          <p:cNvPr id="29" name="Rectangle 28">
            <a:extLst>
              <a:ext uri="{FF2B5EF4-FFF2-40B4-BE49-F238E27FC236}">
                <a16:creationId xmlns:a16="http://schemas.microsoft.com/office/drawing/2014/main" xmlns="" id="{C78E80F7-03D1-453D-B7B0-AE01E089EBA6}"/>
              </a:ext>
            </a:extLst>
          </p:cNvPr>
          <p:cNvSpPr/>
          <p:nvPr/>
        </p:nvSpPr>
        <p:spPr>
          <a:xfrm rot="10800000" flipV="1">
            <a:off x="7619999" y="5367181"/>
            <a:ext cx="1819276" cy="830997"/>
          </a:xfrm>
          <a:prstGeom prst="rect">
            <a:avLst/>
          </a:prstGeom>
        </p:spPr>
        <p:txBody>
          <a:bodyPr wrap="square">
            <a:spAutoFit/>
          </a:bodyPr>
          <a:lstStyle/>
          <a:p>
            <a:pPr lvl="0" algn="ctr"/>
            <a:r>
              <a:rPr lang="en-US" altLang="ko-KR" sz="1600" b="1" dirty="0">
                <a:solidFill>
                  <a:srgbClr val="000066"/>
                </a:solidFill>
                <a:latin typeface="Trebuchet MS" panose="020B0603020202020204" pitchFamily="34" charset="0"/>
                <a:cs typeface="Arial" pitchFamily="34" charset="0"/>
              </a:rPr>
              <a:t>Instruction no 15 from 2018 and its Annexes</a:t>
            </a:r>
          </a:p>
        </p:txBody>
      </p:sp>
    </p:spTree>
    <p:extLst>
      <p:ext uri="{BB962C8B-B14F-4D97-AF65-F5344CB8AC3E}">
        <p14:creationId xmlns:p14="http://schemas.microsoft.com/office/powerpoint/2010/main" val="14402164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a:extLst>
              <a:ext uri="{FF2B5EF4-FFF2-40B4-BE49-F238E27FC236}">
                <a16:creationId xmlns:a16="http://schemas.microsoft.com/office/drawing/2014/main" xmlns="" id="{5FA5089D-A966-48CD-81DA-492E3EA78C9E}"/>
              </a:ext>
            </a:extLst>
          </p:cNvPr>
          <p:cNvPicPr>
            <a:picLocks noChangeAspect="1"/>
          </p:cNvPicPr>
          <p:nvPr/>
        </p:nvPicPr>
        <p:blipFill>
          <a:blip r:embed="rId3"/>
          <a:stretch>
            <a:fillRect/>
          </a:stretch>
        </p:blipFill>
        <p:spPr>
          <a:xfrm>
            <a:off x="401759" y="0"/>
            <a:ext cx="11411007" cy="6871569"/>
          </a:xfrm>
          <a:prstGeom prst="rect">
            <a:avLst/>
          </a:prstGeom>
          <a:noFill/>
          <a:ln cap="flat">
            <a:noFill/>
          </a:ln>
        </p:spPr>
      </p:pic>
      <p:pic>
        <p:nvPicPr>
          <p:cNvPr id="3" name="Picture 20">
            <a:extLst>
              <a:ext uri="{FF2B5EF4-FFF2-40B4-BE49-F238E27FC236}">
                <a16:creationId xmlns:a16="http://schemas.microsoft.com/office/drawing/2014/main" xmlns="" id="{E3D7742A-B1B4-40FD-AE51-A4FC9FC6D307}"/>
              </a:ext>
            </a:extLst>
          </p:cNvPr>
          <p:cNvPicPr>
            <a:picLocks noChangeAspect="1"/>
          </p:cNvPicPr>
          <p:nvPr/>
        </p:nvPicPr>
        <p:blipFill>
          <a:blip r:embed="rId4"/>
          <a:srcRect t="4903"/>
          <a:stretch>
            <a:fillRect/>
          </a:stretch>
        </p:blipFill>
        <p:spPr>
          <a:xfrm>
            <a:off x="8021" y="0"/>
            <a:ext cx="12175958" cy="6959416"/>
          </a:xfrm>
          <a:prstGeom prst="rect">
            <a:avLst/>
          </a:prstGeom>
          <a:noFill/>
          <a:ln cap="flat">
            <a:noFill/>
          </a:ln>
        </p:spPr>
      </p:pic>
      <p:pic>
        <p:nvPicPr>
          <p:cNvPr id="5" name="Picture 4">
            <a:extLst>
              <a:ext uri="{FF2B5EF4-FFF2-40B4-BE49-F238E27FC236}">
                <a16:creationId xmlns:a16="http://schemas.microsoft.com/office/drawing/2014/main" xmlns="" id="{B4AB8E46-FE39-4BC2-A05F-6B55D3899AB4}"/>
              </a:ext>
            </a:extLst>
          </p:cNvPr>
          <p:cNvPicPr>
            <a:picLocks noChangeAspect="1"/>
          </p:cNvPicPr>
          <p:nvPr/>
        </p:nvPicPr>
        <p:blipFill>
          <a:blip r:embed="rId5"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116587" y="1690097"/>
            <a:ext cx="1912378" cy="2024871"/>
          </a:xfrm>
          <a:prstGeom prst="rect">
            <a:avLst/>
          </a:prstGeom>
        </p:spPr>
      </p:pic>
      <p:sp>
        <p:nvSpPr>
          <p:cNvPr id="6" name="Rectangle 5">
            <a:extLst>
              <a:ext uri="{FF2B5EF4-FFF2-40B4-BE49-F238E27FC236}">
                <a16:creationId xmlns:a16="http://schemas.microsoft.com/office/drawing/2014/main" xmlns="" id="{37F278C5-C91A-4BD3-834E-4D06A77B06FC}"/>
              </a:ext>
            </a:extLst>
          </p:cNvPr>
          <p:cNvSpPr/>
          <p:nvPr/>
        </p:nvSpPr>
        <p:spPr>
          <a:xfrm>
            <a:off x="401759" y="2517867"/>
            <a:ext cx="1342034" cy="369332"/>
          </a:xfrm>
          <a:prstGeom prst="rect">
            <a:avLst/>
          </a:prstGeom>
        </p:spPr>
        <p:txBody>
          <a:bodyPr wrap="none">
            <a:spAutoFit/>
          </a:bodyPr>
          <a:lstStyle/>
          <a:p>
            <a:r>
              <a:rPr lang="en-US" b="1" dirty="0">
                <a:latin typeface="Trebuchet MS" pitchFamily="34"/>
              </a:rPr>
              <a:t>REMEMBER</a:t>
            </a:r>
          </a:p>
        </p:txBody>
      </p:sp>
      <p:sp>
        <p:nvSpPr>
          <p:cNvPr id="9" name="Rectangle: Rounded Corners 8">
            <a:extLst>
              <a:ext uri="{FF2B5EF4-FFF2-40B4-BE49-F238E27FC236}">
                <a16:creationId xmlns:a16="http://schemas.microsoft.com/office/drawing/2014/main" xmlns="" id="{B16459B6-2059-4C6C-A239-677F17CDD230}"/>
              </a:ext>
            </a:extLst>
          </p:cNvPr>
          <p:cNvSpPr/>
          <p:nvPr/>
        </p:nvSpPr>
        <p:spPr>
          <a:xfrm>
            <a:off x="8054590" y="3309313"/>
            <a:ext cx="3058808" cy="1034467"/>
          </a:xfrm>
          <a:prstGeom prst="roundRect">
            <a:avLst/>
          </a:prstGeom>
          <a:solidFill>
            <a:schemeClr val="accent4">
              <a:lumMod val="20000"/>
              <a:lumOff val="80000"/>
            </a:schemeClr>
          </a:solidFill>
          <a:effectLst>
            <a:glow>
              <a:schemeClr val="accent1">
                <a:alpha val="40000"/>
              </a:schemeClr>
            </a:glow>
            <a:reflection blurRad="6350" stA="52000" endA="300" endPos="43000" dir="5400000" sy="-100000" algn="bl" rotWithShape="0"/>
            <a:softEdge rad="76200"/>
          </a:effectLst>
          <a:scene3d>
            <a:camera prst="orthographicFront"/>
            <a:lightRig rig="threePt" dir="t"/>
          </a:scene3d>
          <a:sp3d>
            <a:bevelT/>
          </a:sp3d>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600" b="1" dirty="0">
                <a:solidFill>
                  <a:schemeClr val="tx1"/>
                </a:solidFill>
                <a:effectLst>
                  <a:outerShdw blurRad="38100" dist="38100" dir="2700000" algn="tl">
                    <a:srgbClr val="000000">
                      <a:alpha val="43137"/>
                    </a:srgbClr>
                  </a:outerShdw>
                </a:effectLst>
                <a:latin typeface="Trebuchet MS" panose="020B0603020202020204" pitchFamily="34" charset="0"/>
              </a:rPr>
              <a:t>Interim report (</a:t>
            </a:r>
            <a:r>
              <a:rPr lang="en-US" sz="1600" dirty="0">
                <a:solidFill>
                  <a:schemeClr val="tx1"/>
                </a:solidFill>
                <a:effectLst>
                  <a:outerShdw blurRad="38100" dist="38100" dir="2700000" algn="tl">
                    <a:srgbClr val="000000">
                      <a:alpha val="43137"/>
                    </a:srgbClr>
                  </a:outerShdw>
                </a:effectLst>
                <a:latin typeface="Trebuchet MS" panose="020B0603020202020204" pitchFamily="34" charset="0"/>
              </a:rPr>
              <a:t>both</a:t>
            </a:r>
            <a:r>
              <a:rPr lang="en-US" sz="1600" b="1" dirty="0">
                <a:solidFill>
                  <a:schemeClr val="tx1"/>
                </a:solidFill>
                <a:effectLst>
                  <a:outerShdw blurRad="38100" dist="38100" dir="2700000" algn="tl">
                    <a:srgbClr val="000000">
                      <a:alpha val="43137"/>
                    </a:srgbClr>
                  </a:outerShdw>
                </a:effectLst>
                <a:latin typeface="Trebuchet MS" panose="020B0603020202020204" pitchFamily="34" charset="0"/>
              </a:rPr>
              <a:t> </a:t>
            </a:r>
            <a:r>
              <a:rPr lang="en-US" sz="1600" dirty="0">
                <a:solidFill>
                  <a:schemeClr val="tx1"/>
                </a:solidFill>
                <a:effectLst>
                  <a:outerShdw blurRad="38100" dist="38100" dir="2700000" algn="tl">
                    <a:srgbClr val="000000">
                      <a:alpha val="43137"/>
                    </a:srgbClr>
                  </a:outerShdw>
                </a:effectLst>
                <a:latin typeface="Trebuchet MS" panose="020B0603020202020204" pitchFamily="34" charset="0"/>
              </a:rPr>
              <a:t>narrative and financial parts)</a:t>
            </a:r>
            <a:r>
              <a:rPr lang="ro-RO" sz="1600" b="1" spc="600" dirty="0">
                <a:solidFill>
                  <a:schemeClr val="tx1"/>
                </a:solidFill>
                <a:effectLst>
                  <a:outerShdw blurRad="38100" dist="38100" dir="2700000" algn="tl">
                    <a:srgbClr val="000000">
                      <a:alpha val="43137"/>
                    </a:srgbClr>
                  </a:outerShdw>
                </a:effectLst>
                <a:latin typeface="Trebuchet MS" panose="020B0603020202020204" pitchFamily="34" charset="0"/>
              </a:rPr>
              <a:t> </a:t>
            </a:r>
          </a:p>
        </p:txBody>
      </p:sp>
      <p:sp>
        <p:nvSpPr>
          <p:cNvPr id="10" name="Rectangle: Rounded Corners 9">
            <a:extLst>
              <a:ext uri="{FF2B5EF4-FFF2-40B4-BE49-F238E27FC236}">
                <a16:creationId xmlns:a16="http://schemas.microsoft.com/office/drawing/2014/main" xmlns="" id="{5D674424-2B93-4148-878E-3BEC8A87C81C}"/>
              </a:ext>
            </a:extLst>
          </p:cNvPr>
          <p:cNvSpPr/>
          <p:nvPr/>
        </p:nvSpPr>
        <p:spPr>
          <a:xfrm>
            <a:off x="2323921" y="1038578"/>
            <a:ext cx="3130216" cy="1142612"/>
          </a:xfrm>
          <a:prstGeom prst="roundRect">
            <a:avLst/>
          </a:prstGeom>
          <a:solidFill>
            <a:schemeClr val="accent4">
              <a:lumMod val="20000"/>
              <a:lumOff val="80000"/>
            </a:schemeClr>
          </a:solidFill>
          <a:effectLst>
            <a:glow>
              <a:schemeClr val="accent1">
                <a:alpha val="40000"/>
              </a:schemeClr>
            </a:glow>
            <a:reflection blurRad="6350" stA="52000" endA="300" endPos="43000" dir="5400000" sy="-100000" algn="bl" rotWithShape="0"/>
            <a:softEdge rad="76200"/>
          </a:effectLst>
          <a:scene3d>
            <a:camera prst="orthographicFront"/>
            <a:lightRig rig="threePt" dir="t"/>
          </a:scene3d>
          <a:sp3d>
            <a:bevelT/>
          </a:sp3d>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600" b="1" dirty="0">
                <a:solidFill>
                  <a:schemeClr val="tx1"/>
                </a:solidFill>
                <a:effectLst>
                  <a:outerShdw blurRad="38100" dist="38100" dir="2700000" algn="tl">
                    <a:srgbClr val="000000">
                      <a:alpha val="43137"/>
                    </a:srgbClr>
                  </a:outerShdw>
                </a:effectLst>
                <a:latin typeface="Trebuchet MS" panose="020B0603020202020204" pitchFamily="34" charset="0"/>
              </a:rPr>
              <a:t>70% of the advance payment has been spent/ </a:t>
            </a:r>
            <a:r>
              <a:rPr lang="en-GB" sz="1600" dirty="0">
                <a:effectLst>
                  <a:outerShdw blurRad="38100" dist="38100" dir="2700000" algn="tl">
                    <a:srgbClr val="000000">
                      <a:alpha val="43137"/>
                    </a:srgbClr>
                  </a:outerShdw>
                </a:effectLst>
                <a:latin typeface="Trebuchet MS" panose="020B0603020202020204" pitchFamily="34" charset="0"/>
                <a:ea typeface="Times New Roman" panose="02020603050405020304" pitchFamily="18" charset="0"/>
                <a:cs typeface="Times New Roman" panose="02020603050405020304" pitchFamily="18" charset="0"/>
              </a:rPr>
              <a:t>half of the implementation period has elapsed </a:t>
            </a:r>
            <a:endParaRPr lang="ro-RO" sz="1600" b="1" dirty="0">
              <a:solidFill>
                <a:schemeClr val="tx1"/>
              </a:solidFill>
              <a:effectLst>
                <a:outerShdw blurRad="38100" dist="38100" dir="2700000" algn="tl">
                  <a:srgbClr val="000000">
                    <a:alpha val="43137"/>
                  </a:srgbClr>
                </a:outerShdw>
              </a:effectLst>
              <a:latin typeface="Trebuchet MS" panose="020B0603020202020204" pitchFamily="34" charset="0"/>
            </a:endParaRPr>
          </a:p>
        </p:txBody>
      </p:sp>
      <p:sp>
        <p:nvSpPr>
          <p:cNvPr id="11" name="Rectangle: Rounded Corners 10">
            <a:extLst>
              <a:ext uri="{FF2B5EF4-FFF2-40B4-BE49-F238E27FC236}">
                <a16:creationId xmlns:a16="http://schemas.microsoft.com/office/drawing/2014/main" xmlns="" id="{B90EE98C-ECE5-4827-B5C4-E024EBC012CF}"/>
              </a:ext>
            </a:extLst>
          </p:cNvPr>
          <p:cNvSpPr/>
          <p:nvPr/>
        </p:nvSpPr>
        <p:spPr>
          <a:xfrm>
            <a:off x="5297475" y="2185301"/>
            <a:ext cx="2757115" cy="1034467"/>
          </a:xfrm>
          <a:prstGeom prst="roundRect">
            <a:avLst/>
          </a:prstGeom>
          <a:solidFill>
            <a:schemeClr val="accent4">
              <a:lumMod val="20000"/>
              <a:lumOff val="80000"/>
            </a:schemeClr>
          </a:solidFill>
          <a:effectLst>
            <a:glow>
              <a:schemeClr val="accent1">
                <a:alpha val="40000"/>
              </a:schemeClr>
            </a:glow>
            <a:reflection blurRad="6350" stA="52000" endA="300" endPos="43000" dir="5400000" sy="-100000" algn="bl" rotWithShape="0"/>
            <a:softEdge rad="76200"/>
          </a:effectLst>
          <a:scene3d>
            <a:camera prst="orthographicFront"/>
            <a:lightRig rig="threePt" dir="t"/>
          </a:scene3d>
          <a:sp3d>
            <a:bevelT/>
          </a:sp3d>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600" b="1" dirty="0">
                <a:solidFill>
                  <a:schemeClr val="tx1"/>
                </a:solidFill>
                <a:effectLst>
                  <a:outerShdw blurRad="38100" dist="38100" dir="2700000" algn="tl">
                    <a:srgbClr val="000000">
                      <a:alpha val="43137"/>
                    </a:srgbClr>
                  </a:outerShdw>
                </a:effectLst>
                <a:latin typeface="Trebuchet MS" panose="020B0603020202020204" pitchFamily="34" charset="0"/>
              </a:rPr>
              <a:t>90 days</a:t>
            </a:r>
            <a:endParaRPr lang="ro-RO" sz="1600" b="1" dirty="0">
              <a:solidFill>
                <a:schemeClr val="tx1"/>
              </a:solidFill>
              <a:effectLst>
                <a:outerShdw blurRad="38100" dist="38100" dir="2700000" algn="tl">
                  <a:srgbClr val="000000">
                    <a:alpha val="43137"/>
                  </a:srgbClr>
                </a:outerShdw>
              </a:effectLst>
              <a:latin typeface="Trebuchet MS" panose="020B0603020202020204" pitchFamily="34" charset="0"/>
            </a:endParaRPr>
          </a:p>
        </p:txBody>
      </p:sp>
      <p:sp>
        <p:nvSpPr>
          <p:cNvPr id="12" name="Rectangle: Rounded Corners 11">
            <a:extLst>
              <a:ext uri="{FF2B5EF4-FFF2-40B4-BE49-F238E27FC236}">
                <a16:creationId xmlns:a16="http://schemas.microsoft.com/office/drawing/2014/main" xmlns="" id="{E0EA8196-57A0-4AEF-A897-82C2EDEFB7ED}"/>
              </a:ext>
            </a:extLst>
          </p:cNvPr>
          <p:cNvSpPr/>
          <p:nvPr/>
        </p:nvSpPr>
        <p:spPr>
          <a:xfrm>
            <a:off x="2323921" y="3510880"/>
            <a:ext cx="3130216" cy="1142612"/>
          </a:xfrm>
          <a:prstGeom prst="roundRect">
            <a:avLst/>
          </a:prstGeom>
          <a:effectLst>
            <a:glow>
              <a:schemeClr val="accent1">
                <a:alpha val="40000"/>
              </a:schemeClr>
            </a:glow>
            <a:reflection blurRad="6350" stA="52000" endA="300" endPos="43000" dir="5400000" sy="-100000" algn="bl" rotWithShape="0"/>
            <a:softEdge rad="76200"/>
          </a:effectLst>
          <a:scene3d>
            <a:camera prst="orthographicFront"/>
            <a:lightRig rig="threePt" dir="t"/>
          </a:scene3d>
          <a:sp3d>
            <a:bevelT/>
          </a:sp3d>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600" b="1" dirty="0">
                <a:solidFill>
                  <a:schemeClr val="tx1"/>
                </a:solidFill>
                <a:effectLst>
                  <a:outerShdw blurRad="38100" dist="38100" dir="2700000" algn="tl">
                    <a:srgbClr val="000000">
                      <a:alpha val="43137"/>
                    </a:srgbClr>
                  </a:outerShdw>
                </a:effectLst>
                <a:latin typeface="Trebuchet MS" panose="020B0603020202020204" pitchFamily="34" charset="0"/>
              </a:rPr>
              <a:t>End of the implementation period</a:t>
            </a:r>
            <a:endParaRPr lang="ro-RO" sz="1600" b="1" dirty="0">
              <a:solidFill>
                <a:schemeClr val="tx1"/>
              </a:solidFill>
              <a:effectLst>
                <a:outerShdw blurRad="38100" dist="38100" dir="2700000" algn="tl">
                  <a:srgbClr val="000000">
                    <a:alpha val="43137"/>
                  </a:srgbClr>
                </a:outerShdw>
              </a:effectLst>
              <a:latin typeface="Trebuchet MS" panose="020B0603020202020204" pitchFamily="34" charset="0"/>
            </a:endParaRPr>
          </a:p>
        </p:txBody>
      </p:sp>
      <p:sp>
        <p:nvSpPr>
          <p:cNvPr id="13" name="Rectangle: Rounded Corners 12">
            <a:extLst>
              <a:ext uri="{FF2B5EF4-FFF2-40B4-BE49-F238E27FC236}">
                <a16:creationId xmlns:a16="http://schemas.microsoft.com/office/drawing/2014/main" xmlns="" id="{4AD47930-9AB9-4ADB-8025-F28119449DBF}"/>
              </a:ext>
            </a:extLst>
          </p:cNvPr>
          <p:cNvSpPr/>
          <p:nvPr/>
        </p:nvSpPr>
        <p:spPr>
          <a:xfrm>
            <a:off x="5297474" y="4634892"/>
            <a:ext cx="2757115" cy="1034467"/>
          </a:xfrm>
          <a:prstGeom prst="roundRect">
            <a:avLst/>
          </a:prstGeom>
          <a:effectLst>
            <a:glow>
              <a:schemeClr val="accent1">
                <a:alpha val="40000"/>
              </a:schemeClr>
            </a:glow>
            <a:reflection blurRad="6350" stA="52000" endA="300" endPos="43000" dir="5400000" sy="-100000" algn="bl" rotWithShape="0"/>
            <a:softEdge rad="76200"/>
          </a:effectLst>
          <a:scene3d>
            <a:camera prst="orthographicFront"/>
            <a:lightRig rig="threePt" dir="t"/>
          </a:scene3d>
          <a:sp3d>
            <a:bevelT/>
          </a:sp3d>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600" b="1" dirty="0">
                <a:solidFill>
                  <a:schemeClr val="tx1"/>
                </a:solidFill>
                <a:effectLst>
                  <a:outerShdw blurRad="38100" dist="38100" dir="2700000" algn="tl">
                    <a:srgbClr val="000000">
                      <a:alpha val="43137"/>
                    </a:srgbClr>
                  </a:outerShdw>
                </a:effectLst>
                <a:latin typeface="Trebuchet MS" panose="020B0603020202020204" pitchFamily="34" charset="0"/>
              </a:rPr>
              <a:t>6 months</a:t>
            </a:r>
            <a:endParaRPr lang="ro-RO" sz="1600" b="1" dirty="0">
              <a:solidFill>
                <a:schemeClr val="tx1"/>
              </a:solidFill>
              <a:effectLst>
                <a:outerShdw blurRad="38100" dist="38100" dir="2700000" algn="tl">
                  <a:srgbClr val="000000">
                    <a:alpha val="43137"/>
                  </a:srgbClr>
                </a:outerShdw>
              </a:effectLst>
              <a:latin typeface="Trebuchet MS" panose="020B0603020202020204" pitchFamily="34" charset="0"/>
            </a:endParaRPr>
          </a:p>
        </p:txBody>
      </p:sp>
      <p:sp>
        <p:nvSpPr>
          <p:cNvPr id="14" name="Rectangle: Rounded Corners 13">
            <a:extLst>
              <a:ext uri="{FF2B5EF4-FFF2-40B4-BE49-F238E27FC236}">
                <a16:creationId xmlns:a16="http://schemas.microsoft.com/office/drawing/2014/main" xmlns="" id="{B540ACE0-5EA0-4B7E-AD8B-01E39847869A}"/>
              </a:ext>
            </a:extLst>
          </p:cNvPr>
          <p:cNvSpPr/>
          <p:nvPr/>
        </p:nvSpPr>
        <p:spPr>
          <a:xfrm>
            <a:off x="8054590" y="5494614"/>
            <a:ext cx="3058808" cy="1034467"/>
          </a:xfrm>
          <a:prstGeom prst="roundRect">
            <a:avLst/>
          </a:prstGeom>
          <a:effectLst>
            <a:glow>
              <a:schemeClr val="accent1">
                <a:alpha val="40000"/>
              </a:schemeClr>
            </a:glow>
            <a:reflection blurRad="6350" stA="52000" endA="300" endPos="43000" dir="5400000" sy="-100000" algn="bl" rotWithShape="0"/>
            <a:softEdge rad="76200"/>
          </a:effectLst>
          <a:scene3d>
            <a:camera prst="orthographicFront"/>
            <a:lightRig rig="threePt" dir="t"/>
          </a:scene3d>
          <a:sp3d>
            <a:bevelT/>
          </a:sp3d>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600" b="1" dirty="0">
                <a:solidFill>
                  <a:schemeClr val="tx1"/>
                </a:solidFill>
                <a:effectLst>
                  <a:outerShdw blurRad="38100" dist="38100" dir="2700000" algn="tl">
                    <a:srgbClr val="000000">
                      <a:alpha val="43137"/>
                    </a:srgbClr>
                  </a:outerShdw>
                </a:effectLst>
                <a:latin typeface="Trebuchet MS" panose="020B0603020202020204" pitchFamily="34" charset="0"/>
              </a:rPr>
              <a:t>Final report ( </a:t>
            </a:r>
            <a:r>
              <a:rPr lang="en-US" sz="1600" dirty="0">
                <a:solidFill>
                  <a:schemeClr val="tx1"/>
                </a:solidFill>
                <a:effectLst>
                  <a:outerShdw blurRad="38100" dist="38100" dir="2700000" algn="tl">
                    <a:srgbClr val="000000">
                      <a:alpha val="43137"/>
                    </a:srgbClr>
                  </a:outerShdw>
                </a:effectLst>
                <a:latin typeface="Trebuchet MS" panose="020B0603020202020204" pitchFamily="34" charset="0"/>
              </a:rPr>
              <a:t>both</a:t>
            </a:r>
            <a:r>
              <a:rPr lang="en-US" sz="1600" b="1" dirty="0">
                <a:solidFill>
                  <a:schemeClr val="tx1"/>
                </a:solidFill>
                <a:effectLst>
                  <a:outerShdw blurRad="38100" dist="38100" dir="2700000" algn="tl">
                    <a:srgbClr val="000000">
                      <a:alpha val="43137"/>
                    </a:srgbClr>
                  </a:outerShdw>
                </a:effectLst>
                <a:latin typeface="Trebuchet MS" panose="020B0603020202020204" pitchFamily="34" charset="0"/>
              </a:rPr>
              <a:t> </a:t>
            </a:r>
            <a:r>
              <a:rPr lang="en-US" sz="1600" dirty="0">
                <a:solidFill>
                  <a:schemeClr val="tx1"/>
                </a:solidFill>
                <a:effectLst>
                  <a:outerShdw blurRad="38100" dist="38100" dir="2700000" algn="tl">
                    <a:srgbClr val="000000">
                      <a:alpha val="43137"/>
                    </a:srgbClr>
                  </a:outerShdw>
                </a:effectLst>
                <a:latin typeface="Trebuchet MS" panose="020B0603020202020204" pitchFamily="34" charset="0"/>
              </a:rPr>
              <a:t>narrative and financial parts)</a:t>
            </a:r>
            <a:r>
              <a:rPr lang="ro-RO" sz="1600" b="1" spc="600" dirty="0">
                <a:solidFill>
                  <a:schemeClr val="tx1"/>
                </a:solidFill>
                <a:effectLst>
                  <a:outerShdw blurRad="38100" dist="38100" dir="2700000" algn="tl">
                    <a:srgbClr val="000000">
                      <a:alpha val="43137"/>
                    </a:srgbClr>
                  </a:outerShdw>
                </a:effectLst>
                <a:latin typeface="Trebuchet MS" panose="020B0603020202020204" pitchFamily="34" charset="0"/>
              </a:rPr>
              <a:t> </a:t>
            </a:r>
          </a:p>
        </p:txBody>
      </p:sp>
    </p:spTree>
    <p:extLst>
      <p:ext uri="{BB962C8B-B14F-4D97-AF65-F5344CB8AC3E}">
        <p14:creationId xmlns:p14="http://schemas.microsoft.com/office/powerpoint/2010/main" val="12154526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6">
            <a:extLst>
              <a:ext uri="{FF2B5EF4-FFF2-40B4-BE49-F238E27FC236}">
                <a16:creationId xmlns:a16="http://schemas.microsoft.com/office/drawing/2014/main" xmlns="" id="{67EE8F7E-4AA2-4317-B5E9-28056316920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01638" y="0"/>
            <a:ext cx="11410950" cy="687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59" name="Picture 20">
            <a:extLst>
              <a:ext uri="{FF2B5EF4-FFF2-40B4-BE49-F238E27FC236}">
                <a16:creationId xmlns:a16="http://schemas.microsoft.com/office/drawing/2014/main" xmlns="" id="{83355B25-1E7C-41CD-9C54-B6A98F410847}"/>
              </a:ext>
            </a:extLst>
          </p:cNvPr>
          <p:cNvPicPr>
            <a:picLocks noChangeAspect="1"/>
          </p:cNvPicPr>
          <p:nvPr/>
        </p:nvPicPr>
        <p:blipFill>
          <a:blip r:embed="rId4">
            <a:extLst>
              <a:ext uri="{28A0092B-C50C-407E-A947-70E740481C1C}">
                <a14:useLocalDpi xmlns:a14="http://schemas.microsoft.com/office/drawing/2010/main" val="0"/>
              </a:ext>
            </a:extLst>
          </a:blip>
          <a:srcRect t="4903"/>
          <a:stretch>
            <a:fillRect/>
          </a:stretch>
        </p:blipFill>
        <p:spPr bwMode="auto">
          <a:xfrm>
            <a:off x="-25402" y="0"/>
            <a:ext cx="12217402" cy="6983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xmlns="" id="{A2AC51B0-CC3E-4374-8AAD-56653154F084}"/>
              </a:ext>
            </a:extLst>
          </p:cNvPr>
          <p:cNvSpPr/>
          <p:nvPr/>
        </p:nvSpPr>
        <p:spPr>
          <a:xfrm>
            <a:off x="5926138" y="2224088"/>
            <a:ext cx="6265862" cy="30019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ro-RO" sz="2800" dirty="0">
                <a:solidFill>
                  <a:schemeClr val="accent1">
                    <a:lumMod val="75000"/>
                  </a:schemeClr>
                </a:solidFill>
                <a:latin typeface="Trebuchet MS" pitchFamily="34"/>
              </a:rPr>
              <a:t> </a:t>
            </a:r>
            <a:endParaRPr lang="ro-RO" sz="6000" dirty="0">
              <a:solidFill>
                <a:schemeClr val="accent1">
                  <a:lumMod val="75000"/>
                </a:schemeClr>
              </a:solidFill>
            </a:endParaRPr>
          </a:p>
        </p:txBody>
      </p:sp>
      <p:sp>
        <p:nvSpPr>
          <p:cNvPr id="4" name="Rectangle 3">
            <a:extLst>
              <a:ext uri="{FF2B5EF4-FFF2-40B4-BE49-F238E27FC236}">
                <a16:creationId xmlns:a16="http://schemas.microsoft.com/office/drawing/2014/main" xmlns="" id="{D50C0C2D-BAEE-43FF-B429-0B163C933238}"/>
              </a:ext>
            </a:extLst>
          </p:cNvPr>
          <p:cNvSpPr/>
          <p:nvPr/>
        </p:nvSpPr>
        <p:spPr>
          <a:xfrm>
            <a:off x="2539383" y="591647"/>
            <a:ext cx="6768745" cy="461665"/>
          </a:xfrm>
          <a:prstGeom prst="rect">
            <a:avLst/>
          </a:prstGeom>
        </p:spPr>
        <p:txBody>
          <a:bodyPr wrap="square">
            <a:spAutoFit/>
          </a:bodyPr>
          <a:lstStyle/>
          <a:p>
            <a:pPr algn="ctr" eaLnBrk="1" fontAlgn="auto" hangingPunct="1">
              <a:spcBef>
                <a:spcPts val="0"/>
              </a:spcBef>
              <a:spcAft>
                <a:spcPts val="0"/>
              </a:spcAft>
              <a:defRPr/>
            </a:pPr>
            <a:endParaRPr lang="ro-RO" sz="2400" b="1" kern="0" dirty="0">
              <a:solidFill>
                <a:srgbClr val="003399"/>
              </a:solidFill>
              <a:latin typeface="Trebuchet MS" panose="020B0603020202020204" pitchFamily="34" charset="0"/>
            </a:endParaRPr>
          </a:p>
        </p:txBody>
      </p:sp>
      <p:sp>
        <p:nvSpPr>
          <p:cNvPr id="5" name="Rectangle 4">
            <a:extLst>
              <a:ext uri="{FF2B5EF4-FFF2-40B4-BE49-F238E27FC236}">
                <a16:creationId xmlns:a16="http://schemas.microsoft.com/office/drawing/2014/main" xmlns="" id="{506CFA21-1A9C-43A3-8B33-08953C3267C8}"/>
              </a:ext>
            </a:extLst>
          </p:cNvPr>
          <p:cNvSpPr/>
          <p:nvPr/>
        </p:nvSpPr>
        <p:spPr>
          <a:xfrm>
            <a:off x="865188" y="1631950"/>
            <a:ext cx="10117137" cy="424732"/>
          </a:xfrm>
          <a:prstGeom prst="rect">
            <a:avLst/>
          </a:prstGeom>
        </p:spPr>
        <p:txBody>
          <a:bodyPr>
            <a:spAutoFit/>
          </a:bodyPr>
          <a:lstStyle/>
          <a:p>
            <a:pPr algn="just">
              <a:lnSpc>
                <a:spcPct val="90000"/>
              </a:lnSpc>
              <a:spcBef>
                <a:spcPts val="1000"/>
              </a:spcBef>
              <a:buSzPct val="100000"/>
              <a:defRPr/>
            </a:pPr>
            <a:r>
              <a:rPr lang="en-US" sz="2400" kern="0" dirty="0">
                <a:solidFill>
                  <a:srgbClr val="003399"/>
                </a:solidFill>
                <a:latin typeface="Trebuchet MS"/>
                <a:ea typeface="MS PGothic" pitchFamily="34" charset="-128"/>
                <a:cs typeface="+mn-cs"/>
              </a:rPr>
              <a:t>	</a:t>
            </a:r>
            <a:r>
              <a:rPr lang="en-US" kern="0" dirty="0">
                <a:solidFill>
                  <a:schemeClr val="accent1">
                    <a:lumMod val="75000"/>
                  </a:schemeClr>
                </a:solidFill>
                <a:latin typeface="Trebuchet MS"/>
                <a:ea typeface="MS PGothic" pitchFamily="34" charset="-128"/>
              </a:rPr>
              <a:t> 	</a:t>
            </a:r>
            <a:endParaRPr lang="en-US" dirty="0">
              <a:solidFill>
                <a:schemeClr val="accent1">
                  <a:lumMod val="75000"/>
                </a:schemeClr>
              </a:solidFill>
              <a:latin typeface="Trebuchet MS" panose="020B0603020202020204" pitchFamily="34" charset="0"/>
              <a:ea typeface="Gill Sans MT" panose="020B0502020104020203" pitchFamily="34" charset="-18"/>
              <a:cs typeface="Gill Sans MT" panose="020B0502020104020203" pitchFamily="34" charset="-18"/>
            </a:endParaRPr>
          </a:p>
        </p:txBody>
      </p:sp>
      <p:sp>
        <p:nvSpPr>
          <p:cNvPr id="3" name="Rectangle 2">
            <a:extLst>
              <a:ext uri="{FF2B5EF4-FFF2-40B4-BE49-F238E27FC236}">
                <a16:creationId xmlns:a16="http://schemas.microsoft.com/office/drawing/2014/main" xmlns="" id="{A1ADED3A-55D4-4BC7-AA18-4AF266C727C9}"/>
              </a:ext>
            </a:extLst>
          </p:cNvPr>
          <p:cNvSpPr/>
          <p:nvPr/>
        </p:nvSpPr>
        <p:spPr>
          <a:xfrm>
            <a:off x="2638425" y="1053312"/>
            <a:ext cx="6096000" cy="707886"/>
          </a:xfrm>
          <a:prstGeom prst="rect">
            <a:avLst/>
          </a:prstGeom>
        </p:spPr>
        <p:txBody>
          <a:bodyPr>
            <a:spAutoFit/>
          </a:bodyPr>
          <a:lstStyle/>
          <a:p>
            <a:pPr algn="ctr"/>
            <a:endParaRPr lang="en-US" sz="2000" dirty="0">
              <a:solidFill>
                <a:srgbClr val="003399"/>
              </a:solidFill>
              <a:effectLst>
                <a:outerShdw blurRad="38100" dist="38100" dir="2700000" algn="tl">
                  <a:srgbClr val="000000">
                    <a:alpha val="43137"/>
                  </a:srgbClr>
                </a:outerShdw>
              </a:effectLst>
              <a:latin typeface="Trebuchet MS" panose="020B0603020202020204" pitchFamily="34" charset="0"/>
              <a:ea typeface="Gill Sans MT" panose="020B0502020104020203" pitchFamily="34" charset="-18"/>
              <a:cs typeface="Gill Sans MT" panose="020B0502020104020203" pitchFamily="34" charset="-18"/>
            </a:endParaRPr>
          </a:p>
          <a:p>
            <a:pPr algn="ctr"/>
            <a:r>
              <a:rPr lang="en-GB" sz="2000" b="1" dirty="0">
                <a:solidFill>
                  <a:srgbClr val="4472C4">
                    <a:lumMod val="75000"/>
                  </a:srgbClr>
                </a:solidFill>
                <a:latin typeface="Trebuchet MS" panose="020B0603020202020204" pitchFamily="34" charset="0"/>
              </a:rPr>
              <a:t>Narrative report (part of the interim/final report)</a:t>
            </a:r>
            <a:endParaRPr lang="ro-RO" dirty="0"/>
          </a:p>
        </p:txBody>
      </p:sp>
      <p:pic>
        <p:nvPicPr>
          <p:cNvPr id="10" name="Picture 9">
            <a:extLst>
              <a:ext uri="{FF2B5EF4-FFF2-40B4-BE49-F238E27FC236}">
                <a16:creationId xmlns:a16="http://schemas.microsoft.com/office/drawing/2014/main" xmlns="" id="{29FBC72B-06AA-4A96-B71F-2053F60A50E3}"/>
              </a:ext>
            </a:extLst>
          </p:cNvPr>
          <p:cNvPicPr>
            <a:picLocks noChangeAspect="1"/>
          </p:cNvPicPr>
          <p:nvPr/>
        </p:nvPicPr>
        <p:blipFill>
          <a:blip r:embed="rId5"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346634" y="2364379"/>
            <a:ext cx="1912378" cy="2024871"/>
          </a:xfrm>
          <a:prstGeom prst="rect">
            <a:avLst/>
          </a:prstGeom>
        </p:spPr>
      </p:pic>
      <p:sp>
        <p:nvSpPr>
          <p:cNvPr id="12" name="Rectangle 11">
            <a:extLst>
              <a:ext uri="{FF2B5EF4-FFF2-40B4-BE49-F238E27FC236}">
                <a16:creationId xmlns:a16="http://schemas.microsoft.com/office/drawing/2014/main" xmlns="" id="{9477B87C-F977-4802-8CAC-788572A1D811}"/>
              </a:ext>
            </a:extLst>
          </p:cNvPr>
          <p:cNvSpPr/>
          <p:nvPr/>
        </p:nvSpPr>
        <p:spPr>
          <a:xfrm>
            <a:off x="667540" y="3103857"/>
            <a:ext cx="1171576" cy="584775"/>
          </a:xfrm>
          <a:prstGeom prst="rect">
            <a:avLst/>
          </a:prstGeom>
        </p:spPr>
        <p:txBody>
          <a:bodyPr wrap="square">
            <a:spAutoFit/>
          </a:bodyPr>
          <a:lstStyle/>
          <a:p>
            <a:pPr algn="ctr"/>
            <a:r>
              <a:rPr lang="en-US" sz="1600" b="1" dirty="0">
                <a:latin typeface="Trebuchet MS" pitchFamily="34"/>
              </a:rPr>
              <a:t>Narrative report </a:t>
            </a:r>
          </a:p>
        </p:txBody>
      </p:sp>
      <p:sp>
        <p:nvSpPr>
          <p:cNvPr id="6" name="Rectangle 5">
            <a:extLst>
              <a:ext uri="{FF2B5EF4-FFF2-40B4-BE49-F238E27FC236}">
                <a16:creationId xmlns:a16="http://schemas.microsoft.com/office/drawing/2014/main" xmlns="" id="{05670246-66B6-4CC8-97A6-3DB99DABB5DE}"/>
              </a:ext>
            </a:extLst>
          </p:cNvPr>
          <p:cNvSpPr/>
          <p:nvPr/>
        </p:nvSpPr>
        <p:spPr>
          <a:xfrm>
            <a:off x="2638424" y="2635319"/>
            <a:ext cx="7305675" cy="2411942"/>
          </a:xfrm>
          <a:prstGeom prst="rect">
            <a:avLst/>
          </a:prstGeom>
        </p:spPr>
        <p:txBody>
          <a:bodyPr wrap="square">
            <a:spAutoFit/>
          </a:bodyPr>
          <a:lstStyle/>
          <a:p>
            <a:pPr marL="342900" lvl="0" indent="-342900" algn="just">
              <a:buFont typeface="Wingdings" panose="05000000000000000000" pitchFamily="2" charset="2"/>
              <a:buChar char="q"/>
              <a:defRPr/>
            </a:pPr>
            <a:r>
              <a:rPr lang="en-GB" sz="1600" dirty="0">
                <a:solidFill>
                  <a:srgbClr val="003399"/>
                </a:solidFill>
                <a:latin typeface="Trebuchet MS" panose="020B0603020202020204" pitchFamily="34" charset="0"/>
              </a:rPr>
              <a:t>Progress in implementation for the period starting the first day of the project implementation until the date foreseen in the </a:t>
            </a:r>
            <a:r>
              <a:rPr lang="en-GB" sz="1600" dirty="0" err="1">
                <a:solidFill>
                  <a:srgbClr val="003399"/>
                </a:solidFill>
                <a:latin typeface="Trebuchet MS" panose="020B0603020202020204" pitchFamily="34" charset="0"/>
              </a:rPr>
              <a:t>eMS</a:t>
            </a:r>
            <a:r>
              <a:rPr lang="en-GB" sz="1600" dirty="0">
                <a:solidFill>
                  <a:srgbClr val="003399"/>
                </a:solidFill>
                <a:latin typeface="Trebuchet MS" panose="020B0603020202020204" pitchFamily="34" charset="0"/>
              </a:rPr>
              <a:t> (Application Form – reporting period) for submitting the interim report/or until the last date of project implementation period (final report). The narrative report shall contain detailed information on the implementation of project activities, on indicators, outputs, deliverables, project’s potential impact and its sustainability</a:t>
            </a:r>
            <a:r>
              <a:rPr lang="en-US" sz="1600" kern="0" dirty="0">
                <a:solidFill>
                  <a:srgbClr val="003399"/>
                </a:solidFill>
                <a:latin typeface="Trebuchet MS"/>
                <a:ea typeface="MS PGothic" pitchFamily="34" charset="-128"/>
              </a:rPr>
              <a:t> (includes </a:t>
            </a:r>
            <a:r>
              <a:rPr lang="en-US" sz="1600" kern="0" dirty="0">
                <a:solidFill>
                  <a:srgbClr val="003399"/>
                </a:solidFill>
                <a:latin typeface="Trebuchet MS" panose="020B0603020202020204" pitchFamily="34" charset="0"/>
                <a:ea typeface="MS PGothic" pitchFamily="34" charset="-128"/>
              </a:rPr>
              <a:t>d</a:t>
            </a:r>
            <a:r>
              <a:rPr lang="en-US" sz="1600" dirty="0">
                <a:solidFill>
                  <a:srgbClr val="003399"/>
                </a:solidFill>
                <a:latin typeface="Trebuchet MS" panose="020B0603020202020204" pitchFamily="34" charset="0"/>
                <a:ea typeface="Times New Roman" panose="02020603050405020304" pitchFamily="18" charset="0"/>
              </a:rPr>
              <a:t>ocumentary evidence of outputs, documentary evidence of deliverables, promotional materials).</a:t>
            </a:r>
          </a:p>
          <a:p>
            <a:pPr marL="800100" lvl="1" indent="-342900" algn="just">
              <a:lnSpc>
                <a:spcPct val="90000"/>
              </a:lnSpc>
              <a:spcBef>
                <a:spcPts val="1000"/>
              </a:spcBef>
              <a:buSzPct val="100000"/>
              <a:buFont typeface="Wingdings" panose="05000000000000000000" pitchFamily="2" charset="2"/>
              <a:buChar char="q"/>
              <a:defRPr/>
            </a:pPr>
            <a:endParaRPr lang="en-US" sz="1600" kern="0" dirty="0">
              <a:solidFill>
                <a:schemeClr val="accent1">
                  <a:lumMod val="75000"/>
                </a:schemeClr>
              </a:solidFill>
              <a:latin typeface="Trebuchet MS"/>
              <a:ea typeface="MS PGothic" pitchFamily="34" charset="-128"/>
            </a:endParaRPr>
          </a:p>
        </p:txBody>
      </p:sp>
    </p:spTree>
    <p:extLst>
      <p:ext uri="{BB962C8B-B14F-4D97-AF65-F5344CB8AC3E}">
        <p14:creationId xmlns:p14="http://schemas.microsoft.com/office/powerpoint/2010/main" val="25347555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6">
            <a:extLst>
              <a:ext uri="{FF2B5EF4-FFF2-40B4-BE49-F238E27FC236}">
                <a16:creationId xmlns:a16="http://schemas.microsoft.com/office/drawing/2014/main" xmlns="" id="{67EE8F7E-4AA2-4317-B5E9-28056316920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01638" y="0"/>
            <a:ext cx="11410950" cy="687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59" name="Picture 20">
            <a:extLst>
              <a:ext uri="{FF2B5EF4-FFF2-40B4-BE49-F238E27FC236}">
                <a16:creationId xmlns:a16="http://schemas.microsoft.com/office/drawing/2014/main" xmlns="" id="{83355B25-1E7C-41CD-9C54-B6A98F410847}"/>
              </a:ext>
            </a:extLst>
          </p:cNvPr>
          <p:cNvPicPr>
            <a:picLocks noChangeAspect="1"/>
          </p:cNvPicPr>
          <p:nvPr/>
        </p:nvPicPr>
        <p:blipFill>
          <a:blip r:embed="rId4">
            <a:extLst>
              <a:ext uri="{28A0092B-C50C-407E-A947-70E740481C1C}">
                <a14:useLocalDpi xmlns:a14="http://schemas.microsoft.com/office/drawing/2010/main" val="0"/>
              </a:ext>
            </a:extLst>
          </a:blip>
          <a:srcRect t="4903"/>
          <a:stretch>
            <a:fillRect/>
          </a:stretch>
        </p:blipFill>
        <p:spPr bwMode="auto">
          <a:xfrm>
            <a:off x="-22226" y="-74393"/>
            <a:ext cx="12217402" cy="6983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xmlns="" id="{A2AC51B0-CC3E-4374-8AAD-56653154F084}"/>
              </a:ext>
            </a:extLst>
          </p:cNvPr>
          <p:cNvSpPr/>
          <p:nvPr/>
        </p:nvSpPr>
        <p:spPr>
          <a:xfrm>
            <a:off x="5926138" y="2224088"/>
            <a:ext cx="6265862" cy="30019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ro-RO" sz="2800" dirty="0">
                <a:solidFill>
                  <a:schemeClr val="accent1">
                    <a:lumMod val="75000"/>
                  </a:schemeClr>
                </a:solidFill>
                <a:latin typeface="Trebuchet MS" pitchFamily="34"/>
              </a:rPr>
              <a:t> </a:t>
            </a:r>
            <a:endParaRPr lang="ro-RO" sz="6000" dirty="0">
              <a:solidFill>
                <a:schemeClr val="accent1">
                  <a:lumMod val="75000"/>
                </a:schemeClr>
              </a:solidFill>
            </a:endParaRPr>
          </a:p>
        </p:txBody>
      </p:sp>
      <p:sp>
        <p:nvSpPr>
          <p:cNvPr id="4" name="Rectangle 3">
            <a:extLst>
              <a:ext uri="{FF2B5EF4-FFF2-40B4-BE49-F238E27FC236}">
                <a16:creationId xmlns:a16="http://schemas.microsoft.com/office/drawing/2014/main" xmlns="" id="{D50C0C2D-BAEE-43FF-B429-0B163C933238}"/>
              </a:ext>
            </a:extLst>
          </p:cNvPr>
          <p:cNvSpPr/>
          <p:nvPr/>
        </p:nvSpPr>
        <p:spPr>
          <a:xfrm>
            <a:off x="2539383" y="591647"/>
            <a:ext cx="6768745" cy="461665"/>
          </a:xfrm>
          <a:prstGeom prst="rect">
            <a:avLst/>
          </a:prstGeom>
        </p:spPr>
        <p:txBody>
          <a:bodyPr wrap="square">
            <a:spAutoFit/>
          </a:bodyPr>
          <a:lstStyle/>
          <a:p>
            <a:pPr algn="ctr" eaLnBrk="1" fontAlgn="auto" hangingPunct="1">
              <a:spcBef>
                <a:spcPts val="0"/>
              </a:spcBef>
              <a:spcAft>
                <a:spcPts val="0"/>
              </a:spcAft>
              <a:defRPr/>
            </a:pPr>
            <a:r>
              <a:rPr lang="en-US" sz="2400" b="1" kern="0" dirty="0">
                <a:solidFill>
                  <a:srgbClr val="003399"/>
                </a:solidFill>
                <a:latin typeface="Trebuchet MS" panose="020B0603020202020204" pitchFamily="34" charset="0"/>
              </a:rPr>
              <a:t>List of Expenditures</a:t>
            </a:r>
            <a:endParaRPr lang="ro-RO" sz="2400" b="1" kern="0" dirty="0">
              <a:solidFill>
                <a:srgbClr val="003399"/>
              </a:solidFill>
              <a:latin typeface="Trebuchet MS" panose="020B0603020202020204" pitchFamily="34" charset="0"/>
            </a:endParaRPr>
          </a:p>
        </p:txBody>
      </p:sp>
      <p:sp>
        <p:nvSpPr>
          <p:cNvPr id="5" name="Rectangle 4">
            <a:extLst>
              <a:ext uri="{FF2B5EF4-FFF2-40B4-BE49-F238E27FC236}">
                <a16:creationId xmlns:a16="http://schemas.microsoft.com/office/drawing/2014/main" xmlns="" id="{506CFA21-1A9C-43A3-8B33-08953C3267C8}"/>
              </a:ext>
            </a:extLst>
          </p:cNvPr>
          <p:cNvSpPr/>
          <p:nvPr/>
        </p:nvSpPr>
        <p:spPr>
          <a:xfrm>
            <a:off x="865188" y="1631950"/>
            <a:ext cx="10117137" cy="424732"/>
          </a:xfrm>
          <a:prstGeom prst="rect">
            <a:avLst/>
          </a:prstGeom>
        </p:spPr>
        <p:txBody>
          <a:bodyPr>
            <a:spAutoFit/>
          </a:bodyPr>
          <a:lstStyle/>
          <a:p>
            <a:pPr algn="just">
              <a:lnSpc>
                <a:spcPct val="90000"/>
              </a:lnSpc>
              <a:spcBef>
                <a:spcPts val="1000"/>
              </a:spcBef>
              <a:buSzPct val="100000"/>
              <a:defRPr/>
            </a:pPr>
            <a:r>
              <a:rPr lang="en-US" sz="2400" kern="0" dirty="0">
                <a:solidFill>
                  <a:srgbClr val="003399"/>
                </a:solidFill>
                <a:latin typeface="Trebuchet MS"/>
                <a:ea typeface="MS PGothic" pitchFamily="34" charset="-128"/>
                <a:cs typeface="+mn-cs"/>
              </a:rPr>
              <a:t>	</a:t>
            </a:r>
            <a:r>
              <a:rPr lang="en-US" kern="0" dirty="0">
                <a:solidFill>
                  <a:schemeClr val="accent1">
                    <a:lumMod val="75000"/>
                  </a:schemeClr>
                </a:solidFill>
                <a:latin typeface="Trebuchet MS"/>
                <a:ea typeface="MS PGothic" pitchFamily="34" charset="-128"/>
              </a:rPr>
              <a:t> 	</a:t>
            </a:r>
            <a:endParaRPr lang="en-US" dirty="0">
              <a:solidFill>
                <a:schemeClr val="accent1">
                  <a:lumMod val="75000"/>
                </a:schemeClr>
              </a:solidFill>
              <a:latin typeface="Trebuchet MS" panose="020B0603020202020204" pitchFamily="34" charset="0"/>
              <a:ea typeface="Gill Sans MT" panose="020B0502020104020203" pitchFamily="34" charset="-18"/>
              <a:cs typeface="Gill Sans MT" panose="020B0502020104020203" pitchFamily="34" charset="-18"/>
            </a:endParaRPr>
          </a:p>
        </p:txBody>
      </p:sp>
      <p:sp>
        <p:nvSpPr>
          <p:cNvPr id="2" name="TextBox 1">
            <a:extLst>
              <a:ext uri="{FF2B5EF4-FFF2-40B4-BE49-F238E27FC236}">
                <a16:creationId xmlns:a16="http://schemas.microsoft.com/office/drawing/2014/main" xmlns="" id="{16500325-C322-45E9-9BC6-2F1496254818}"/>
              </a:ext>
            </a:extLst>
          </p:cNvPr>
          <p:cNvSpPr txBox="1"/>
          <p:nvPr/>
        </p:nvSpPr>
        <p:spPr>
          <a:xfrm>
            <a:off x="-3176" y="2932034"/>
            <a:ext cx="12176125" cy="4004943"/>
          </a:xfrm>
          <a:prstGeom prst="rect">
            <a:avLst/>
          </a:prstGeom>
          <a:noFill/>
        </p:spPr>
        <p:txBody>
          <a:bodyPr wrap="square" numCol="2" rtlCol="0">
            <a:spAutoFit/>
          </a:bodyPr>
          <a:lstStyle/>
          <a:p>
            <a:pPr marL="90170" algn="just">
              <a:lnSpc>
                <a:spcPct val="115000"/>
              </a:lnSpc>
              <a:spcAft>
                <a:spcPts val="0"/>
              </a:spcAft>
            </a:pPr>
            <a:r>
              <a:rPr lang="en-US" sz="1500" b="1" dirty="0">
                <a:solidFill>
                  <a:srgbClr val="003399"/>
                </a:solidFill>
                <a:latin typeface="Trebuchet MS" panose="020B0603020202020204" pitchFamily="34" charset="0"/>
                <a:ea typeface="Gill Sans MT" panose="020B0502020104020203" pitchFamily="34" charset="-18"/>
                <a:cs typeface="Gill Sans MT" panose="020B0502020104020203" pitchFamily="34" charset="-18"/>
              </a:rPr>
              <a:t>The following provisions should be respected when filling in </a:t>
            </a:r>
            <a:r>
              <a:rPr lang="en-US" sz="1500" b="1" dirty="0" err="1">
                <a:solidFill>
                  <a:srgbClr val="003399"/>
                </a:solidFill>
                <a:latin typeface="Trebuchet MS" panose="020B0603020202020204" pitchFamily="34" charset="0"/>
                <a:ea typeface="Gill Sans MT" panose="020B0502020104020203" pitchFamily="34" charset="-18"/>
                <a:cs typeface="Gill Sans MT" panose="020B0502020104020203" pitchFamily="34" charset="-18"/>
              </a:rPr>
              <a:t>LoE</a:t>
            </a:r>
            <a:r>
              <a:rPr lang="en-US" sz="1500" b="1" dirty="0">
                <a:solidFill>
                  <a:srgbClr val="003399"/>
                </a:solidFill>
                <a:latin typeface="Trebuchet MS" panose="020B0603020202020204" pitchFamily="34" charset="0"/>
                <a:ea typeface="Gill Sans MT" panose="020B0502020104020203" pitchFamily="34" charset="-18"/>
                <a:cs typeface="Gill Sans MT" panose="020B0502020104020203" pitchFamily="34" charset="-18"/>
              </a:rPr>
              <a:t>:</a:t>
            </a:r>
            <a:endParaRPr lang="ro-RO" sz="1500" b="1" dirty="0">
              <a:solidFill>
                <a:srgbClr val="003399"/>
              </a:solidFill>
              <a:latin typeface="Trebuchet MS" panose="020B0603020202020204" pitchFamily="34" charset="0"/>
              <a:ea typeface="Gill Sans MT" panose="020B0502020104020203" pitchFamily="34" charset="-18"/>
              <a:cs typeface="Gill Sans MT" panose="020B0502020104020203" pitchFamily="34" charset="-18"/>
            </a:endParaRPr>
          </a:p>
          <a:p>
            <a:pPr marL="342900" lvl="0" indent="-342900" algn="just">
              <a:lnSpc>
                <a:spcPct val="115000"/>
              </a:lnSpc>
              <a:spcBef>
                <a:spcPts val="605"/>
              </a:spcBef>
              <a:spcAft>
                <a:spcPts val="0"/>
              </a:spcAft>
              <a:buFont typeface="Wingdings" panose="05000000000000000000" pitchFamily="2" charset="2"/>
              <a:buChar char=""/>
              <a:tabLst>
                <a:tab pos="541655" algn="l"/>
                <a:tab pos="542290" algn="l"/>
              </a:tabLst>
            </a:pPr>
            <a:r>
              <a:rPr lang="en-US" sz="1500" b="1" dirty="0">
                <a:solidFill>
                  <a:srgbClr val="003399"/>
                </a:solidFill>
                <a:latin typeface="Trebuchet MS" panose="020B0603020202020204" pitchFamily="34" charset="0"/>
                <a:ea typeface="Gill Sans MT" panose="020B0502020104020203" pitchFamily="34" charset="-18"/>
                <a:cs typeface="Gill Sans MT" panose="020B0502020104020203" pitchFamily="34" charset="-18"/>
              </a:rPr>
              <a:t>The expenditures - within the reporting period of the report </a:t>
            </a:r>
          </a:p>
          <a:p>
            <a:pPr marL="342900" lvl="0" indent="-342900" algn="just">
              <a:lnSpc>
                <a:spcPct val="115000"/>
              </a:lnSpc>
              <a:spcBef>
                <a:spcPts val="605"/>
              </a:spcBef>
              <a:spcAft>
                <a:spcPts val="0"/>
              </a:spcAft>
              <a:buFont typeface="Wingdings" panose="05000000000000000000" pitchFamily="2" charset="2"/>
              <a:buChar char=""/>
              <a:tabLst>
                <a:tab pos="541655" algn="l"/>
                <a:tab pos="542290" algn="l"/>
              </a:tabLst>
            </a:pPr>
            <a:r>
              <a:rPr lang="en-US" sz="1500" b="1" dirty="0">
                <a:solidFill>
                  <a:srgbClr val="003399"/>
                </a:solidFill>
                <a:latin typeface="Trebuchet MS" panose="020B0603020202020204" pitchFamily="34" charset="0"/>
                <a:ea typeface="Gill Sans MT" panose="020B0502020104020203" pitchFamily="34" charset="-18"/>
                <a:cs typeface="Gill Sans MT" panose="020B0502020104020203" pitchFamily="34" charset="-18"/>
              </a:rPr>
              <a:t>Expenditures - reported per Budget lines and Group of Activities;</a:t>
            </a:r>
            <a:endParaRPr lang="ro-RO" sz="1500" b="1" dirty="0">
              <a:solidFill>
                <a:srgbClr val="003399"/>
              </a:solidFill>
              <a:latin typeface="Trebuchet MS" panose="020B0603020202020204" pitchFamily="34" charset="0"/>
              <a:ea typeface="Gill Sans MT" panose="020B0502020104020203" pitchFamily="34" charset="-18"/>
              <a:cs typeface="Gill Sans MT" panose="020B0502020104020203" pitchFamily="34" charset="-18"/>
            </a:endParaRPr>
          </a:p>
          <a:p>
            <a:pPr marL="342900" lvl="0" indent="-342900" algn="just">
              <a:lnSpc>
                <a:spcPct val="115000"/>
              </a:lnSpc>
              <a:spcBef>
                <a:spcPts val="605"/>
              </a:spcBef>
              <a:spcAft>
                <a:spcPts val="0"/>
              </a:spcAft>
              <a:buFont typeface="Wingdings" panose="05000000000000000000" pitchFamily="2" charset="2"/>
              <a:buChar char=""/>
              <a:tabLst>
                <a:tab pos="541655" algn="l"/>
                <a:tab pos="542290" algn="l"/>
              </a:tabLst>
            </a:pPr>
            <a:r>
              <a:rPr lang="en-US" sz="1500" b="1" dirty="0">
                <a:solidFill>
                  <a:srgbClr val="003399"/>
                </a:solidFill>
                <a:latin typeface="Trebuchet MS" panose="020B0603020202020204" pitchFamily="34" charset="0"/>
                <a:ea typeface="Gill Sans MT" panose="020B0502020104020203" pitchFamily="34" charset="-18"/>
                <a:cs typeface="Gill Sans MT" panose="020B0502020104020203" pitchFamily="34" charset="-18"/>
              </a:rPr>
              <a:t>For staff costs, each item in the </a:t>
            </a:r>
            <a:r>
              <a:rPr lang="en-US" sz="1500" b="1" dirty="0" err="1">
                <a:solidFill>
                  <a:srgbClr val="003399"/>
                </a:solidFill>
                <a:latin typeface="Trebuchet MS" panose="020B0603020202020204" pitchFamily="34" charset="0"/>
                <a:ea typeface="Gill Sans MT" panose="020B0502020104020203" pitchFamily="34" charset="-18"/>
                <a:cs typeface="Gill Sans MT" panose="020B0502020104020203" pitchFamily="34" charset="-18"/>
              </a:rPr>
              <a:t>LoE</a:t>
            </a:r>
            <a:r>
              <a:rPr lang="en-US" sz="1500" b="1" dirty="0">
                <a:solidFill>
                  <a:srgbClr val="003399"/>
                </a:solidFill>
                <a:latin typeface="Trebuchet MS" panose="020B0603020202020204" pitchFamily="34" charset="0"/>
                <a:ea typeface="Gill Sans MT" panose="020B0502020104020203" pitchFamily="34" charset="-18"/>
                <a:cs typeface="Gill Sans MT" panose="020B0502020104020203" pitchFamily="34" charset="-18"/>
              </a:rPr>
              <a:t> is separated per person/per month and staff costs are declared under the GA Management unless they are budgeted under other GAs due to national legislation or the organization’s internal rules.</a:t>
            </a:r>
            <a:endParaRPr lang="ro-RO" sz="1500" b="1" dirty="0">
              <a:solidFill>
                <a:srgbClr val="003399"/>
              </a:solidFill>
              <a:latin typeface="Trebuchet MS" panose="020B0603020202020204" pitchFamily="34" charset="0"/>
              <a:ea typeface="Gill Sans MT" panose="020B0502020104020203" pitchFamily="34" charset="-18"/>
              <a:cs typeface="Gill Sans MT" panose="020B0502020104020203" pitchFamily="34" charset="-18"/>
            </a:endParaRPr>
          </a:p>
          <a:p>
            <a:pPr marL="342900" lvl="0" indent="-342900" algn="just">
              <a:lnSpc>
                <a:spcPct val="115000"/>
              </a:lnSpc>
              <a:spcBef>
                <a:spcPts val="605"/>
              </a:spcBef>
              <a:spcAft>
                <a:spcPts val="0"/>
              </a:spcAft>
              <a:buFont typeface="Wingdings" panose="05000000000000000000" pitchFamily="2" charset="2"/>
              <a:buChar char=""/>
              <a:tabLst>
                <a:tab pos="541655" algn="l"/>
                <a:tab pos="542290" algn="l"/>
              </a:tabLst>
            </a:pPr>
            <a:r>
              <a:rPr lang="en-US" sz="1500" b="1" dirty="0">
                <a:solidFill>
                  <a:srgbClr val="003399"/>
                </a:solidFill>
                <a:latin typeface="Trebuchet MS" panose="020B0603020202020204" pitchFamily="34" charset="0"/>
                <a:ea typeface="Gill Sans MT" panose="020B0502020104020203" pitchFamily="34" charset="-18"/>
                <a:cs typeface="Gill Sans MT" panose="020B0502020104020203" pitchFamily="34" charset="-18"/>
              </a:rPr>
              <a:t>For Travel and accommodation - expenditure are reported per person.</a:t>
            </a:r>
          </a:p>
          <a:p>
            <a:pPr marL="342900" lvl="0" indent="-342900" algn="just">
              <a:lnSpc>
                <a:spcPct val="115000"/>
              </a:lnSpc>
              <a:spcBef>
                <a:spcPts val="605"/>
              </a:spcBef>
              <a:spcAft>
                <a:spcPts val="0"/>
              </a:spcAft>
              <a:buFont typeface="Wingdings" panose="05000000000000000000" pitchFamily="2" charset="2"/>
              <a:buChar char=""/>
              <a:tabLst>
                <a:tab pos="541655" algn="l"/>
                <a:tab pos="542290" algn="l"/>
              </a:tabLst>
            </a:pPr>
            <a:r>
              <a:rPr lang="en-US" sz="1500" b="1" dirty="0">
                <a:solidFill>
                  <a:srgbClr val="003399"/>
                </a:solidFill>
                <a:latin typeface="Trebuchet MS" panose="020B0603020202020204" pitchFamily="34" charset="0"/>
                <a:ea typeface="Gill Sans MT" panose="020B0502020104020203" pitchFamily="34" charset="-18"/>
                <a:cs typeface="Gill Sans MT" panose="020B0502020104020203" pitchFamily="34" charset="-18"/>
              </a:rPr>
              <a:t>Costs outside </a:t>
            </a:r>
            <a:r>
              <a:rPr lang="en-US" sz="1500" b="1" dirty="0" err="1">
                <a:solidFill>
                  <a:srgbClr val="003399"/>
                </a:solidFill>
                <a:latin typeface="Trebuchet MS" panose="020B0603020202020204" pitchFamily="34" charset="0"/>
                <a:ea typeface="Gill Sans MT" panose="020B0502020104020203" pitchFamily="34" charset="-18"/>
                <a:cs typeface="Gill Sans MT" panose="020B0502020104020203" pitchFamily="34" charset="-18"/>
              </a:rPr>
              <a:t>programme</a:t>
            </a:r>
            <a:r>
              <a:rPr lang="en-US" sz="1500" b="1" dirty="0">
                <a:solidFill>
                  <a:srgbClr val="003399"/>
                </a:solidFill>
                <a:latin typeface="Trebuchet MS" panose="020B0603020202020204" pitchFamily="34" charset="0"/>
                <a:ea typeface="Gill Sans MT" panose="020B0502020104020203" pitchFamily="34" charset="-18"/>
                <a:cs typeface="Gill Sans MT" panose="020B0502020104020203" pitchFamily="34" charset="-18"/>
              </a:rPr>
              <a:t> area have to be declared according to the „Expenditure Outside (The Union Part Of) The Programme Area” section and ticked in the </a:t>
            </a:r>
            <a:r>
              <a:rPr lang="en-US" sz="1500" b="1" dirty="0" err="1">
                <a:solidFill>
                  <a:srgbClr val="003399"/>
                </a:solidFill>
                <a:latin typeface="Trebuchet MS" panose="020B0603020202020204" pitchFamily="34" charset="0"/>
                <a:ea typeface="Gill Sans MT" panose="020B0502020104020203" pitchFamily="34" charset="-18"/>
                <a:cs typeface="Gill Sans MT" panose="020B0502020104020203" pitchFamily="34" charset="-18"/>
              </a:rPr>
              <a:t>LoE</a:t>
            </a:r>
            <a:r>
              <a:rPr lang="en-US" sz="1500" b="1" dirty="0">
                <a:solidFill>
                  <a:srgbClr val="003399"/>
                </a:solidFill>
                <a:latin typeface="Trebuchet MS" panose="020B0603020202020204" pitchFamily="34" charset="0"/>
                <a:ea typeface="Gill Sans MT" panose="020B0502020104020203" pitchFamily="34" charset="-18"/>
                <a:cs typeface="Gill Sans MT" panose="020B0502020104020203" pitchFamily="34" charset="-18"/>
              </a:rPr>
              <a:t> (if the case).</a:t>
            </a:r>
          </a:p>
          <a:p>
            <a:pPr marL="342900" lvl="0" indent="-342900" algn="just">
              <a:lnSpc>
                <a:spcPct val="115000"/>
              </a:lnSpc>
              <a:spcBef>
                <a:spcPts val="605"/>
              </a:spcBef>
              <a:spcAft>
                <a:spcPts val="0"/>
              </a:spcAft>
              <a:buFont typeface="Wingdings" panose="05000000000000000000" pitchFamily="2" charset="2"/>
              <a:buChar char=""/>
              <a:tabLst>
                <a:tab pos="541655" algn="l"/>
                <a:tab pos="542290" algn="l"/>
              </a:tabLst>
            </a:pPr>
            <a:r>
              <a:rPr lang="en-US" sz="1500" b="1" dirty="0">
                <a:solidFill>
                  <a:srgbClr val="003399"/>
                </a:solidFill>
                <a:latin typeface="Trebuchet MS" panose="020B0603020202020204" pitchFamily="34" charset="0"/>
                <a:ea typeface="Gill Sans MT" panose="020B0502020104020203" pitchFamily="34" charset="-18"/>
                <a:cs typeface="Gill Sans MT" panose="020B0502020104020203" pitchFamily="34" charset="-18"/>
              </a:rPr>
              <a:t>All the sections of </a:t>
            </a:r>
            <a:r>
              <a:rPr lang="en-US" sz="1500" b="1" dirty="0" err="1">
                <a:solidFill>
                  <a:srgbClr val="003399"/>
                </a:solidFill>
                <a:latin typeface="Trebuchet MS" panose="020B0603020202020204" pitchFamily="34" charset="0"/>
                <a:ea typeface="Gill Sans MT" panose="020B0502020104020203" pitchFamily="34" charset="-18"/>
                <a:cs typeface="Gill Sans MT" panose="020B0502020104020203" pitchFamily="34" charset="-18"/>
              </a:rPr>
              <a:t>LoE</a:t>
            </a:r>
            <a:r>
              <a:rPr lang="en-US" sz="1500" b="1" dirty="0">
                <a:solidFill>
                  <a:srgbClr val="003399"/>
                </a:solidFill>
                <a:latin typeface="Trebuchet MS" panose="020B0603020202020204" pitchFamily="34" charset="0"/>
                <a:ea typeface="Gill Sans MT" panose="020B0502020104020203" pitchFamily="34" charset="-18"/>
                <a:cs typeface="Gill Sans MT" panose="020B0502020104020203" pitchFamily="34" charset="-18"/>
              </a:rPr>
              <a:t> have to be filled in.</a:t>
            </a:r>
          </a:p>
          <a:p>
            <a:pPr lvl="0" algn="just">
              <a:lnSpc>
                <a:spcPct val="115000"/>
              </a:lnSpc>
              <a:spcBef>
                <a:spcPts val="605"/>
              </a:spcBef>
              <a:spcAft>
                <a:spcPts val="0"/>
              </a:spcAft>
              <a:tabLst>
                <a:tab pos="541655" algn="l"/>
                <a:tab pos="542290" algn="l"/>
              </a:tabLst>
            </a:pPr>
            <a:endParaRPr lang="en-US" sz="1500" b="1" dirty="0">
              <a:solidFill>
                <a:srgbClr val="003399"/>
              </a:solidFill>
              <a:latin typeface="Trebuchet MS" panose="020B0603020202020204" pitchFamily="34" charset="0"/>
              <a:ea typeface="Gill Sans MT" panose="020B0502020104020203" pitchFamily="34" charset="-18"/>
              <a:cs typeface="Gill Sans MT" panose="020B0502020104020203" pitchFamily="34" charset="-18"/>
            </a:endParaRPr>
          </a:p>
          <a:p>
            <a:pPr marL="342900" lvl="0" indent="-342900" algn="just">
              <a:lnSpc>
                <a:spcPct val="115000"/>
              </a:lnSpc>
              <a:spcBef>
                <a:spcPts val="605"/>
              </a:spcBef>
              <a:spcAft>
                <a:spcPts val="0"/>
              </a:spcAft>
              <a:buFont typeface="Wingdings" panose="05000000000000000000" pitchFamily="2" charset="2"/>
              <a:buChar char=""/>
              <a:tabLst>
                <a:tab pos="541655" algn="l"/>
                <a:tab pos="542290" algn="l"/>
              </a:tabLst>
            </a:pPr>
            <a:r>
              <a:rPr lang="en-US" sz="1500" b="1" dirty="0">
                <a:solidFill>
                  <a:srgbClr val="003399"/>
                </a:solidFill>
                <a:latin typeface="Trebuchet MS" panose="020B0603020202020204" pitchFamily="34" charset="0"/>
                <a:ea typeface="Gill Sans MT" panose="020B0502020104020203" pitchFamily="34" charset="-18"/>
                <a:cs typeface="Gill Sans MT" panose="020B0502020104020203" pitchFamily="34" charset="-18"/>
              </a:rPr>
              <a:t>Expenditures declared under the budget lines “External Expertise and services”, “Equipment” and “Infrastructure” should be linked to the Procurement section/Supplementary Information (Annex 5 sections 2.7 and 4.3.2)</a:t>
            </a:r>
          </a:p>
          <a:p>
            <a:pPr lvl="0" algn="just">
              <a:lnSpc>
                <a:spcPct val="115000"/>
              </a:lnSpc>
              <a:spcBef>
                <a:spcPts val="605"/>
              </a:spcBef>
              <a:spcAft>
                <a:spcPts val="0"/>
              </a:spcAft>
              <a:tabLst>
                <a:tab pos="541655" algn="l"/>
                <a:tab pos="542290" algn="l"/>
              </a:tabLst>
            </a:pPr>
            <a:endParaRPr lang="en-US" sz="1500" b="1" dirty="0">
              <a:solidFill>
                <a:srgbClr val="003399"/>
              </a:solidFill>
              <a:latin typeface="Trebuchet MS" panose="020B0603020202020204" pitchFamily="34" charset="0"/>
              <a:ea typeface="Gill Sans MT" panose="020B0502020104020203" pitchFamily="34" charset="-18"/>
              <a:cs typeface="Gill Sans MT" panose="020B0502020104020203" pitchFamily="34" charset="-18"/>
            </a:endParaRPr>
          </a:p>
          <a:p>
            <a:pPr marL="342900" lvl="0" indent="-342900" algn="just">
              <a:lnSpc>
                <a:spcPct val="115000"/>
              </a:lnSpc>
              <a:spcBef>
                <a:spcPts val="605"/>
              </a:spcBef>
              <a:spcAft>
                <a:spcPts val="0"/>
              </a:spcAft>
              <a:buFont typeface="Wingdings" panose="05000000000000000000" pitchFamily="2" charset="2"/>
              <a:buChar char=""/>
              <a:tabLst>
                <a:tab pos="541655" algn="l"/>
                <a:tab pos="542290" algn="l"/>
              </a:tabLst>
            </a:pPr>
            <a:r>
              <a:rPr lang="en-US" sz="1500" b="1" dirty="0">
                <a:solidFill>
                  <a:srgbClr val="003399"/>
                </a:solidFill>
                <a:latin typeface="Trebuchet MS" panose="020B0603020202020204" pitchFamily="34" charset="0"/>
                <a:ea typeface="Gill Sans MT" panose="020B0502020104020203" pitchFamily="34" charset="-18"/>
                <a:cs typeface="Gill Sans MT" panose="020B0502020104020203" pitchFamily="34" charset="-18"/>
              </a:rPr>
              <a:t>Please note that if travel and accommodation expenses for guests have been included in the budget under the Expertise and External Services budget line, these expenses should be reported accordingly. The relevant procurement rules must also be observed and applied when concluding service contracts.</a:t>
            </a:r>
          </a:p>
        </p:txBody>
      </p:sp>
      <p:sp>
        <p:nvSpPr>
          <p:cNvPr id="3" name="Rectangle 2">
            <a:extLst>
              <a:ext uri="{FF2B5EF4-FFF2-40B4-BE49-F238E27FC236}">
                <a16:creationId xmlns:a16="http://schemas.microsoft.com/office/drawing/2014/main" xmlns="" id="{A1ADED3A-55D4-4BC7-AA18-4AF266C727C9}"/>
              </a:ext>
            </a:extLst>
          </p:cNvPr>
          <p:cNvSpPr/>
          <p:nvPr/>
        </p:nvSpPr>
        <p:spPr>
          <a:xfrm>
            <a:off x="2638425" y="1053312"/>
            <a:ext cx="6096000" cy="1292662"/>
          </a:xfrm>
          <a:prstGeom prst="rect">
            <a:avLst/>
          </a:prstGeom>
        </p:spPr>
        <p:txBody>
          <a:bodyPr>
            <a:spAutoFit/>
          </a:bodyPr>
          <a:lstStyle/>
          <a:p>
            <a:pPr algn="ctr"/>
            <a:endParaRPr lang="en-US" sz="2000" dirty="0">
              <a:solidFill>
                <a:srgbClr val="003399"/>
              </a:solidFill>
              <a:effectLst>
                <a:outerShdw blurRad="38100" dist="38100" dir="2700000" algn="tl">
                  <a:srgbClr val="000000">
                    <a:alpha val="43137"/>
                  </a:srgbClr>
                </a:outerShdw>
              </a:effectLst>
              <a:latin typeface="Trebuchet MS" panose="020B0603020202020204" pitchFamily="34" charset="0"/>
              <a:ea typeface="Gill Sans MT" panose="020B0502020104020203" pitchFamily="34" charset="-18"/>
              <a:cs typeface="Gill Sans MT" panose="020B0502020104020203" pitchFamily="34" charset="-18"/>
            </a:endParaRPr>
          </a:p>
          <a:p>
            <a:pPr algn="ctr"/>
            <a:r>
              <a:rPr lang="en-US" sz="2000" dirty="0">
                <a:solidFill>
                  <a:srgbClr val="003399"/>
                </a:solidFill>
                <a:effectLst>
                  <a:outerShdw blurRad="38100" dist="38100" dir="2700000" algn="tl">
                    <a:srgbClr val="000000">
                      <a:alpha val="43137"/>
                    </a:srgbClr>
                  </a:outerShdw>
                </a:effectLst>
                <a:latin typeface="Trebuchet MS" panose="020B0603020202020204" pitchFamily="34" charset="0"/>
                <a:ea typeface="Gill Sans MT" panose="020B0502020104020203" pitchFamily="34" charset="-18"/>
                <a:cs typeface="Gill Sans MT" panose="020B0502020104020203" pitchFamily="34" charset="-18"/>
              </a:rPr>
              <a:t>Financial reporting is done through the List of Expenditures (</a:t>
            </a:r>
            <a:r>
              <a:rPr lang="en-US" sz="2000" dirty="0" err="1">
                <a:solidFill>
                  <a:srgbClr val="003399"/>
                </a:solidFill>
                <a:effectLst>
                  <a:outerShdw blurRad="38100" dist="38100" dir="2700000" algn="tl">
                    <a:srgbClr val="000000">
                      <a:alpha val="43137"/>
                    </a:srgbClr>
                  </a:outerShdw>
                </a:effectLst>
                <a:latin typeface="Trebuchet MS" panose="020B0603020202020204" pitchFamily="34" charset="0"/>
                <a:ea typeface="Gill Sans MT" panose="020B0502020104020203" pitchFamily="34" charset="-18"/>
                <a:cs typeface="Gill Sans MT" panose="020B0502020104020203" pitchFamily="34" charset="-18"/>
              </a:rPr>
              <a:t>LoE</a:t>
            </a:r>
            <a:r>
              <a:rPr lang="en-US" sz="2000" dirty="0">
                <a:solidFill>
                  <a:srgbClr val="003399"/>
                </a:solidFill>
                <a:effectLst>
                  <a:outerShdw blurRad="38100" dist="38100" dir="2700000" algn="tl">
                    <a:srgbClr val="000000">
                      <a:alpha val="43137"/>
                    </a:srgbClr>
                  </a:outerShdw>
                </a:effectLst>
                <a:latin typeface="Trebuchet MS" panose="020B0603020202020204" pitchFamily="34" charset="0"/>
                <a:ea typeface="Gill Sans MT" panose="020B0502020104020203" pitchFamily="34" charset="-18"/>
                <a:cs typeface="Gill Sans MT" panose="020B0502020104020203" pitchFamily="34" charset="-18"/>
              </a:rPr>
              <a:t>) section in </a:t>
            </a:r>
            <a:r>
              <a:rPr lang="en-US" sz="2000" dirty="0" err="1">
                <a:solidFill>
                  <a:srgbClr val="003399"/>
                </a:solidFill>
                <a:effectLst>
                  <a:outerShdw blurRad="38100" dist="38100" dir="2700000" algn="tl">
                    <a:srgbClr val="000000">
                      <a:alpha val="43137"/>
                    </a:srgbClr>
                  </a:outerShdw>
                </a:effectLst>
                <a:latin typeface="Trebuchet MS" panose="020B0603020202020204" pitchFamily="34" charset="0"/>
                <a:ea typeface="Gill Sans MT" panose="020B0502020104020203" pitchFamily="34" charset="-18"/>
                <a:cs typeface="Gill Sans MT" panose="020B0502020104020203" pitchFamily="34" charset="-18"/>
              </a:rPr>
              <a:t>eMS</a:t>
            </a:r>
            <a:r>
              <a:rPr lang="en-US" sz="2000" dirty="0">
                <a:solidFill>
                  <a:srgbClr val="003399"/>
                </a:solidFill>
                <a:effectLst>
                  <a:outerShdw blurRad="38100" dist="38100" dir="2700000" algn="tl">
                    <a:srgbClr val="000000">
                      <a:alpha val="43137"/>
                    </a:srgbClr>
                  </a:outerShdw>
                </a:effectLst>
                <a:latin typeface="Trebuchet MS" panose="020B0603020202020204" pitchFamily="34" charset="0"/>
                <a:ea typeface="Gill Sans MT" panose="020B0502020104020203" pitchFamily="34" charset="-18"/>
                <a:cs typeface="Gill Sans MT" panose="020B0502020104020203" pitchFamily="34" charset="-18"/>
              </a:rPr>
              <a:t>.</a:t>
            </a:r>
            <a:br>
              <a:rPr lang="en-US" sz="2000" dirty="0">
                <a:solidFill>
                  <a:srgbClr val="003399"/>
                </a:solidFill>
                <a:effectLst>
                  <a:outerShdw blurRad="38100" dist="38100" dir="2700000" algn="tl">
                    <a:srgbClr val="000000">
                      <a:alpha val="43137"/>
                    </a:srgbClr>
                  </a:outerShdw>
                </a:effectLst>
                <a:latin typeface="Trebuchet MS" panose="020B0603020202020204" pitchFamily="34" charset="0"/>
                <a:ea typeface="Gill Sans MT" panose="020B0502020104020203" pitchFamily="34" charset="-18"/>
                <a:cs typeface="Gill Sans MT" panose="020B0502020104020203" pitchFamily="34" charset="-18"/>
              </a:rPr>
            </a:br>
            <a:endParaRPr lang="ro-RO" dirty="0"/>
          </a:p>
        </p:txBody>
      </p:sp>
      <p:pic>
        <p:nvPicPr>
          <p:cNvPr id="10" name="Picture 9">
            <a:extLst>
              <a:ext uri="{FF2B5EF4-FFF2-40B4-BE49-F238E27FC236}">
                <a16:creationId xmlns:a16="http://schemas.microsoft.com/office/drawing/2014/main" xmlns="" id="{29FBC72B-06AA-4A96-B71F-2053F60A50E3}"/>
              </a:ext>
            </a:extLst>
          </p:cNvPr>
          <p:cNvPicPr>
            <a:picLocks noChangeAspect="1"/>
          </p:cNvPicPr>
          <p:nvPr/>
        </p:nvPicPr>
        <p:blipFill>
          <a:blip r:embed="rId5" cstate="print">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152344" y="1044246"/>
            <a:ext cx="1912378" cy="2024871"/>
          </a:xfrm>
          <a:prstGeom prst="rect">
            <a:avLst/>
          </a:prstGeom>
        </p:spPr>
      </p:pic>
      <p:sp>
        <p:nvSpPr>
          <p:cNvPr id="12" name="Rectangle 11">
            <a:extLst>
              <a:ext uri="{FF2B5EF4-FFF2-40B4-BE49-F238E27FC236}">
                <a16:creationId xmlns:a16="http://schemas.microsoft.com/office/drawing/2014/main" xmlns="" id="{9477B87C-F977-4802-8CAC-788572A1D811}"/>
              </a:ext>
            </a:extLst>
          </p:cNvPr>
          <p:cNvSpPr/>
          <p:nvPr/>
        </p:nvSpPr>
        <p:spPr>
          <a:xfrm>
            <a:off x="335900" y="1883191"/>
            <a:ext cx="1330976" cy="584775"/>
          </a:xfrm>
          <a:prstGeom prst="rect">
            <a:avLst/>
          </a:prstGeom>
        </p:spPr>
        <p:txBody>
          <a:bodyPr wrap="square">
            <a:spAutoFit/>
          </a:bodyPr>
          <a:lstStyle/>
          <a:p>
            <a:pPr algn="ctr"/>
            <a:r>
              <a:rPr lang="en-US" sz="1600" b="1" dirty="0">
                <a:latin typeface="Trebuchet MS" pitchFamily="34"/>
              </a:rPr>
              <a:t>Financial report </a:t>
            </a:r>
          </a:p>
        </p:txBody>
      </p:sp>
    </p:spTree>
    <p:extLst>
      <p:ext uri="{BB962C8B-B14F-4D97-AF65-F5344CB8AC3E}">
        <p14:creationId xmlns:p14="http://schemas.microsoft.com/office/powerpoint/2010/main" val="30149461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6">
            <a:extLst>
              <a:ext uri="{FF2B5EF4-FFF2-40B4-BE49-F238E27FC236}">
                <a16:creationId xmlns:a16="http://schemas.microsoft.com/office/drawing/2014/main" xmlns="" id="{67EE8F7E-4AA2-4317-B5E9-28056316920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01638" y="0"/>
            <a:ext cx="11410950" cy="687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59" name="Picture 20">
            <a:extLst>
              <a:ext uri="{FF2B5EF4-FFF2-40B4-BE49-F238E27FC236}">
                <a16:creationId xmlns:a16="http://schemas.microsoft.com/office/drawing/2014/main" xmlns="" id="{83355B25-1E7C-41CD-9C54-B6A98F410847}"/>
              </a:ext>
            </a:extLst>
          </p:cNvPr>
          <p:cNvPicPr>
            <a:picLocks noChangeAspect="1"/>
          </p:cNvPicPr>
          <p:nvPr/>
        </p:nvPicPr>
        <p:blipFill>
          <a:blip r:embed="rId4">
            <a:extLst>
              <a:ext uri="{28A0092B-C50C-407E-A947-70E740481C1C}">
                <a14:useLocalDpi xmlns:a14="http://schemas.microsoft.com/office/drawing/2010/main" val="0"/>
              </a:ext>
            </a:extLst>
          </a:blip>
          <a:srcRect t="4903"/>
          <a:stretch>
            <a:fillRect/>
          </a:stretch>
        </p:blipFill>
        <p:spPr bwMode="auto">
          <a:xfrm>
            <a:off x="0" y="-87126"/>
            <a:ext cx="12192000" cy="695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xmlns="" id="{A2AC51B0-CC3E-4374-8AAD-56653154F084}"/>
              </a:ext>
            </a:extLst>
          </p:cNvPr>
          <p:cNvSpPr/>
          <p:nvPr/>
        </p:nvSpPr>
        <p:spPr>
          <a:xfrm>
            <a:off x="5926138" y="2224088"/>
            <a:ext cx="6265862" cy="30019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ro-RO" sz="2800" dirty="0">
                <a:solidFill>
                  <a:schemeClr val="accent1">
                    <a:lumMod val="75000"/>
                  </a:schemeClr>
                </a:solidFill>
                <a:latin typeface="Trebuchet MS" pitchFamily="34"/>
              </a:rPr>
              <a:t> </a:t>
            </a:r>
            <a:endParaRPr lang="ro-RO" sz="6000" dirty="0">
              <a:solidFill>
                <a:schemeClr val="accent1">
                  <a:lumMod val="75000"/>
                </a:schemeClr>
              </a:solidFill>
            </a:endParaRPr>
          </a:p>
        </p:txBody>
      </p:sp>
      <p:sp>
        <p:nvSpPr>
          <p:cNvPr id="4" name="Rectangle 3">
            <a:extLst>
              <a:ext uri="{FF2B5EF4-FFF2-40B4-BE49-F238E27FC236}">
                <a16:creationId xmlns:a16="http://schemas.microsoft.com/office/drawing/2014/main" xmlns="" id="{D50C0C2D-BAEE-43FF-B429-0B163C933238}"/>
              </a:ext>
            </a:extLst>
          </p:cNvPr>
          <p:cNvSpPr/>
          <p:nvPr/>
        </p:nvSpPr>
        <p:spPr>
          <a:xfrm>
            <a:off x="2539383" y="591647"/>
            <a:ext cx="6768745" cy="830997"/>
          </a:xfrm>
          <a:prstGeom prst="rect">
            <a:avLst/>
          </a:prstGeom>
        </p:spPr>
        <p:txBody>
          <a:bodyPr wrap="square">
            <a:spAutoFit/>
          </a:bodyPr>
          <a:lstStyle/>
          <a:p>
            <a:pPr algn="ctr">
              <a:defRPr/>
            </a:pPr>
            <a:r>
              <a:rPr lang="en-US" sz="2400" b="1" kern="0" dirty="0">
                <a:solidFill>
                  <a:srgbClr val="003399"/>
                </a:solidFill>
                <a:latin typeface="Trebuchet MS" panose="020B0603020202020204" pitchFamily="34" charset="0"/>
              </a:rPr>
              <a:t>Supporting documents required for expenditure verification</a:t>
            </a:r>
            <a:endParaRPr lang="ro-RO" sz="2400" b="1" kern="0" dirty="0">
              <a:solidFill>
                <a:srgbClr val="003399"/>
              </a:solidFill>
              <a:latin typeface="Trebuchet MS" panose="020B0603020202020204" pitchFamily="34" charset="0"/>
            </a:endParaRPr>
          </a:p>
        </p:txBody>
      </p:sp>
      <p:sp>
        <p:nvSpPr>
          <p:cNvPr id="5" name="Rectangle 4">
            <a:extLst>
              <a:ext uri="{FF2B5EF4-FFF2-40B4-BE49-F238E27FC236}">
                <a16:creationId xmlns:a16="http://schemas.microsoft.com/office/drawing/2014/main" xmlns="" id="{506CFA21-1A9C-43A3-8B33-08953C3267C8}"/>
              </a:ext>
            </a:extLst>
          </p:cNvPr>
          <p:cNvSpPr/>
          <p:nvPr/>
        </p:nvSpPr>
        <p:spPr>
          <a:xfrm>
            <a:off x="865188" y="1631950"/>
            <a:ext cx="10117137" cy="424732"/>
          </a:xfrm>
          <a:prstGeom prst="rect">
            <a:avLst/>
          </a:prstGeom>
        </p:spPr>
        <p:txBody>
          <a:bodyPr>
            <a:spAutoFit/>
          </a:bodyPr>
          <a:lstStyle/>
          <a:p>
            <a:pPr algn="just">
              <a:lnSpc>
                <a:spcPct val="90000"/>
              </a:lnSpc>
              <a:spcBef>
                <a:spcPts val="1000"/>
              </a:spcBef>
              <a:buSzPct val="100000"/>
              <a:defRPr/>
            </a:pPr>
            <a:r>
              <a:rPr lang="en-US" sz="2400" kern="0" dirty="0">
                <a:solidFill>
                  <a:srgbClr val="003399"/>
                </a:solidFill>
                <a:latin typeface="Trebuchet MS"/>
                <a:ea typeface="MS PGothic" pitchFamily="34" charset="-128"/>
                <a:cs typeface="+mn-cs"/>
              </a:rPr>
              <a:t>	</a:t>
            </a:r>
            <a:r>
              <a:rPr lang="en-US" kern="0" dirty="0">
                <a:solidFill>
                  <a:schemeClr val="accent1">
                    <a:lumMod val="75000"/>
                  </a:schemeClr>
                </a:solidFill>
                <a:latin typeface="Trebuchet MS"/>
                <a:ea typeface="MS PGothic" pitchFamily="34" charset="-128"/>
              </a:rPr>
              <a:t> 	</a:t>
            </a:r>
            <a:endParaRPr lang="en-US" dirty="0">
              <a:solidFill>
                <a:schemeClr val="accent1">
                  <a:lumMod val="75000"/>
                </a:schemeClr>
              </a:solidFill>
              <a:latin typeface="Trebuchet MS" panose="020B0603020202020204" pitchFamily="34" charset="0"/>
              <a:ea typeface="Gill Sans MT" panose="020B0502020104020203" pitchFamily="34" charset="-18"/>
              <a:cs typeface="Gill Sans MT" panose="020B0502020104020203" pitchFamily="34" charset="-18"/>
            </a:endParaRPr>
          </a:p>
        </p:txBody>
      </p:sp>
      <p:pic>
        <p:nvPicPr>
          <p:cNvPr id="6" name="Picture 5">
            <a:extLst>
              <a:ext uri="{FF2B5EF4-FFF2-40B4-BE49-F238E27FC236}">
                <a16:creationId xmlns:a16="http://schemas.microsoft.com/office/drawing/2014/main" xmlns="" id="{2846723B-A77A-4389-BFE7-4465D96368E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5642" y="1844316"/>
            <a:ext cx="2101958" cy="3096717"/>
          </a:xfrm>
          <a:prstGeom prst="rect">
            <a:avLst/>
          </a:prstGeom>
        </p:spPr>
      </p:pic>
      <p:sp>
        <p:nvSpPr>
          <p:cNvPr id="13" name="Rectangle: Rounded Corners 12">
            <a:extLst>
              <a:ext uri="{FF2B5EF4-FFF2-40B4-BE49-F238E27FC236}">
                <a16:creationId xmlns:a16="http://schemas.microsoft.com/office/drawing/2014/main" xmlns="" id="{4A07F3E7-C4BC-401B-847D-BBBD9062B3D5}"/>
              </a:ext>
            </a:extLst>
          </p:cNvPr>
          <p:cNvSpPr/>
          <p:nvPr/>
        </p:nvSpPr>
        <p:spPr>
          <a:xfrm>
            <a:off x="2400301" y="1879109"/>
            <a:ext cx="7658099" cy="862843"/>
          </a:xfrm>
          <a:prstGeom prst="roundRect">
            <a:avLst>
              <a:gd name="adj" fmla="val 461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o-RO"/>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600" b="1" dirty="0">
                <a:solidFill>
                  <a:srgbClr val="003399"/>
                </a:solidFill>
                <a:latin typeface="Trebuchet MS" pitchFamily="34"/>
              </a:rPr>
              <a:t>Supporting documents section 6.5.3 from Project Implementation Manual (PIM)</a:t>
            </a:r>
          </a:p>
          <a:p>
            <a:pPr algn="ctr"/>
            <a:r>
              <a:rPr lang="en-US" sz="1600" b="1" dirty="0">
                <a:solidFill>
                  <a:srgbClr val="003399"/>
                </a:solidFill>
                <a:latin typeface="Trebuchet MS" pitchFamily="34"/>
              </a:rPr>
              <a:t>Instruction no 15/2018 - Annex 3: Indicative list of supporting documents </a:t>
            </a:r>
          </a:p>
        </p:txBody>
      </p:sp>
      <p:pic>
        <p:nvPicPr>
          <p:cNvPr id="11" name="Picture 10">
            <a:extLst>
              <a:ext uri="{FF2B5EF4-FFF2-40B4-BE49-F238E27FC236}">
                <a16:creationId xmlns:a16="http://schemas.microsoft.com/office/drawing/2014/main" xmlns="" id="{C0E6C4F0-957D-4BF2-B876-3700DCABAED3}"/>
              </a:ext>
            </a:extLst>
          </p:cNvPr>
          <p:cNvPicPr>
            <a:picLocks noChangeAspect="1"/>
          </p:cNvPicPr>
          <p:nvPr/>
        </p:nvPicPr>
        <p:blipFill>
          <a:blip r:embed="rId6"/>
          <a:stretch>
            <a:fillRect/>
          </a:stretch>
        </p:blipFill>
        <p:spPr>
          <a:xfrm>
            <a:off x="2393242" y="3140644"/>
            <a:ext cx="3702758" cy="1400134"/>
          </a:xfrm>
          <a:prstGeom prst="rect">
            <a:avLst/>
          </a:prstGeom>
        </p:spPr>
      </p:pic>
      <p:sp>
        <p:nvSpPr>
          <p:cNvPr id="15" name="Rectangle 14">
            <a:extLst>
              <a:ext uri="{FF2B5EF4-FFF2-40B4-BE49-F238E27FC236}">
                <a16:creationId xmlns:a16="http://schemas.microsoft.com/office/drawing/2014/main" xmlns="" id="{CF5BF874-AAA2-4029-A1B8-325DCEDF6733}"/>
              </a:ext>
            </a:extLst>
          </p:cNvPr>
          <p:cNvSpPr/>
          <p:nvPr/>
        </p:nvSpPr>
        <p:spPr>
          <a:xfrm>
            <a:off x="2810985" y="3429000"/>
            <a:ext cx="3099277" cy="353687"/>
          </a:xfrm>
          <a:prstGeom prst="rect">
            <a:avLst/>
          </a:prstGeom>
        </p:spPr>
        <p:txBody>
          <a:bodyPr wrap="square">
            <a:spAutoFit/>
          </a:bodyPr>
          <a:lstStyle/>
          <a:p>
            <a:pPr algn="just">
              <a:lnSpc>
                <a:spcPct val="115000"/>
              </a:lnSpc>
              <a:spcAft>
                <a:spcPts val="0"/>
              </a:spcAft>
            </a:pPr>
            <a:endParaRPr lang="ro-RO" sz="1600" b="1" dirty="0">
              <a:solidFill>
                <a:srgbClr val="003399"/>
              </a:solidFill>
              <a:effectLst/>
              <a:latin typeface="Gill Sans MT" panose="020B0502020104020203" pitchFamily="34" charset="-18"/>
              <a:ea typeface="Gill Sans MT" panose="020B0502020104020203" pitchFamily="34" charset="-18"/>
              <a:cs typeface="Gill Sans MT" panose="020B0502020104020203" pitchFamily="34" charset="-18"/>
            </a:endParaRPr>
          </a:p>
        </p:txBody>
      </p:sp>
      <p:pic>
        <p:nvPicPr>
          <p:cNvPr id="19" name="Picture 18">
            <a:extLst>
              <a:ext uri="{FF2B5EF4-FFF2-40B4-BE49-F238E27FC236}">
                <a16:creationId xmlns:a16="http://schemas.microsoft.com/office/drawing/2014/main" xmlns="" id="{56D63840-B475-4850-905F-C5980EF329CC}"/>
              </a:ext>
            </a:extLst>
          </p:cNvPr>
          <p:cNvPicPr>
            <a:picLocks noChangeAspect="1"/>
          </p:cNvPicPr>
          <p:nvPr/>
        </p:nvPicPr>
        <p:blipFill>
          <a:blip r:embed="rId6"/>
          <a:stretch>
            <a:fillRect/>
          </a:stretch>
        </p:blipFill>
        <p:spPr>
          <a:xfrm>
            <a:off x="6560734" y="3139287"/>
            <a:ext cx="3551400" cy="1375563"/>
          </a:xfrm>
          <a:prstGeom prst="rect">
            <a:avLst/>
          </a:prstGeom>
        </p:spPr>
      </p:pic>
      <p:sp>
        <p:nvSpPr>
          <p:cNvPr id="17" name="Rectangle 16">
            <a:extLst>
              <a:ext uri="{FF2B5EF4-FFF2-40B4-BE49-F238E27FC236}">
                <a16:creationId xmlns:a16="http://schemas.microsoft.com/office/drawing/2014/main" xmlns="" id="{C5196B74-B1C6-4B66-AA3D-68A130D8BFF1}"/>
              </a:ext>
            </a:extLst>
          </p:cNvPr>
          <p:cNvSpPr/>
          <p:nvPr/>
        </p:nvSpPr>
        <p:spPr>
          <a:xfrm>
            <a:off x="6576608" y="3313490"/>
            <a:ext cx="3551400" cy="919611"/>
          </a:xfrm>
          <a:prstGeom prst="rect">
            <a:avLst/>
          </a:prstGeom>
        </p:spPr>
        <p:txBody>
          <a:bodyPr wrap="square">
            <a:spAutoFit/>
          </a:bodyPr>
          <a:lstStyle/>
          <a:p>
            <a:pPr algn="ctr">
              <a:lnSpc>
                <a:spcPct val="115000"/>
              </a:lnSpc>
              <a:spcAft>
                <a:spcPts val="0"/>
              </a:spcAft>
            </a:pPr>
            <a:r>
              <a:rPr lang="en-US" sz="1600" b="1" dirty="0">
                <a:solidFill>
                  <a:srgbClr val="003399"/>
                </a:solidFill>
                <a:latin typeface="Trebuchet MS" panose="020B0603020202020204" pitchFamily="34" charset="0"/>
                <a:ea typeface="Gill Sans MT" panose="020B0502020104020203" pitchFamily="34" charset="-18"/>
                <a:cs typeface="Gill Sans MT" panose="020B0502020104020203" pitchFamily="34" charset="-18"/>
              </a:rPr>
              <a:t>All documents must be scanned preferably in black and white and at a resolution of 300dpi. </a:t>
            </a:r>
            <a:endParaRPr lang="ro-RO" sz="1600" b="1" dirty="0">
              <a:solidFill>
                <a:srgbClr val="003399"/>
              </a:solidFill>
              <a:latin typeface="Gill Sans MT" panose="020B0502020104020203" pitchFamily="34" charset="-18"/>
              <a:ea typeface="Gill Sans MT" panose="020B0502020104020203" pitchFamily="34" charset="-18"/>
              <a:cs typeface="Gill Sans MT" panose="020B0502020104020203" pitchFamily="34" charset="-18"/>
            </a:endParaRPr>
          </a:p>
        </p:txBody>
      </p:sp>
      <p:sp>
        <p:nvSpPr>
          <p:cNvPr id="18" name="Rectangle 17">
            <a:extLst>
              <a:ext uri="{FF2B5EF4-FFF2-40B4-BE49-F238E27FC236}">
                <a16:creationId xmlns:a16="http://schemas.microsoft.com/office/drawing/2014/main" xmlns="" id="{9011888B-ED55-4C3B-B07B-52F89F73F84E}"/>
              </a:ext>
            </a:extLst>
          </p:cNvPr>
          <p:cNvSpPr/>
          <p:nvPr/>
        </p:nvSpPr>
        <p:spPr>
          <a:xfrm>
            <a:off x="2569389" y="3220294"/>
            <a:ext cx="3526611" cy="1323439"/>
          </a:xfrm>
          <a:prstGeom prst="rect">
            <a:avLst/>
          </a:prstGeom>
        </p:spPr>
        <p:txBody>
          <a:bodyPr wrap="square">
            <a:spAutoFit/>
          </a:bodyPr>
          <a:lstStyle/>
          <a:p>
            <a:pPr algn="ctr"/>
            <a:r>
              <a:rPr lang="en-US" sz="1600" b="1" dirty="0">
                <a:solidFill>
                  <a:srgbClr val="003399"/>
                </a:solidFill>
                <a:latin typeface="Trebuchet MS" panose="020B0603020202020204" pitchFamily="34" charset="0"/>
                <a:ea typeface="Gill Sans MT" panose="020B0502020104020203" pitchFamily="34" charset="-18"/>
                <a:cs typeface="Gill Sans MT" panose="020B0502020104020203" pitchFamily="34" charset="-18"/>
              </a:rPr>
              <a:t>The files attached will be named in English in  accordance with the relevant content of documents (</a:t>
            </a:r>
            <a:r>
              <a:rPr lang="en-US" sz="1600" b="1" i="1" dirty="0" err="1">
                <a:solidFill>
                  <a:srgbClr val="003399"/>
                </a:solidFill>
                <a:latin typeface="Trebuchet MS" panose="020B0603020202020204" pitchFamily="34" charset="0"/>
                <a:ea typeface="Gill Sans MT" panose="020B0502020104020203" pitchFamily="34" charset="-18"/>
                <a:cs typeface="Gill Sans MT" panose="020B0502020104020203" pitchFamily="34" charset="-18"/>
              </a:rPr>
              <a:t>e.g</a:t>
            </a:r>
            <a:r>
              <a:rPr lang="en-US" sz="1600" b="1" i="1" dirty="0">
                <a:solidFill>
                  <a:srgbClr val="003399"/>
                </a:solidFill>
                <a:latin typeface="Trebuchet MS" panose="020B0603020202020204" pitchFamily="34" charset="0"/>
                <a:ea typeface="Gill Sans MT" panose="020B0502020104020203" pitchFamily="34" charset="-18"/>
                <a:cs typeface="Gill Sans MT" panose="020B0502020104020203" pitchFamily="34" charset="-18"/>
              </a:rPr>
              <a:t>: invoice of the conference held at/on)</a:t>
            </a:r>
            <a:endParaRPr lang="ro-RO" sz="1600" dirty="0">
              <a:solidFill>
                <a:srgbClr val="003399"/>
              </a:solidFill>
            </a:endParaRPr>
          </a:p>
        </p:txBody>
      </p:sp>
      <p:pic>
        <p:nvPicPr>
          <p:cNvPr id="23" name="Picture 22">
            <a:extLst>
              <a:ext uri="{FF2B5EF4-FFF2-40B4-BE49-F238E27FC236}">
                <a16:creationId xmlns:a16="http://schemas.microsoft.com/office/drawing/2014/main" xmlns="" id="{6C248FBC-7FD5-4A6C-AEE8-AB46BC28AC2B}"/>
              </a:ext>
            </a:extLst>
          </p:cNvPr>
          <p:cNvPicPr>
            <a:picLocks noChangeAspect="1"/>
          </p:cNvPicPr>
          <p:nvPr/>
        </p:nvPicPr>
        <p:blipFill>
          <a:blip r:embed="rId6"/>
          <a:stretch>
            <a:fillRect/>
          </a:stretch>
        </p:blipFill>
        <p:spPr>
          <a:xfrm flipV="1">
            <a:off x="114570" y="5064600"/>
            <a:ext cx="3851956" cy="1529905"/>
          </a:xfrm>
          <a:prstGeom prst="rect">
            <a:avLst/>
          </a:prstGeom>
        </p:spPr>
      </p:pic>
      <p:pic>
        <p:nvPicPr>
          <p:cNvPr id="24" name="Picture 23">
            <a:extLst>
              <a:ext uri="{FF2B5EF4-FFF2-40B4-BE49-F238E27FC236}">
                <a16:creationId xmlns:a16="http://schemas.microsoft.com/office/drawing/2014/main" xmlns="" id="{C2776B0C-723E-4030-8041-9C149A365D1A}"/>
              </a:ext>
            </a:extLst>
          </p:cNvPr>
          <p:cNvPicPr>
            <a:picLocks noChangeAspect="1"/>
          </p:cNvPicPr>
          <p:nvPr/>
        </p:nvPicPr>
        <p:blipFill>
          <a:blip r:embed="rId6"/>
          <a:stretch>
            <a:fillRect/>
          </a:stretch>
        </p:blipFill>
        <p:spPr>
          <a:xfrm flipV="1">
            <a:off x="4331969" y="5064600"/>
            <a:ext cx="3704913" cy="1529905"/>
          </a:xfrm>
          <a:prstGeom prst="rect">
            <a:avLst/>
          </a:prstGeom>
        </p:spPr>
      </p:pic>
      <p:pic>
        <p:nvPicPr>
          <p:cNvPr id="25" name="Picture 24">
            <a:extLst>
              <a:ext uri="{FF2B5EF4-FFF2-40B4-BE49-F238E27FC236}">
                <a16:creationId xmlns:a16="http://schemas.microsoft.com/office/drawing/2014/main" xmlns="" id="{CA53F81C-912C-40AD-9609-74CFEC35C421}"/>
              </a:ext>
            </a:extLst>
          </p:cNvPr>
          <p:cNvPicPr>
            <a:picLocks noChangeAspect="1"/>
          </p:cNvPicPr>
          <p:nvPr/>
        </p:nvPicPr>
        <p:blipFill>
          <a:blip r:embed="rId6"/>
          <a:stretch>
            <a:fillRect/>
          </a:stretch>
        </p:blipFill>
        <p:spPr>
          <a:xfrm flipV="1">
            <a:off x="8373341" y="5064600"/>
            <a:ext cx="3551400" cy="1529905"/>
          </a:xfrm>
          <a:prstGeom prst="rect">
            <a:avLst/>
          </a:prstGeom>
        </p:spPr>
      </p:pic>
      <p:sp>
        <p:nvSpPr>
          <p:cNvPr id="26" name="Rectangle 25">
            <a:extLst>
              <a:ext uri="{FF2B5EF4-FFF2-40B4-BE49-F238E27FC236}">
                <a16:creationId xmlns:a16="http://schemas.microsoft.com/office/drawing/2014/main" xmlns="" id="{83BDFF1C-6121-4702-9029-FA47C591D690}"/>
              </a:ext>
            </a:extLst>
          </p:cNvPr>
          <p:cNvSpPr/>
          <p:nvPr/>
        </p:nvSpPr>
        <p:spPr>
          <a:xfrm>
            <a:off x="263518" y="5035777"/>
            <a:ext cx="3704913" cy="1569660"/>
          </a:xfrm>
          <a:prstGeom prst="rect">
            <a:avLst/>
          </a:prstGeom>
        </p:spPr>
        <p:txBody>
          <a:bodyPr wrap="square">
            <a:spAutoFit/>
          </a:bodyPr>
          <a:lstStyle/>
          <a:p>
            <a:pPr algn="ctr"/>
            <a:r>
              <a:rPr lang="en-US" sz="1600" b="1" dirty="0">
                <a:solidFill>
                  <a:srgbClr val="003399"/>
                </a:solidFill>
                <a:latin typeface="Trebuchet MS" panose="020B0603020202020204" pitchFamily="34" charset="0"/>
              </a:rPr>
              <a:t>Upload section of the List of expenditure: </a:t>
            </a:r>
            <a:r>
              <a:rPr lang="en-US" sz="1600" b="1" dirty="0" err="1">
                <a:solidFill>
                  <a:srgbClr val="003399"/>
                </a:solidFill>
                <a:latin typeface="Trebuchet MS" panose="020B0603020202020204" pitchFamily="34" charset="0"/>
              </a:rPr>
              <a:t>e.g.Staff</a:t>
            </a:r>
            <a:r>
              <a:rPr lang="en-US" sz="1600" b="1" dirty="0">
                <a:solidFill>
                  <a:srgbClr val="003399"/>
                </a:solidFill>
                <a:latin typeface="Trebuchet MS" panose="020B0603020202020204" pitchFamily="34" charset="0"/>
              </a:rPr>
              <a:t> cost – payrolls, documents proving the payment</a:t>
            </a:r>
          </a:p>
          <a:p>
            <a:pPr algn="ctr"/>
            <a:r>
              <a:rPr lang="en-US" sz="1600" b="1" dirty="0">
                <a:solidFill>
                  <a:srgbClr val="003399"/>
                </a:solidFill>
                <a:latin typeface="Trebuchet MS" panose="020B0603020202020204" pitchFamily="34" charset="0"/>
              </a:rPr>
              <a:t>Section 4.3.2 of Annex 5-Guide on reporting in the </a:t>
            </a:r>
            <a:r>
              <a:rPr lang="en-US" sz="1600" b="1" dirty="0" err="1">
                <a:solidFill>
                  <a:srgbClr val="003399"/>
                </a:solidFill>
                <a:latin typeface="Trebuchet MS" panose="020B0603020202020204" pitchFamily="34" charset="0"/>
              </a:rPr>
              <a:t>eMS</a:t>
            </a:r>
            <a:endParaRPr lang="ro-RO" sz="1600" dirty="0">
              <a:solidFill>
                <a:srgbClr val="003399"/>
              </a:solidFill>
            </a:endParaRPr>
          </a:p>
        </p:txBody>
      </p:sp>
      <p:sp>
        <p:nvSpPr>
          <p:cNvPr id="27" name="Rectangle 26">
            <a:extLst>
              <a:ext uri="{FF2B5EF4-FFF2-40B4-BE49-F238E27FC236}">
                <a16:creationId xmlns:a16="http://schemas.microsoft.com/office/drawing/2014/main" xmlns="" id="{EECF8EB2-8CE5-4BD2-9F2C-F8F2B9FEAFBB}"/>
              </a:ext>
            </a:extLst>
          </p:cNvPr>
          <p:cNvSpPr/>
          <p:nvPr/>
        </p:nvSpPr>
        <p:spPr>
          <a:xfrm flipH="1">
            <a:off x="8417728" y="5226050"/>
            <a:ext cx="3372634" cy="1323439"/>
          </a:xfrm>
          <a:prstGeom prst="rect">
            <a:avLst/>
          </a:prstGeom>
        </p:spPr>
        <p:txBody>
          <a:bodyPr wrap="square">
            <a:spAutoFit/>
          </a:bodyPr>
          <a:lstStyle/>
          <a:p>
            <a:pPr algn="ctr"/>
            <a:r>
              <a:rPr lang="en-US" sz="1600" b="1" dirty="0">
                <a:solidFill>
                  <a:srgbClr val="003399"/>
                </a:solidFill>
                <a:latin typeface="Trebuchet MS" panose="020B0603020202020204" pitchFamily="34" charset="0"/>
              </a:rPr>
              <a:t>Supplementary information /Procurements Section: all the procurements documentation.</a:t>
            </a:r>
          </a:p>
          <a:p>
            <a:pPr algn="ctr"/>
            <a:r>
              <a:rPr lang="en-US" sz="1600" b="1" dirty="0">
                <a:solidFill>
                  <a:srgbClr val="003399"/>
                </a:solidFill>
                <a:latin typeface="Trebuchet MS" panose="020B0603020202020204" pitchFamily="34" charset="0"/>
              </a:rPr>
              <a:t>Section 2.7 of Annex 5-Guide on reporting in the </a:t>
            </a:r>
            <a:r>
              <a:rPr lang="en-US" sz="1600" b="1" dirty="0" err="1">
                <a:solidFill>
                  <a:srgbClr val="003399"/>
                </a:solidFill>
                <a:latin typeface="Trebuchet MS" panose="020B0603020202020204" pitchFamily="34" charset="0"/>
              </a:rPr>
              <a:t>eMS</a:t>
            </a:r>
            <a:endParaRPr lang="ro-RO" sz="1600" b="1" dirty="0">
              <a:solidFill>
                <a:srgbClr val="003399"/>
              </a:solidFill>
              <a:latin typeface="Trebuchet MS" panose="020B0603020202020204" pitchFamily="34" charset="0"/>
            </a:endParaRPr>
          </a:p>
        </p:txBody>
      </p:sp>
      <p:sp>
        <p:nvSpPr>
          <p:cNvPr id="28" name="Rectangle 27">
            <a:extLst>
              <a:ext uri="{FF2B5EF4-FFF2-40B4-BE49-F238E27FC236}">
                <a16:creationId xmlns:a16="http://schemas.microsoft.com/office/drawing/2014/main" xmlns="" id="{91A77F41-DAA3-45DE-83BA-B06637D91F0A}"/>
              </a:ext>
            </a:extLst>
          </p:cNvPr>
          <p:cNvSpPr/>
          <p:nvPr/>
        </p:nvSpPr>
        <p:spPr>
          <a:xfrm>
            <a:off x="4349277" y="5071660"/>
            <a:ext cx="3716972" cy="1569660"/>
          </a:xfrm>
          <a:prstGeom prst="rect">
            <a:avLst/>
          </a:prstGeom>
        </p:spPr>
        <p:txBody>
          <a:bodyPr wrap="square">
            <a:spAutoFit/>
          </a:bodyPr>
          <a:lstStyle/>
          <a:p>
            <a:pPr algn="ctr"/>
            <a:r>
              <a:rPr lang="en-US" sz="1600" b="1" dirty="0">
                <a:solidFill>
                  <a:srgbClr val="003399"/>
                </a:solidFill>
                <a:latin typeface="Trebuchet MS" panose="020B0603020202020204" pitchFamily="34" charset="0"/>
              </a:rPr>
              <a:t>Attachment section of the Partner Report: </a:t>
            </a:r>
            <a:r>
              <a:rPr lang="en-US" sz="1600" b="1" dirty="0" err="1">
                <a:solidFill>
                  <a:srgbClr val="003399"/>
                </a:solidFill>
                <a:latin typeface="Trebuchet MS" panose="020B0603020202020204" pitchFamily="34" charset="0"/>
              </a:rPr>
              <a:t>e.g.Staff</a:t>
            </a:r>
            <a:r>
              <a:rPr lang="en-US" sz="1600" b="1" dirty="0">
                <a:solidFill>
                  <a:srgbClr val="003399"/>
                </a:solidFill>
                <a:latin typeface="Trebuchet MS" panose="020B0603020202020204" pitchFamily="34" charset="0"/>
              </a:rPr>
              <a:t> cost – appointment decisions, employment/work contracts, photographs, </a:t>
            </a:r>
          </a:p>
          <a:p>
            <a:pPr algn="ctr"/>
            <a:r>
              <a:rPr lang="en-US" sz="1600" b="1" dirty="0">
                <a:solidFill>
                  <a:srgbClr val="003399"/>
                </a:solidFill>
                <a:latin typeface="Trebuchet MS" panose="020B0603020202020204" pitchFamily="34" charset="0"/>
              </a:rPr>
              <a:t>Section 4.3.4 of Annex 5-Guide on reporting in the </a:t>
            </a:r>
            <a:r>
              <a:rPr lang="en-US" sz="1600" b="1" dirty="0" err="1">
                <a:solidFill>
                  <a:srgbClr val="003399"/>
                </a:solidFill>
                <a:latin typeface="Trebuchet MS" panose="020B0603020202020204" pitchFamily="34" charset="0"/>
              </a:rPr>
              <a:t>eMS</a:t>
            </a:r>
            <a:endParaRPr lang="ro-RO" sz="1600" dirty="0">
              <a:solidFill>
                <a:srgbClr val="003399"/>
              </a:solidFill>
            </a:endParaRPr>
          </a:p>
        </p:txBody>
      </p:sp>
    </p:spTree>
    <p:extLst>
      <p:ext uri="{BB962C8B-B14F-4D97-AF65-F5344CB8AC3E}">
        <p14:creationId xmlns:p14="http://schemas.microsoft.com/office/powerpoint/2010/main" val="22276011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6">
            <a:extLst>
              <a:ext uri="{FF2B5EF4-FFF2-40B4-BE49-F238E27FC236}">
                <a16:creationId xmlns:a16="http://schemas.microsoft.com/office/drawing/2014/main" xmlns="" id="{A3FF438F-2471-4CE8-A40E-DDD6644702C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01638" y="0"/>
            <a:ext cx="11410950" cy="687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3" name="Picture 20">
            <a:extLst>
              <a:ext uri="{FF2B5EF4-FFF2-40B4-BE49-F238E27FC236}">
                <a16:creationId xmlns:a16="http://schemas.microsoft.com/office/drawing/2014/main" xmlns="" id="{A2117774-61E9-4545-AC35-C38E1EB3E132}"/>
              </a:ext>
            </a:extLst>
          </p:cNvPr>
          <p:cNvPicPr>
            <a:picLocks noChangeAspect="1"/>
          </p:cNvPicPr>
          <p:nvPr/>
        </p:nvPicPr>
        <p:blipFill>
          <a:blip r:embed="rId4">
            <a:extLst>
              <a:ext uri="{28A0092B-C50C-407E-A947-70E740481C1C}">
                <a14:useLocalDpi xmlns:a14="http://schemas.microsoft.com/office/drawing/2010/main" val="0"/>
              </a:ext>
            </a:extLst>
          </a:blip>
          <a:srcRect t="4903"/>
          <a:stretch>
            <a:fillRect/>
          </a:stretch>
        </p:blipFill>
        <p:spPr bwMode="auto">
          <a:xfrm>
            <a:off x="0" y="-87313"/>
            <a:ext cx="12176126" cy="6959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xmlns="" id="{22DEC4E8-ACD6-43DB-A271-700B5B197501}"/>
              </a:ext>
            </a:extLst>
          </p:cNvPr>
          <p:cNvSpPr/>
          <p:nvPr/>
        </p:nvSpPr>
        <p:spPr>
          <a:xfrm>
            <a:off x="5926138" y="2224088"/>
            <a:ext cx="6265862" cy="30019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endParaRPr lang="ro-RO" sz="2500" dirty="0">
              <a:solidFill>
                <a:schemeClr val="accent1">
                  <a:lumMod val="75000"/>
                </a:schemeClr>
              </a:solidFill>
            </a:endParaRPr>
          </a:p>
        </p:txBody>
      </p:sp>
      <p:sp>
        <p:nvSpPr>
          <p:cNvPr id="4" name="Rectangle 3">
            <a:extLst>
              <a:ext uri="{FF2B5EF4-FFF2-40B4-BE49-F238E27FC236}">
                <a16:creationId xmlns:a16="http://schemas.microsoft.com/office/drawing/2014/main" xmlns="" id="{8CD8ED54-F47F-4138-B42D-F454F7AFC93B}"/>
              </a:ext>
            </a:extLst>
          </p:cNvPr>
          <p:cNvSpPr/>
          <p:nvPr/>
        </p:nvSpPr>
        <p:spPr>
          <a:xfrm rot="10800000" flipV="1">
            <a:off x="881063" y="1478905"/>
            <a:ext cx="10159470" cy="461665"/>
          </a:xfrm>
          <a:prstGeom prst="rect">
            <a:avLst/>
          </a:prstGeom>
        </p:spPr>
        <p:txBody>
          <a:bodyPr wrap="square">
            <a:spAutoFit/>
          </a:bodyPr>
          <a:lstStyle/>
          <a:p>
            <a:pPr algn="ctr" eaLnBrk="1" fontAlgn="auto" hangingPunct="1">
              <a:spcBef>
                <a:spcPts val="0"/>
              </a:spcBef>
              <a:spcAft>
                <a:spcPts val="0"/>
              </a:spcAft>
              <a:defRPr/>
            </a:pPr>
            <a:r>
              <a:rPr lang="en-US" sz="2400" b="1" kern="0" dirty="0">
                <a:solidFill>
                  <a:srgbClr val="003399"/>
                </a:solidFill>
                <a:latin typeface="Trebuchet MS" panose="020B0603020202020204" pitchFamily="34" charset="0"/>
              </a:rPr>
              <a:t>Expenditure verification – aspects that need to be emphasized </a:t>
            </a:r>
            <a:endParaRPr lang="ro-RO" sz="2400" b="1" kern="0" dirty="0">
              <a:solidFill>
                <a:srgbClr val="003399"/>
              </a:solidFill>
              <a:latin typeface="Trebuchet MS" panose="020B0603020202020204" pitchFamily="34" charset="0"/>
            </a:endParaRPr>
          </a:p>
        </p:txBody>
      </p:sp>
      <p:sp>
        <p:nvSpPr>
          <p:cNvPr id="10" name="Hexagon 9">
            <a:extLst>
              <a:ext uri="{FF2B5EF4-FFF2-40B4-BE49-F238E27FC236}">
                <a16:creationId xmlns:a16="http://schemas.microsoft.com/office/drawing/2014/main" xmlns="" id="{CCDDB7C8-D10B-4AEC-A163-F9564A9DF5A6}"/>
              </a:ext>
            </a:extLst>
          </p:cNvPr>
          <p:cNvSpPr/>
          <p:nvPr/>
        </p:nvSpPr>
        <p:spPr>
          <a:xfrm>
            <a:off x="5926137" y="2470206"/>
            <a:ext cx="5826124" cy="1442686"/>
          </a:xfrm>
          <a:prstGeom prst="hexagon">
            <a:avLst/>
          </a:prstGeom>
          <a:solidFill>
            <a:srgbClr val="FFC000"/>
          </a:solidFill>
          <a:ln w="12700" cap="flat" cmpd="sng" algn="ctr">
            <a:noFill/>
            <a:prstDash val="solid"/>
            <a:miter lim="800000"/>
          </a:ln>
          <a:effectLst>
            <a:outerShdw blurRad="63500" sx="102000" sy="102000" algn="ctr" rotWithShape="0">
              <a:prstClr val="black">
                <a:alpha val="40000"/>
              </a:prstClr>
            </a:outerShdw>
          </a:effectLst>
        </p:spPr>
        <p:txBody>
          <a:bodyPr rtlCol="0" anchor="ctr"/>
          <a:lstStyle/>
          <a:p>
            <a:pPr lvl="0" algn="just"/>
            <a:r>
              <a:rPr lang="en-GB" sz="1600" dirty="0">
                <a:solidFill>
                  <a:srgbClr val="003399"/>
                </a:solidFill>
                <a:latin typeface="Trebuchet MS" panose="020B0603020202020204" pitchFamily="34" charset="0"/>
                <a:ea typeface="Times New Roman" panose="02020603050405020304" pitchFamily="18" charset="0"/>
                <a:cs typeface="Times New Roman" panose="02020603050405020304" pitchFamily="18" charset="0"/>
              </a:rPr>
              <a:t>2. For the purpose of reporting, conversion into euro shall be made using the monthly accounting exchange rate of the European Commission of the month during which the expenditure was submitted for verification, </a:t>
            </a:r>
            <a:r>
              <a:rPr lang="en-GB" sz="1600" dirty="0">
                <a:solidFill>
                  <a:srgbClr val="003399"/>
                </a:solidFill>
                <a:latin typeface="Trebuchet MS" panose="020B0603020202020204" pitchFamily="34" charset="0"/>
              </a:rPr>
              <a:t>exchange-rate losses being non-eligible costs.</a:t>
            </a:r>
            <a:endParaRPr kumimoji="0" lang="en-US" sz="1600" i="0" u="none" strike="noStrike" kern="0" cap="none" spc="0" normalizeH="0" baseline="0" noProof="0" dirty="0">
              <a:ln>
                <a:noFill/>
              </a:ln>
              <a:solidFill>
                <a:srgbClr val="003399"/>
              </a:solidFill>
              <a:effectLst/>
              <a:uLnTx/>
              <a:uFillTx/>
              <a:latin typeface="Trebuchet MS" panose="020B0603020202020204" pitchFamily="34" charset="0"/>
            </a:endParaRPr>
          </a:p>
        </p:txBody>
      </p:sp>
      <p:sp>
        <p:nvSpPr>
          <p:cNvPr id="11" name="Hexagon 10">
            <a:extLst>
              <a:ext uri="{FF2B5EF4-FFF2-40B4-BE49-F238E27FC236}">
                <a16:creationId xmlns:a16="http://schemas.microsoft.com/office/drawing/2014/main" xmlns="" id="{869FC529-D999-4E6B-8AC8-B0757BAE6794}"/>
              </a:ext>
            </a:extLst>
          </p:cNvPr>
          <p:cNvSpPr/>
          <p:nvPr/>
        </p:nvSpPr>
        <p:spPr>
          <a:xfrm>
            <a:off x="260451" y="2429403"/>
            <a:ext cx="5613577" cy="1524292"/>
          </a:xfrm>
          <a:prstGeom prst="hexagon">
            <a:avLst/>
          </a:prstGeom>
          <a:solidFill>
            <a:srgbClr val="FFC000"/>
          </a:solidFill>
          <a:ln w="12700" cap="flat" cmpd="sng" algn="ctr">
            <a:noFill/>
            <a:prstDash val="solid"/>
            <a:miter lim="800000"/>
          </a:ln>
          <a:effectLst>
            <a:outerShdw blurRad="63500" sx="102000" sy="102000" algn="ctr" rotWithShape="0">
              <a:prstClr val="black">
                <a:alpha val="40000"/>
              </a:prstClr>
            </a:outerShdw>
          </a:effectLst>
        </p:spPr>
        <p:txBody>
          <a:bodyPr rtlCol="0" anchor="ctr"/>
          <a:lstStyle/>
          <a:p>
            <a:pPr algn="just"/>
            <a:r>
              <a:rPr lang="en-US" sz="1600" dirty="0">
                <a:solidFill>
                  <a:srgbClr val="003399"/>
                </a:solidFill>
                <a:latin typeface="Trebuchet MS" panose="020B0603020202020204" pitchFamily="34" charset="0"/>
              </a:rPr>
              <a:t>1.All evidences and supporting documents have to be verified in relation to the expenditure declared in the report.</a:t>
            </a:r>
          </a:p>
        </p:txBody>
      </p:sp>
      <p:sp>
        <p:nvSpPr>
          <p:cNvPr id="14" name="Hexagon 13">
            <a:extLst>
              <a:ext uri="{FF2B5EF4-FFF2-40B4-BE49-F238E27FC236}">
                <a16:creationId xmlns:a16="http://schemas.microsoft.com/office/drawing/2014/main" xmlns="" id="{F9D844C3-10B1-424A-A5F6-5026C273627F}"/>
              </a:ext>
            </a:extLst>
          </p:cNvPr>
          <p:cNvSpPr/>
          <p:nvPr/>
        </p:nvSpPr>
        <p:spPr>
          <a:xfrm>
            <a:off x="3047736" y="4924210"/>
            <a:ext cx="5826124" cy="1475264"/>
          </a:xfrm>
          <a:prstGeom prst="hexagon">
            <a:avLst>
              <a:gd name="adj" fmla="val 21780"/>
              <a:gd name="vf" fmla="val 115470"/>
            </a:avLst>
          </a:prstGeom>
          <a:solidFill>
            <a:srgbClr val="FFC000"/>
          </a:solidFill>
          <a:ln w="12700" cap="flat" cmpd="sng" algn="ctr">
            <a:noFill/>
            <a:prstDash val="solid"/>
            <a:miter lim="800000"/>
          </a:ln>
          <a:effectLst>
            <a:outerShdw blurRad="63500" sx="102000" sy="102000" algn="ctr" rotWithShape="0">
              <a:prstClr val="black">
                <a:alpha val="40000"/>
              </a:prstClr>
            </a:outerShdw>
          </a:effectLst>
        </p:spPr>
        <p:txBody>
          <a:bodyPr rtlCol="0" anchor="ctr"/>
          <a:lstStyle/>
          <a:p>
            <a:pPr algn="just"/>
            <a:r>
              <a:rPr lang="en-US" sz="1600" kern="0" dirty="0">
                <a:solidFill>
                  <a:srgbClr val="003399"/>
                </a:solidFill>
                <a:latin typeface="Trebuchet MS" panose="020B0603020202020204" pitchFamily="34" charset="0"/>
              </a:rPr>
              <a:t>3. The confirmed FLC certificate has to be uploaded in the </a:t>
            </a:r>
            <a:r>
              <a:rPr lang="en-US" sz="1600" kern="0" dirty="0" err="1">
                <a:solidFill>
                  <a:srgbClr val="003399"/>
                </a:solidFill>
                <a:latin typeface="Trebuchet MS" panose="020B0603020202020204" pitchFamily="34" charset="0"/>
              </a:rPr>
              <a:t>eMS</a:t>
            </a:r>
            <a:r>
              <a:rPr lang="en-US" sz="1600" kern="0" dirty="0">
                <a:solidFill>
                  <a:srgbClr val="003399"/>
                </a:solidFill>
                <a:latin typeface="Trebuchet MS" panose="020B0603020202020204" pitchFamily="34" charset="0"/>
              </a:rPr>
              <a:t>, scanned and signed. Also, have to be uploaded in the </a:t>
            </a:r>
            <a:r>
              <a:rPr lang="en-US" sz="1600" kern="0" dirty="0" err="1">
                <a:solidFill>
                  <a:srgbClr val="003399"/>
                </a:solidFill>
                <a:latin typeface="Trebuchet MS" panose="020B0603020202020204" pitchFamily="34" charset="0"/>
              </a:rPr>
              <a:t>eMS</a:t>
            </a:r>
            <a:r>
              <a:rPr lang="en-US" sz="1600" kern="0" dirty="0">
                <a:solidFill>
                  <a:srgbClr val="003399"/>
                </a:solidFill>
                <a:latin typeface="Trebuchet MS" panose="020B0603020202020204" pitchFamily="34" charset="0"/>
              </a:rPr>
              <a:t>, scanned and signed checklist, scanned version of the request for clarification and the answer of the beneficiary. </a:t>
            </a:r>
            <a:endParaRPr kumimoji="0" lang="en-US" sz="1600" b="0" i="0" u="none" strike="noStrike" kern="0" cap="none" spc="0" normalizeH="0" baseline="0" noProof="0" dirty="0">
              <a:ln>
                <a:noFill/>
              </a:ln>
              <a:solidFill>
                <a:srgbClr val="003399"/>
              </a:solidFill>
              <a:effectLst/>
              <a:uLnTx/>
              <a:uFillTx/>
              <a:latin typeface="Trebuchet MS" panose="020B0603020202020204" pitchFamily="34" charset="0"/>
            </a:endParaRPr>
          </a:p>
        </p:txBody>
      </p:sp>
    </p:spTree>
    <p:extLst>
      <p:ext uri="{BB962C8B-B14F-4D97-AF65-F5344CB8AC3E}">
        <p14:creationId xmlns:p14="http://schemas.microsoft.com/office/powerpoint/2010/main" val="24050978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a:extLst>
              <a:ext uri="{FF2B5EF4-FFF2-40B4-BE49-F238E27FC236}">
                <a16:creationId xmlns:a16="http://schemas.microsoft.com/office/drawing/2014/main" xmlns="" id="{5FA5089D-A966-48CD-81DA-492E3EA78C9E}"/>
              </a:ext>
            </a:extLst>
          </p:cNvPr>
          <p:cNvPicPr>
            <a:picLocks noChangeAspect="1"/>
          </p:cNvPicPr>
          <p:nvPr/>
        </p:nvPicPr>
        <p:blipFill>
          <a:blip r:embed="rId3"/>
          <a:stretch>
            <a:fillRect/>
          </a:stretch>
        </p:blipFill>
        <p:spPr>
          <a:xfrm>
            <a:off x="401759" y="0"/>
            <a:ext cx="11411007" cy="6871569"/>
          </a:xfrm>
          <a:prstGeom prst="rect">
            <a:avLst/>
          </a:prstGeom>
          <a:noFill/>
          <a:ln cap="flat">
            <a:noFill/>
          </a:ln>
        </p:spPr>
      </p:pic>
      <p:pic>
        <p:nvPicPr>
          <p:cNvPr id="3" name="Picture 20">
            <a:extLst>
              <a:ext uri="{FF2B5EF4-FFF2-40B4-BE49-F238E27FC236}">
                <a16:creationId xmlns:a16="http://schemas.microsoft.com/office/drawing/2014/main" xmlns="" id="{E3D7742A-B1B4-40FD-AE51-A4FC9FC6D307}"/>
              </a:ext>
            </a:extLst>
          </p:cNvPr>
          <p:cNvPicPr>
            <a:picLocks noChangeAspect="1"/>
          </p:cNvPicPr>
          <p:nvPr/>
        </p:nvPicPr>
        <p:blipFill>
          <a:blip r:embed="rId4"/>
          <a:srcRect t="4903"/>
          <a:stretch>
            <a:fillRect/>
          </a:stretch>
        </p:blipFill>
        <p:spPr>
          <a:xfrm>
            <a:off x="-8309" y="0"/>
            <a:ext cx="12175958" cy="6959416"/>
          </a:xfrm>
          <a:prstGeom prst="rect">
            <a:avLst/>
          </a:prstGeom>
          <a:noFill/>
          <a:ln cap="flat">
            <a:noFill/>
          </a:ln>
        </p:spPr>
      </p:pic>
      <p:sp>
        <p:nvSpPr>
          <p:cNvPr id="4" name="Title 21">
            <a:extLst>
              <a:ext uri="{FF2B5EF4-FFF2-40B4-BE49-F238E27FC236}">
                <a16:creationId xmlns:a16="http://schemas.microsoft.com/office/drawing/2014/main" xmlns="" id="{D625E823-6BA4-4CFE-9CD5-2242A137C95E}"/>
              </a:ext>
            </a:extLst>
          </p:cNvPr>
          <p:cNvSpPr txBox="1">
            <a:spLocks noGrp="1"/>
          </p:cNvSpPr>
          <p:nvPr>
            <p:ph type="ctrTitle"/>
          </p:nvPr>
        </p:nvSpPr>
        <p:spPr>
          <a:xfrm>
            <a:off x="240047" y="1806220"/>
            <a:ext cx="9702424" cy="688625"/>
          </a:xfrm>
        </p:spPr>
        <p:txBody>
          <a:bodyPr>
            <a:noAutofit/>
          </a:bodyPr>
          <a:lstStyle/>
          <a:p>
            <a:pPr lvl="0"/>
            <a:r>
              <a:rPr lang="en-US" sz="2000" dirty="0">
                <a:solidFill>
                  <a:srgbClr val="2F5597"/>
                </a:solidFill>
                <a:latin typeface="Trebuchet MS" pitchFamily="34"/>
              </a:rPr>
              <a:t/>
            </a:r>
            <a:br>
              <a:rPr lang="en-US" sz="2000" dirty="0">
                <a:solidFill>
                  <a:srgbClr val="2F5597"/>
                </a:solidFill>
                <a:latin typeface="Trebuchet MS" pitchFamily="34"/>
              </a:rPr>
            </a:br>
            <a:r>
              <a:rPr lang="en-US" sz="2000" dirty="0">
                <a:solidFill>
                  <a:srgbClr val="2F5597"/>
                </a:solidFill>
                <a:latin typeface="Trebuchet MS" pitchFamily="34"/>
              </a:rPr>
              <a:t/>
            </a:r>
            <a:br>
              <a:rPr lang="en-US" sz="2000" dirty="0">
                <a:solidFill>
                  <a:srgbClr val="2F5597"/>
                </a:solidFill>
                <a:latin typeface="Trebuchet MS" pitchFamily="34"/>
              </a:rPr>
            </a:br>
            <a:endParaRPr lang="ro-RO" sz="5400" dirty="0">
              <a:solidFill>
                <a:srgbClr val="2F5597"/>
              </a:solidFill>
              <a:latin typeface="Trebuchet MS" pitchFamily="34"/>
            </a:endParaRPr>
          </a:p>
        </p:txBody>
      </p:sp>
      <p:sp>
        <p:nvSpPr>
          <p:cNvPr id="5" name="Hexagon 4">
            <a:extLst>
              <a:ext uri="{FF2B5EF4-FFF2-40B4-BE49-F238E27FC236}">
                <a16:creationId xmlns:a16="http://schemas.microsoft.com/office/drawing/2014/main" xmlns="" id="{5D966382-101B-44B8-82A9-D65A667C85E0}"/>
              </a:ext>
            </a:extLst>
          </p:cNvPr>
          <p:cNvSpPr/>
          <p:nvPr/>
        </p:nvSpPr>
        <p:spPr>
          <a:xfrm>
            <a:off x="240047" y="1491409"/>
            <a:ext cx="7142886" cy="547464"/>
          </a:xfrm>
          <a:prstGeom prst="hexagon">
            <a:avLst/>
          </a:prstGeom>
          <a:solidFill>
            <a:srgbClr val="FFC000"/>
          </a:solidFill>
          <a:ln w="12700" cap="flat" cmpd="sng" algn="ctr">
            <a:noFill/>
            <a:prstDash val="solid"/>
            <a:miter lim="800000"/>
          </a:ln>
          <a:effectLst>
            <a:outerShdw blurRad="63500" sx="102000" sy="102000" algn="ctr" rotWithShape="0">
              <a:prstClr val="black">
                <a:alpha val="40000"/>
              </a:prstClr>
            </a:outerShdw>
          </a:effectLst>
        </p:spPr>
        <p:txBody>
          <a:bodyPr rtlCol="0" anchor="ctr"/>
          <a:lstStyle/>
          <a:p>
            <a:endParaRPr lang="en-US" dirty="0">
              <a:solidFill>
                <a:srgbClr val="2F5597"/>
              </a:solidFill>
              <a:latin typeface="Trebuchet MS" pitchFamily="34"/>
            </a:endParaRPr>
          </a:p>
          <a:p>
            <a:r>
              <a:rPr lang="en-US" dirty="0">
                <a:solidFill>
                  <a:srgbClr val="2F5597"/>
                </a:solidFill>
                <a:latin typeface="Trebuchet MS" pitchFamily="34"/>
              </a:rPr>
              <a:t>4.All the sections of the FLC  certificate  have to be considered and filled in :</a:t>
            </a:r>
            <a:r>
              <a:rPr lang="en-US" sz="5400" dirty="0">
                <a:solidFill>
                  <a:srgbClr val="2F5597"/>
                </a:solidFill>
                <a:latin typeface="Trebuchet MS" pitchFamily="34"/>
              </a:rPr>
              <a:t/>
            </a:r>
            <a:br>
              <a:rPr lang="en-US" sz="5400" dirty="0">
                <a:solidFill>
                  <a:srgbClr val="2F5597"/>
                </a:solidFill>
                <a:latin typeface="Trebuchet MS" pitchFamily="34"/>
              </a:rPr>
            </a:br>
            <a:endParaRPr kumimoji="0" lang="en-US" sz="1800" b="0" i="0" u="none" strike="noStrike" kern="0" cap="none" spc="0" normalizeH="0" baseline="0" noProof="0" dirty="0">
              <a:ln>
                <a:noFill/>
              </a:ln>
              <a:solidFill>
                <a:prstClr val="white"/>
              </a:solidFill>
              <a:effectLst/>
              <a:uLnTx/>
              <a:uFillTx/>
              <a:latin typeface="Trebuchet MS" panose="020B0603020202020204" pitchFamily="34" charset="0"/>
              <a:ea typeface="+mn-ea"/>
              <a:cs typeface="+mn-cs"/>
            </a:endParaRPr>
          </a:p>
        </p:txBody>
      </p:sp>
      <p:grpSp>
        <p:nvGrpSpPr>
          <p:cNvPr id="6" name="Group 5">
            <a:extLst>
              <a:ext uri="{FF2B5EF4-FFF2-40B4-BE49-F238E27FC236}">
                <a16:creationId xmlns:a16="http://schemas.microsoft.com/office/drawing/2014/main" xmlns="" id="{3FF7E1DB-A197-4BC4-A575-6104627E219B}"/>
              </a:ext>
            </a:extLst>
          </p:cNvPr>
          <p:cNvGrpSpPr/>
          <p:nvPr/>
        </p:nvGrpSpPr>
        <p:grpSpPr>
          <a:xfrm>
            <a:off x="126728" y="2275074"/>
            <a:ext cx="5407241" cy="1134550"/>
            <a:chOff x="4125226" y="2020727"/>
            <a:chExt cx="2907350" cy="822078"/>
          </a:xfrm>
        </p:grpSpPr>
        <p:sp>
          <p:nvSpPr>
            <p:cNvPr id="7" name="Hexagon 6">
              <a:extLst>
                <a:ext uri="{FF2B5EF4-FFF2-40B4-BE49-F238E27FC236}">
                  <a16:creationId xmlns:a16="http://schemas.microsoft.com/office/drawing/2014/main" xmlns="" id="{27E85A4C-7024-40D4-AAB8-7B309E32AEC9}"/>
                </a:ext>
              </a:extLst>
            </p:cNvPr>
            <p:cNvSpPr/>
            <p:nvPr/>
          </p:nvSpPr>
          <p:spPr>
            <a:xfrm>
              <a:off x="4530075" y="2020727"/>
              <a:ext cx="2502501" cy="822078"/>
            </a:xfrm>
            <a:prstGeom prst="hexagon">
              <a:avLst/>
            </a:prstGeom>
            <a:solidFill>
              <a:schemeClr val="accent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003399"/>
                  </a:solidFill>
                  <a:latin typeface="Trebuchet MS" panose="020B0603020202020204" pitchFamily="34" charset="0"/>
                </a:rPr>
                <a:t>Bank account </a:t>
              </a:r>
            </a:p>
            <a:p>
              <a:pPr marL="285750" indent="-285750" algn="ctr">
                <a:buFontTx/>
                <a:buChar char="-"/>
              </a:pPr>
              <a:r>
                <a:rPr lang="en-US" sz="1600" dirty="0">
                  <a:solidFill>
                    <a:srgbClr val="003399"/>
                  </a:solidFill>
                  <a:latin typeface="Trebuchet MS" panose="020B0603020202020204" pitchFamily="34" charset="0"/>
                </a:rPr>
                <a:t> Partnership agreement</a:t>
              </a:r>
            </a:p>
            <a:p>
              <a:pPr algn="ctr"/>
              <a:r>
                <a:rPr lang="en-US" sz="1600" dirty="0">
                  <a:solidFill>
                    <a:srgbClr val="003399"/>
                  </a:solidFill>
                  <a:latin typeface="Trebuchet MS" panose="020B0603020202020204" pitchFamily="34" charset="0"/>
                </a:rPr>
                <a:t>   Format of documents</a:t>
              </a:r>
            </a:p>
            <a:p>
              <a:pPr algn="ctr"/>
              <a:r>
                <a:rPr lang="en-US" sz="1600" dirty="0">
                  <a:solidFill>
                    <a:srgbClr val="003399"/>
                  </a:solidFill>
                  <a:latin typeface="Trebuchet MS" panose="020B0603020202020204" pitchFamily="34" charset="0"/>
                </a:rPr>
                <a:t>VAT </a:t>
              </a:r>
            </a:p>
          </p:txBody>
        </p:sp>
        <p:sp>
          <p:nvSpPr>
            <p:cNvPr id="8" name="Hexagon 7">
              <a:extLst>
                <a:ext uri="{FF2B5EF4-FFF2-40B4-BE49-F238E27FC236}">
                  <a16:creationId xmlns:a16="http://schemas.microsoft.com/office/drawing/2014/main" xmlns="" id="{521726FF-5753-4626-8659-B5C4EEB96596}"/>
                </a:ext>
              </a:extLst>
            </p:cNvPr>
            <p:cNvSpPr/>
            <p:nvPr/>
          </p:nvSpPr>
          <p:spPr>
            <a:xfrm>
              <a:off x="4125226" y="2020727"/>
              <a:ext cx="1103580" cy="822078"/>
            </a:xfrm>
            <a:prstGeom prst="hexagon">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rgbClr val="0033CC"/>
                  </a:solidFill>
                  <a:latin typeface="Trebuchet MS" panose="020B0603020202020204" pitchFamily="34" charset="0"/>
                </a:rPr>
                <a:t>Details about the partner </a:t>
              </a:r>
            </a:p>
          </p:txBody>
        </p:sp>
      </p:grpSp>
      <p:grpSp>
        <p:nvGrpSpPr>
          <p:cNvPr id="9" name="Group 8">
            <a:extLst>
              <a:ext uri="{FF2B5EF4-FFF2-40B4-BE49-F238E27FC236}">
                <a16:creationId xmlns:a16="http://schemas.microsoft.com/office/drawing/2014/main" xmlns="" id="{F254B4FA-60BF-4C53-94BC-8412D0AD4B1F}"/>
              </a:ext>
            </a:extLst>
          </p:cNvPr>
          <p:cNvGrpSpPr/>
          <p:nvPr/>
        </p:nvGrpSpPr>
        <p:grpSpPr>
          <a:xfrm>
            <a:off x="5533969" y="2275074"/>
            <a:ext cx="5991986" cy="1153927"/>
            <a:chOff x="4108697" y="2072618"/>
            <a:chExt cx="3043772" cy="740367"/>
          </a:xfrm>
        </p:grpSpPr>
        <p:sp>
          <p:nvSpPr>
            <p:cNvPr id="10" name="Hexagon 9">
              <a:extLst>
                <a:ext uri="{FF2B5EF4-FFF2-40B4-BE49-F238E27FC236}">
                  <a16:creationId xmlns:a16="http://schemas.microsoft.com/office/drawing/2014/main" xmlns="" id="{641BCDA7-0275-49F2-BF2E-EDE8B70DA1C5}"/>
                </a:ext>
              </a:extLst>
            </p:cNvPr>
            <p:cNvSpPr/>
            <p:nvPr/>
          </p:nvSpPr>
          <p:spPr>
            <a:xfrm>
              <a:off x="4650708" y="2072619"/>
              <a:ext cx="2501761" cy="740365"/>
            </a:xfrm>
            <a:prstGeom prst="hexagon">
              <a:avLst/>
            </a:prstGeom>
            <a:solidFill>
              <a:schemeClr val="accent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003399"/>
                  </a:solidFill>
                  <a:latin typeface="Trebuchet MS" panose="020B0603020202020204" pitchFamily="34" charset="0"/>
                </a:rPr>
                <a:t> Should be mentioned the date in which the clarifications were asked and the date when the answer to clarification was received </a:t>
              </a:r>
            </a:p>
          </p:txBody>
        </p:sp>
        <p:sp>
          <p:nvSpPr>
            <p:cNvPr id="11" name="Hexagon 10">
              <a:extLst>
                <a:ext uri="{FF2B5EF4-FFF2-40B4-BE49-F238E27FC236}">
                  <a16:creationId xmlns:a16="http://schemas.microsoft.com/office/drawing/2014/main" xmlns="" id="{27550963-A8A3-44BE-AEBB-6D6AB9AFAC91}"/>
                </a:ext>
              </a:extLst>
            </p:cNvPr>
            <p:cNvSpPr/>
            <p:nvPr/>
          </p:nvSpPr>
          <p:spPr>
            <a:xfrm>
              <a:off x="4108697" y="2072618"/>
              <a:ext cx="926354" cy="740367"/>
            </a:xfrm>
            <a:prstGeom prst="hexagon">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b="1" dirty="0">
                  <a:solidFill>
                    <a:srgbClr val="0033CC"/>
                  </a:solidFill>
                  <a:latin typeface="Trebuchet MS" panose="020B0603020202020204" pitchFamily="34" charset="0"/>
                </a:rPr>
                <a:t>Clarifications</a:t>
              </a:r>
              <a:r>
                <a:rPr lang="en-US" sz="1400" b="1" dirty="0">
                  <a:solidFill>
                    <a:srgbClr val="0033CC"/>
                  </a:solidFill>
                </a:rPr>
                <a:t> </a:t>
              </a:r>
            </a:p>
          </p:txBody>
        </p:sp>
      </p:grpSp>
      <p:grpSp>
        <p:nvGrpSpPr>
          <p:cNvPr id="12" name="Group 11">
            <a:extLst>
              <a:ext uri="{FF2B5EF4-FFF2-40B4-BE49-F238E27FC236}">
                <a16:creationId xmlns:a16="http://schemas.microsoft.com/office/drawing/2014/main" xmlns="" id="{E92B8A3E-398A-4517-97B8-05F925544C73}"/>
              </a:ext>
            </a:extLst>
          </p:cNvPr>
          <p:cNvGrpSpPr/>
          <p:nvPr/>
        </p:nvGrpSpPr>
        <p:grpSpPr>
          <a:xfrm>
            <a:off x="3025423" y="3592536"/>
            <a:ext cx="6208888" cy="1177385"/>
            <a:chOff x="4125226" y="1929512"/>
            <a:chExt cx="2711717" cy="872769"/>
          </a:xfrm>
          <a:solidFill>
            <a:srgbClr val="FFC000"/>
          </a:solidFill>
        </p:grpSpPr>
        <p:sp>
          <p:nvSpPr>
            <p:cNvPr id="13" name="Hexagon 12">
              <a:extLst>
                <a:ext uri="{FF2B5EF4-FFF2-40B4-BE49-F238E27FC236}">
                  <a16:creationId xmlns:a16="http://schemas.microsoft.com/office/drawing/2014/main" xmlns="" id="{F81EE1F8-DFF7-4CB2-A174-D5F86817E4F4}"/>
                </a:ext>
              </a:extLst>
            </p:cNvPr>
            <p:cNvSpPr/>
            <p:nvPr/>
          </p:nvSpPr>
          <p:spPr>
            <a:xfrm>
              <a:off x="4598645" y="1937271"/>
              <a:ext cx="2238298" cy="865010"/>
            </a:xfrm>
            <a:prstGeom prst="hexagon">
              <a:avLst/>
            </a:prstGeom>
            <a:grpFill/>
            <a:ln w="12700" cap="flat" cmpd="sng" algn="ctr">
              <a:noFill/>
              <a:prstDash val="solid"/>
              <a:miter lim="800000"/>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14" name="Hexagon 13">
              <a:extLst>
                <a:ext uri="{FF2B5EF4-FFF2-40B4-BE49-F238E27FC236}">
                  <a16:creationId xmlns:a16="http://schemas.microsoft.com/office/drawing/2014/main" xmlns="" id="{47A91FF4-0511-43B2-99A8-00A4588D0446}"/>
                </a:ext>
              </a:extLst>
            </p:cNvPr>
            <p:cNvSpPr/>
            <p:nvPr/>
          </p:nvSpPr>
          <p:spPr>
            <a:xfrm>
              <a:off x="4125226" y="1929512"/>
              <a:ext cx="872164" cy="865010"/>
            </a:xfrm>
            <a:prstGeom prst="hexagon">
              <a:avLst/>
            </a:prstGeom>
            <a:solidFill>
              <a:schemeClr val="bg1"/>
            </a:solidFill>
            <a:ln w="12700" cap="flat" cmpd="sng" algn="ctr">
              <a:noFill/>
              <a:prstDash val="solid"/>
              <a:miter lim="800000"/>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0033CC"/>
                  </a:solidFill>
                  <a:effectLst/>
                  <a:uLnTx/>
                  <a:uFillTx/>
                  <a:latin typeface="Trebuchet MS" panose="020B0603020202020204" pitchFamily="34" charset="0"/>
                  <a:ea typeface="+mn-ea"/>
                  <a:cs typeface="+mn-cs"/>
                </a:rPr>
                <a:t>Expenditures incurred outside eligible area of the </a:t>
              </a:r>
              <a:r>
                <a:rPr kumimoji="0" lang="en-US" sz="1400" b="1" i="0" u="none" strike="noStrike" kern="0" cap="none" spc="0" normalizeH="0" baseline="0" noProof="0" dirty="0" err="1">
                  <a:ln>
                    <a:noFill/>
                  </a:ln>
                  <a:solidFill>
                    <a:srgbClr val="0033CC"/>
                  </a:solidFill>
                  <a:effectLst/>
                  <a:uLnTx/>
                  <a:uFillTx/>
                  <a:latin typeface="Trebuchet MS" panose="020B0603020202020204" pitchFamily="34" charset="0"/>
                  <a:ea typeface="+mn-ea"/>
                  <a:cs typeface="+mn-cs"/>
                </a:rPr>
                <a:t>programme</a:t>
              </a:r>
              <a:endParaRPr kumimoji="0" lang="en-US" sz="1400" b="1" i="0" u="none" strike="noStrike" kern="0" cap="none" spc="0" normalizeH="0" baseline="0" noProof="0" dirty="0">
                <a:ln>
                  <a:noFill/>
                </a:ln>
                <a:solidFill>
                  <a:srgbClr val="0033CC"/>
                </a:solidFill>
                <a:effectLst/>
                <a:uLnTx/>
                <a:uFillTx/>
                <a:latin typeface="Trebuchet MS" panose="020B0603020202020204" pitchFamily="34" charset="0"/>
                <a:ea typeface="+mn-ea"/>
                <a:cs typeface="+mn-cs"/>
              </a:endParaRPr>
            </a:p>
          </p:txBody>
        </p:sp>
      </p:grpSp>
      <p:sp>
        <p:nvSpPr>
          <p:cNvPr id="15" name="Rectangle 14">
            <a:extLst>
              <a:ext uri="{FF2B5EF4-FFF2-40B4-BE49-F238E27FC236}">
                <a16:creationId xmlns:a16="http://schemas.microsoft.com/office/drawing/2014/main" xmlns="" id="{F247CA05-64F5-457F-AA0C-CC5C15977A1B}"/>
              </a:ext>
            </a:extLst>
          </p:cNvPr>
          <p:cNvSpPr/>
          <p:nvPr/>
        </p:nvSpPr>
        <p:spPr>
          <a:xfrm rot="10800000" flipV="1">
            <a:off x="5022374" y="3724933"/>
            <a:ext cx="3794247" cy="1015663"/>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500" b="1" i="0" u="none" strike="noStrike" kern="0" cap="none" spc="0" normalizeH="0" baseline="0" noProof="0" dirty="0">
                <a:ln>
                  <a:noFill/>
                </a:ln>
                <a:solidFill>
                  <a:srgbClr val="003399"/>
                </a:solidFill>
                <a:effectLst/>
                <a:uLnTx/>
                <a:uFillTx/>
                <a:latin typeface="Trebuchet MS" panose="020B0603020202020204" pitchFamily="34" charset="0"/>
              </a:rPr>
              <a:t>The location of the activity is the decisive factor when determining whether the implementation of an activity is outside the </a:t>
            </a:r>
            <a:r>
              <a:rPr kumimoji="0" lang="en-US" sz="1500" b="1" i="0" u="none" strike="noStrike" kern="0" cap="none" spc="0" normalizeH="0" baseline="0" noProof="0" dirty="0" err="1">
                <a:ln>
                  <a:noFill/>
                </a:ln>
                <a:solidFill>
                  <a:srgbClr val="003399"/>
                </a:solidFill>
                <a:effectLst/>
                <a:uLnTx/>
                <a:uFillTx/>
                <a:latin typeface="Trebuchet MS" panose="020B0603020202020204" pitchFamily="34" charset="0"/>
              </a:rPr>
              <a:t>Programme</a:t>
            </a:r>
            <a:r>
              <a:rPr kumimoji="0" lang="en-US" sz="1500" b="1" i="0" u="none" strike="noStrike" kern="0" cap="none" spc="0" normalizeH="0" baseline="0" noProof="0" dirty="0">
                <a:ln>
                  <a:noFill/>
                </a:ln>
                <a:solidFill>
                  <a:srgbClr val="003399"/>
                </a:solidFill>
                <a:effectLst/>
                <a:uLnTx/>
                <a:uFillTx/>
                <a:latin typeface="Trebuchet MS" panose="020B0603020202020204" pitchFamily="34" charset="0"/>
              </a:rPr>
              <a:t> area</a:t>
            </a:r>
            <a:endParaRPr kumimoji="0" lang="ro-RO" sz="1800" b="1" i="0" u="none" strike="noStrike" kern="0" cap="none" spc="0" normalizeH="0" baseline="0" noProof="0" dirty="0">
              <a:ln>
                <a:noFill/>
              </a:ln>
              <a:solidFill>
                <a:srgbClr val="003399"/>
              </a:solidFill>
              <a:effectLst/>
              <a:uLnTx/>
              <a:uFillTx/>
            </a:endParaRPr>
          </a:p>
        </p:txBody>
      </p:sp>
      <p:sp>
        <p:nvSpPr>
          <p:cNvPr id="16" name="Hexagon 15">
            <a:extLst>
              <a:ext uri="{FF2B5EF4-FFF2-40B4-BE49-F238E27FC236}">
                <a16:creationId xmlns:a16="http://schemas.microsoft.com/office/drawing/2014/main" xmlns="" id="{80DB6C3F-4EA4-4BF6-8F0E-0F7E53D10D47}"/>
              </a:ext>
            </a:extLst>
          </p:cNvPr>
          <p:cNvSpPr/>
          <p:nvPr/>
        </p:nvSpPr>
        <p:spPr>
          <a:xfrm>
            <a:off x="240047" y="5003268"/>
            <a:ext cx="7142886" cy="547464"/>
          </a:xfrm>
          <a:prstGeom prst="hexagon">
            <a:avLst/>
          </a:prstGeom>
          <a:solidFill>
            <a:srgbClr val="FFC000"/>
          </a:solidFill>
          <a:ln w="12700" cap="flat" cmpd="sng" algn="ctr">
            <a:noFill/>
            <a:prstDash val="solid"/>
            <a:miter lim="800000"/>
          </a:ln>
          <a:effectLst>
            <a:outerShdw blurRad="63500" sx="102000" sy="102000" algn="ctr" rotWithShape="0">
              <a:prstClr val="black">
                <a:alpha val="40000"/>
              </a:prstClr>
            </a:outerShdw>
          </a:effectLst>
        </p:spPr>
        <p:txBody>
          <a:bodyPr rtlCol="0" anchor="ctr"/>
          <a:lstStyle/>
          <a:p>
            <a:endParaRPr lang="en-US" dirty="0">
              <a:solidFill>
                <a:srgbClr val="2F5597"/>
              </a:solidFill>
              <a:latin typeface="Trebuchet MS" pitchFamily="34"/>
            </a:endParaRPr>
          </a:p>
          <a:p>
            <a:r>
              <a:rPr lang="en-US" dirty="0">
                <a:solidFill>
                  <a:srgbClr val="003399"/>
                </a:solidFill>
                <a:latin typeface="Trebuchet MS" pitchFamily="34"/>
              </a:rPr>
              <a:t>5. Reporting rules have to be met:</a:t>
            </a:r>
            <a:r>
              <a:rPr lang="en-US" sz="5400" dirty="0">
                <a:solidFill>
                  <a:srgbClr val="2F5597"/>
                </a:solidFill>
                <a:latin typeface="Trebuchet MS" pitchFamily="34"/>
              </a:rPr>
              <a:t/>
            </a:r>
            <a:br>
              <a:rPr lang="en-US" sz="5400" dirty="0">
                <a:solidFill>
                  <a:srgbClr val="2F5597"/>
                </a:solidFill>
                <a:latin typeface="Trebuchet MS" pitchFamily="34"/>
              </a:rPr>
            </a:br>
            <a:endParaRPr kumimoji="0" lang="en-US" sz="1800" b="0" i="0" u="none" strike="noStrike" kern="0" cap="none" spc="0" normalizeH="0" baseline="0" noProof="0" dirty="0">
              <a:ln>
                <a:noFill/>
              </a:ln>
              <a:solidFill>
                <a:prstClr val="white"/>
              </a:solidFill>
              <a:effectLst/>
              <a:uLnTx/>
              <a:uFillTx/>
              <a:latin typeface="Trebuchet MS" panose="020B0603020202020204" pitchFamily="34" charset="0"/>
              <a:ea typeface="+mn-ea"/>
              <a:cs typeface="+mn-cs"/>
            </a:endParaRPr>
          </a:p>
        </p:txBody>
      </p:sp>
      <p:grpSp>
        <p:nvGrpSpPr>
          <p:cNvPr id="18" name="Group 17">
            <a:extLst>
              <a:ext uri="{FF2B5EF4-FFF2-40B4-BE49-F238E27FC236}">
                <a16:creationId xmlns:a16="http://schemas.microsoft.com/office/drawing/2014/main" xmlns="" id="{6AD882AC-1483-4A69-B622-B10A44BA6AB8}"/>
              </a:ext>
            </a:extLst>
          </p:cNvPr>
          <p:cNvGrpSpPr/>
          <p:nvPr/>
        </p:nvGrpSpPr>
        <p:grpSpPr>
          <a:xfrm>
            <a:off x="152277" y="5623453"/>
            <a:ext cx="5381690" cy="1191227"/>
            <a:chOff x="4048162" y="1991835"/>
            <a:chExt cx="2702656" cy="879637"/>
          </a:xfrm>
        </p:grpSpPr>
        <p:sp>
          <p:nvSpPr>
            <p:cNvPr id="19" name="Hexagon 18">
              <a:extLst>
                <a:ext uri="{FF2B5EF4-FFF2-40B4-BE49-F238E27FC236}">
                  <a16:creationId xmlns:a16="http://schemas.microsoft.com/office/drawing/2014/main" xmlns="" id="{0AD22715-67D5-4F29-A1CC-5FE47BC35558}"/>
                </a:ext>
              </a:extLst>
            </p:cNvPr>
            <p:cNvSpPr/>
            <p:nvPr/>
          </p:nvSpPr>
          <p:spPr>
            <a:xfrm>
              <a:off x="4539856" y="1991835"/>
              <a:ext cx="2210962" cy="865010"/>
            </a:xfrm>
            <a:prstGeom prst="hexagon">
              <a:avLst/>
            </a:prstGeom>
            <a:solidFill>
              <a:schemeClr val="accent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003399"/>
                  </a:solidFill>
                  <a:latin typeface="Trebuchet MS" panose="020B0603020202020204" pitchFamily="34" charset="0"/>
                </a:rPr>
                <a:t>  Should be declared in original currency of the document </a:t>
              </a:r>
            </a:p>
          </p:txBody>
        </p:sp>
        <p:sp>
          <p:nvSpPr>
            <p:cNvPr id="20" name="Hexagon 19">
              <a:extLst>
                <a:ext uri="{FF2B5EF4-FFF2-40B4-BE49-F238E27FC236}">
                  <a16:creationId xmlns:a16="http://schemas.microsoft.com/office/drawing/2014/main" xmlns="" id="{45BA5C53-FD4F-4870-8DD8-5D07272A6EA1}"/>
                </a:ext>
              </a:extLst>
            </p:cNvPr>
            <p:cNvSpPr/>
            <p:nvPr/>
          </p:nvSpPr>
          <p:spPr>
            <a:xfrm>
              <a:off x="4048162" y="2006462"/>
              <a:ext cx="907599" cy="865010"/>
            </a:xfrm>
            <a:prstGeom prst="hexagon">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b="1" dirty="0">
                  <a:solidFill>
                    <a:srgbClr val="0033CC"/>
                  </a:solidFill>
                  <a:latin typeface="Trebuchet MS" panose="020B0603020202020204" pitchFamily="34" charset="0"/>
                </a:rPr>
                <a:t>Expenditures</a:t>
              </a:r>
              <a:r>
                <a:rPr lang="en-US" sz="1400" b="1" dirty="0">
                  <a:solidFill>
                    <a:srgbClr val="0033CC"/>
                  </a:solidFill>
                </a:rPr>
                <a:t>  </a:t>
              </a:r>
            </a:p>
          </p:txBody>
        </p:sp>
      </p:grpSp>
      <p:grpSp>
        <p:nvGrpSpPr>
          <p:cNvPr id="21" name="Group 20">
            <a:extLst>
              <a:ext uri="{FF2B5EF4-FFF2-40B4-BE49-F238E27FC236}">
                <a16:creationId xmlns:a16="http://schemas.microsoft.com/office/drawing/2014/main" xmlns="" id="{1633DAA3-01B5-4256-B6A8-4FDCA7BABD6A}"/>
              </a:ext>
            </a:extLst>
          </p:cNvPr>
          <p:cNvGrpSpPr/>
          <p:nvPr/>
        </p:nvGrpSpPr>
        <p:grpSpPr>
          <a:xfrm>
            <a:off x="5533968" y="5614350"/>
            <a:ext cx="6528280" cy="1197756"/>
            <a:chOff x="3982875" y="2010200"/>
            <a:chExt cx="2793655" cy="865010"/>
          </a:xfrm>
        </p:grpSpPr>
        <p:sp>
          <p:nvSpPr>
            <p:cNvPr id="22" name="Hexagon 21">
              <a:extLst>
                <a:ext uri="{FF2B5EF4-FFF2-40B4-BE49-F238E27FC236}">
                  <a16:creationId xmlns:a16="http://schemas.microsoft.com/office/drawing/2014/main" xmlns="" id="{4C79848B-D21C-44FA-97A8-087B4E025382}"/>
                </a:ext>
              </a:extLst>
            </p:cNvPr>
            <p:cNvSpPr/>
            <p:nvPr/>
          </p:nvSpPr>
          <p:spPr>
            <a:xfrm>
              <a:off x="4539856" y="2016774"/>
              <a:ext cx="2236674" cy="840070"/>
            </a:xfrm>
            <a:prstGeom prst="hexagon">
              <a:avLst/>
            </a:prstGeom>
            <a:solidFill>
              <a:srgbClr val="F7A60B"/>
            </a:solidFill>
            <a:ln w="12700" cap="flat" cmpd="sng" algn="ctr">
              <a:noFill/>
              <a:prstDash val="solid"/>
              <a:miter lim="800000"/>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prstClr val="white"/>
                </a:solidFill>
                <a:effectLst/>
                <a:uLnTx/>
                <a:uFillTx/>
                <a:latin typeface="Trebuchet MS" panose="020B0603020202020204" pitchFamily="34" charset="0"/>
                <a:ea typeface="+mn-ea"/>
                <a:cs typeface="+mn-cs"/>
              </a:endParaRPr>
            </a:p>
          </p:txBody>
        </p:sp>
        <p:sp>
          <p:nvSpPr>
            <p:cNvPr id="23" name="Hexagon 22">
              <a:extLst>
                <a:ext uri="{FF2B5EF4-FFF2-40B4-BE49-F238E27FC236}">
                  <a16:creationId xmlns:a16="http://schemas.microsoft.com/office/drawing/2014/main" xmlns="" id="{860A3046-830D-4B99-B1B7-EB1483F6870A}"/>
                </a:ext>
              </a:extLst>
            </p:cNvPr>
            <p:cNvSpPr/>
            <p:nvPr/>
          </p:nvSpPr>
          <p:spPr>
            <a:xfrm>
              <a:off x="3982875" y="2010200"/>
              <a:ext cx="843496" cy="865010"/>
            </a:xfrm>
            <a:prstGeom prst="hexagon">
              <a:avLst/>
            </a:prstGeom>
            <a:solidFill>
              <a:sysClr val="window" lastClr="FFFFFF"/>
            </a:solidFill>
            <a:ln w="12700" cap="flat" cmpd="sng" algn="ctr">
              <a:noFill/>
              <a:prstDash val="solid"/>
              <a:miter lim="800000"/>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0033CC"/>
                  </a:solidFill>
                  <a:effectLst/>
                  <a:uLnTx/>
                  <a:uFillTx/>
                  <a:latin typeface="Trebuchet MS" panose="020B0603020202020204" pitchFamily="34" charset="0"/>
                  <a:ea typeface="+mn-ea"/>
                  <a:cs typeface="+mn-cs"/>
                </a:rPr>
                <a:t>Declared expenditure </a:t>
              </a:r>
            </a:p>
          </p:txBody>
        </p:sp>
      </p:grpSp>
      <p:sp>
        <p:nvSpPr>
          <p:cNvPr id="24" name="Rectangle 23">
            <a:extLst>
              <a:ext uri="{FF2B5EF4-FFF2-40B4-BE49-F238E27FC236}">
                <a16:creationId xmlns:a16="http://schemas.microsoft.com/office/drawing/2014/main" xmlns="" id="{9C122766-E80C-40A0-AB3E-0C6D2DE07C34}"/>
              </a:ext>
            </a:extLst>
          </p:cNvPr>
          <p:cNvSpPr/>
          <p:nvPr/>
        </p:nvSpPr>
        <p:spPr>
          <a:xfrm>
            <a:off x="7439825" y="5810998"/>
            <a:ext cx="4534653" cy="830997"/>
          </a:xfrm>
          <a:prstGeom prst="rect">
            <a:avLst/>
          </a:prstGeom>
        </p:spPr>
        <p:txBody>
          <a:bodyPr wrap="square">
            <a:spAutoFit/>
          </a:bodyPr>
          <a:lstStyle/>
          <a:p>
            <a:r>
              <a:rPr lang="en-US" sz="1600" dirty="0">
                <a:solidFill>
                  <a:srgbClr val="003399"/>
                </a:solidFill>
                <a:latin typeface="Trebuchet MS" panose="020B0603020202020204" pitchFamily="34" charset="0"/>
              </a:rPr>
              <a:t>Expenses have been correctly allocated to the relevant  groups of activities (Work Package in </a:t>
            </a:r>
            <a:r>
              <a:rPr lang="en-US" sz="1600" dirty="0" err="1">
                <a:solidFill>
                  <a:srgbClr val="003399"/>
                </a:solidFill>
                <a:latin typeface="Trebuchet MS" panose="020B0603020202020204" pitchFamily="34" charset="0"/>
              </a:rPr>
              <a:t>eMS</a:t>
            </a:r>
            <a:r>
              <a:rPr lang="en-US" sz="1600" dirty="0">
                <a:solidFill>
                  <a:srgbClr val="003399"/>
                </a:solidFill>
                <a:latin typeface="Trebuchet MS" panose="020B0603020202020204" pitchFamily="34" charset="0"/>
              </a:rPr>
              <a:t>)</a:t>
            </a:r>
            <a:endParaRPr lang="ro-RO" sz="1600" dirty="0">
              <a:solidFill>
                <a:srgbClr val="003399"/>
              </a:solidFill>
              <a:latin typeface="Trebuchet MS" panose="020B0603020202020204" pitchFamily="34" charset="0"/>
            </a:endParaRPr>
          </a:p>
        </p:txBody>
      </p:sp>
    </p:spTree>
    <p:extLst>
      <p:ext uri="{BB962C8B-B14F-4D97-AF65-F5344CB8AC3E}">
        <p14:creationId xmlns:p14="http://schemas.microsoft.com/office/powerpoint/2010/main" val="14296857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a:extLst>
              <a:ext uri="{FF2B5EF4-FFF2-40B4-BE49-F238E27FC236}">
                <a16:creationId xmlns:a16="http://schemas.microsoft.com/office/drawing/2014/main" xmlns="" id="{1D5FF00B-2D2E-4458-8492-4136E7B00821}"/>
              </a:ext>
            </a:extLst>
          </p:cNvPr>
          <p:cNvPicPr>
            <a:picLocks noChangeAspect="1"/>
          </p:cNvPicPr>
          <p:nvPr/>
        </p:nvPicPr>
        <p:blipFill>
          <a:blip r:embed="rId3"/>
          <a:stretch>
            <a:fillRect/>
          </a:stretch>
        </p:blipFill>
        <p:spPr>
          <a:xfrm>
            <a:off x="401759" y="0"/>
            <a:ext cx="11411007" cy="6871569"/>
          </a:xfrm>
          <a:prstGeom prst="rect">
            <a:avLst/>
          </a:prstGeom>
          <a:noFill/>
          <a:ln cap="flat">
            <a:noFill/>
          </a:ln>
        </p:spPr>
      </p:pic>
      <p:pic>
        <p:nvPicPr>
          <p:cNvPr id="3" name="Picture 20">
            <a:extLst>
              <a:ext uri="{FF2B5EF4-FFF2-40B4-BE49-F238E27FC236}">
                <a16:creationId xmlns:a16="http://schemas.microsoft.com/office/drawing/2014/main" xmlns="" id="{E8FA4F06-0609-47D3-BFE0-8A8C285B3698}"/>
              </a:ext>
            </a:extLst>
          </p:cNvPr>
          <p:cNvPicPr>
            <a:picLocks noChangeAspect="1"/>
          </p:cNvPicPr>
          <p:nvPr/>
        </p:nvPicPr>
        <p:blipFill>
          <a:blip r:embed="rId4"/>
          <a:srcRect t="4903"/>
          <a:stretch>
            <a:fillRect/>
          </a:stretch>
        </p:blipFill>
        <p:spPr>
          <a:xfrm>
            <a:off x="0" y="-50708"/>
            <a:ext cx="12175958" cy="6959416"/>
          </a:xfrm>
          <a:prstGeom prst="rect">
            <a:avLst/>
          </a:prstGeom>
          <a:noFill/>
          <a:ln cap="flat">
            <a:noFill/>
          </a:ln>
        </p:spPr>
      </p:pic>
      <p:sp>
        <p:nvSpPr>
          <p:cNvPr id="8" name="Subtitle 22">
            <a:extLst>
              <a:ext uri="{FF2B5EF4-FFF2-40B4-BE49-F238E27FC236}">
                <a16:creationId xmlns:a16="http://schemas.microsoft.com/office/drawing/2014/main" xmlns="" id="{B30FBDFD-8759-4F5E-8788-5B210D7812B9}"/>
              </a:ext>
            </a:extLst>
          </p:cNvPr>
          <p:cNvSpPr txBox="1">
            <a:spLocks/>
          </p:cNvSpPr>
          <p:nvPr/>
        </p:nvSpPr>
        <p:spPr>
          <a:xfrm flipH="1">
            <a:off x="2228848" y="2406316"/>
            <a:ext cx="5105401" cy="3500274"/>
          </a:xfrm>
          <a:prstGeom prst="rect">
            <a:avLst/>
          </a:prstGeom>
          <a:noFill/>
          <a:ln>
            <a:noFill/>
          </a:ln>
        </p:spPr>
        <p:txBody>
          <a:bodyPr vert="horz" wrap="square" lIns="91440" tIns="45720" rIns="91440" bIns="45720" anchor="t" anchorCtr="1" compatLnSpc="1">
            <a:normAutofit/>
          </a:bodyPr>
          <a:lstStyle>
            <a:lvl1pPr marL="0" marR="0" lvl="0" indent="0" algn="ctr" defTabSz="914400" rtl="0" fontAlgn="auto" hangingPunct="1">
              <a:lnSpc>
                <a:spcPct val="90000"/>
              </a:lnSpc>
              <a:spcBef>
                <a:spcPts val="1000"/>
              </a:spcBef>
              <a:spcAft>
                <a:spcPts val="0"/>
              </a:spcAft>
              <a:buSzPct val="100000"/>
              <a:buFont typeface="Arial" pitchFamily="34"/>
              <a:buNone/>
              <a:tabLst/>
              <a:defRPr lang="en-US" sz="2400" b="0" i="0" u="none" strike="noStrike" kern="1200" cap="none" spc="0" baseline="0">
                <a:solidFill>
                  <a:srgbClr val="000000"/>
                </a:solidFill>
                <a:uFillTx/>
                <a:latin typeface="Calibri"/>
              </a:defRPr>
            </a:lvl1pPr>
            <a:lvl2pPr marL="685800" marR="0" lvl="1" indent="-228600" algn="l" defTabSz="914400" rtl="0" fontAlgn="auto" hangingPunct="1">
              <a:lnSpc>
                <a:spcPct val="90000"/>
              </a:lnSpc>
              <a:spcBef>
                <a:spcPts val="500"/>
              </a:spcBef>
              <a:spcAft>
                <a:spcPts val="0"/>
              </a:spcAft>
              <a:buSzPct val="100000"/>
              <a:buFont typeface="Arial" pitchFamily="34"/>
              <a:buChar char="•"/>
              <a:tabLst/>
              <a:defRPr lang="en-US" sz="2400" b="0" i="0" u="none" strike="noStrike" kern="1200" cap="none" spc="0" baseline="0">
                <a:solidFill>
                  <a:srgbClr val="000000"/>
                </a:solidFill>
                <a:uFillTx/>
                <a:latin typeface="Calibri"/>
              </a:defRPr>
            </a:lvl2pPr>
            <a:lvl3pPr marL="1143000" marR="0" lvl="2" indent="-228600" algn="l" defTabSz="914400" rtl="0" fontAlgn="auto" hangingPunct="1">
              <a:lnSpc>
                <a:spcPct val="90000"/>
              </a:lnSpc>
              <a:spcBef>
                <a:spcPts val="500"/>
              </a:spcBef>
              <a:spcAft>
                <a:spcPts val="0"/>
              </a:spcAft>
              <a:buSzPct val="100000"/>
              <a:buFont typeface="Arial" pitchFamily="34"/>
              <a:buChar char="•"/>
              <a:tabLst/>
              <a:defRPr lang="en-US" sz="2000" b="0" i="0" u="none" strike="noStrike" kern="1200" cap="none" spc="0" baseline="0">
                <a:solidFill>
                  <a:srgbClr val="000000"/>
                </a:solidFill>
                <a:uFillTx/>
                <a:latin typeface="Calibri"/>
              </a:defRPr>
            </a:lvl3pPr>
            <a:lvl4pPr marL="1600200" marR="0" lvl="3"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Calibri"/>
              </a:defRPr>
            </a:lvl4pPr>
            <a:lvl5pPr marL="2057400" marR="0" lvl="4"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Calibri"/>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endParaRPr lang="en-US" sz="2000" b="1" dirty="0">
              <a:solidFill>
                <a:srgbClr val="2F5597"/>
              </a:solidFill>
              <a:latin typeface="Trebuchet MS" pitchFamily="34"/>
            </a:endParaRPr>
          </a:p>
          <a:p>
            <a:pPr algn="l"/>
            <a:r>
              <a:rPr lang="en-US" sz="2000" b="1" dirty="0">
                <a:solidFill>
                  <a:srgbClr val="003399"/>
                </a:solidFill>
                <a:latin typeface="Trebuchet MS" pitchFamily="34"/>
              </a:rPr>
              <a:t>Joint Technical Secretariat</a:t>
            </a:r>
          </a:p>
          <a:p>
            <a:pPr algn="l"/>
            <a:r>
              <a:rPr lang="fr-FR" sz="2000" b="1" dirty="0">
                <a:solidFill>
                  <a:srgbClr val="003399"/>
                </a:solidFill>
                <a:latin typeface="Trebuchet MS" pitchFamily="34"/>
              </a:rPr>
              <a:t>48A Tomis Boulevard</a:t>
            </a:r>
          </a:p>
          <a:p>
            <a:pPr algn="l"/>
            <a:r>
              <a:rPr lang="fr-FR" sz="2000" b="1" dirty="0">
                <a:solidFill>
                  <a:srgbClr val="003399"/>
                </a:solidFill>
                <a:latin typeface="Trebuchet MS" pitchFamily="34"/>
              </a:rPr>
              <a:t>Constanta, Romania</a:t>
            </a:r>
          </a:p>
          <a:p>
            <a:pPr algn="l"/>
            <a:r>
              <a:rPr lang="fr-FR" sz="2000" b="1" dirty="0">
                <a:solidFill>
                  <a:srgbClr val="003399"/>
                </a:solidFill>
                <a:latin typeface="Trebuchet MS" pitchFamily="34"/>
              </a:rPr>
              <a:t>Phone: +40 341 452 836</a:t>
            </a:r>
          </a:p>
          <a:p>
            <a:pPr algn="l"/>
            <a:r>
              <a:rPr lang="fr-FR" sz="2000" b="1" dirty="0">
                <a:solidFill>
                  <a:srgbClr val="003399"/>
                </a:solidFill>
                <a:latin typeface="Trebuchet MS" pitchFamily="34"/>
              </a:rPr>
              <a:t>Fax: +40 341 452 841</a:t>
            </a:r>
          </a:p>
          <a:p>
            <a:pPr algn="l"/>
            <a:r>
              <a:rPr lang="fr-FR" sz="2000" b="1" dirty="0">
                <a:solidFill>
                  <a:srgbClr val="003399"/>
                </a:solidFill>
                <a:latin typeface="Trebuchet MS" pitchFamily="34"/>
              </a:rPr>
              <a:t>E-mail: </a:t>
            </a:r>
            <a:r>
              <a:rPr lang="fr-FR" sz="2000" b="1" dirty="0">
                <a:solidFill>
                  <a:srgbClr val="003399"/>
                </a:solidFill>
                <a:latin typeface="Trebuchet MS" pitchFamily="34"/>
                <a:hlinkClick r:id="rId5">
                  <a:extLst>
                    <a:ext uri="{A12FA001-AC4F-418D-AE19-62706E023703}">
                      <ahyp:hlinkClr xmlns:ahyp="http://schemas.microsoft.com/office/drawing/2018/hyperlinkcolor" xmlns="" val="tx"/>
                    </a:ext>
                  </a:extLst>
                </a:hlinkClick>
              </a:rPr>
              <a:t>office@bsb.adrse.ro</a:t>
            </a:r>
            <a:r>
              <a:rPr lang="fr-FR" sz="2000" b="1" dirty="0">
                <a:solidFill>
                  <a:srgbClr val="003399"/>
                </a:solidFill>
                <a:latin typeface="Trebuchet MS" pitchFamily="34"/>
              </a:rPr>
              <a:t> </a:t>
            </a:r>
          </a:p>
          <a:p>
            <a:pPr algn="l"/>
            <a:r>
              <a:rPr lang="fr-FR" sz="2000" b="1" dirty="0">
                <a:solidFill>
                  <a:srgbClr val="003399"/>
                </a:solidFill>
                <a:latin typeface="Trebuchet MS" pitchFamily="34"/>
              </a:rPr>
              <a:t>firstname.surname@bsb.adrse.ro</a:t>
            </a:r>
            <a:endParaRPr lang="en-US" sz="2000" b="1" dirty="0">
              <a:solidFill>
                <a:srgbClr val="003399"/>
              </a:solidFill>
              <a:latin typeface="Trebuchet MS" pitchFamily="34"/>
            </a:endParaRPr>
          </a:p>
        </p:txBody>
      </p:sp>
      <p:pic>
        <p:nvPicPr>
          <p:cNvPr id="11" name="Picture 10">
            <a:extLst>
              <a:ext uri="{FF2B5EF4-FFF2-40B4-BE49-F238E27FC236}">
                <a16:creationId xmlns:a16="http://schemas.microsoft.com/office/drawing/2014/main" xmlns="" id="{3F5F48C8-1F51-426E-8A33-B627DEAA6AE1}"/>
              </a:ext>
            </a:extLst>
          </p:cNvPr>
          <p:cNvPicPr>
            <a:picLocks noChangeAspect="1"/>
          </p:cNvPicPr>
          <p:nvPr/>
        </p:nvPicPr>
        <p:blipFill rotWithShape="1">
          <a:blip r:embed="rId6">
            <a:extLst>
              <a:ext uri="{28A0092B-C50C-407E-A947-70E740481C1C}">
                <a14:useLocalDpi xmlns:a14="http://schemas.microsoft.com/office/drawing/2010/main" val="0"/>
              </a:ext>
            </a:extLst>
          </a:blip>
          <a:srcRect t="13529" b="11012"/>
          <a:stretch/>
        </p:blipFill>
        <p:spPr>
          <a:xfrm>
            <a:off x="5166070" y="651134"/>
            <a:ext cx="4874938" cy="1755182"/>
          </a:xfrm>
          <a:prstGeom prst="rect">
            <a:avLst/>
          </a:prstGeom>
        </p:spPr>
      </p:pic>
      <p:sp>
        <p:nvSpPr>
          <p:cNvPr id="6" name="Subtitle 22">
            <a:extLst>
              <a:ext uri="{FF2B5EF4-FFF2-40B4-BE49-F238E27FC236}">
                <a16:creationId xmlns:a16="http://schemas.microsoft.com/office/drawing/2014/main" xmlns="" id="{CD5B3CFA-1B93-442F-A6FF-889DA54454B2}"/>
              </a:ext>
            </a:extLst>
          </p:cNvPr>
          <p:cNvSpPr txBox="1">
            <a:spLocks/>
          </p:cNvSpPr>
          <p:nvPr/>
        </p:nvSpPr>
        <p:spPr>
          <a:xfrm flipH="1">
            <a:off x="5477847" y="4069829"/>
            <a:ext cx="6879707" cy="2889587"/>
          </a:xfrm>
          <a:prstGeom prst="rect">
            <a:avLst/>
          </a:prstGeom>
          <a:noFill/>
          <a:ln>
            <a:noFill/>
          </a:ln>
        </p:spPr>
        <p:txBody>
          <a:bodyPr vert="horz" wrap="square" lIns="91440" tIns="45720" rIns="91440" bIns="45720" anchor="t" anchorCtr="1" compatLnSpc="1">
            <a:normAutofit/>
          </a:bodyPr>
          <a:lstStyle>
            <a:lvl1pPr marL="0" marR="0" lvl="0" indent="0" algn="ctr" defTabSz="914400" rtl="0" fontAlgn="auto" hangingPunct="1">
              <a:lnSpc>
                <a:spcPct val="90000"/>
              </a:lnSpc>
              <a:spcBef>
                <a:spcPts val="1000"/>
              </a:spcBef>
              <a:spcAft>
                <a:spcPts val="0"/>
              </a:spcAft>
              <a:buSzPct val="100000"/>
              <a:buFont typeface="Arial" pitchFamily="34"/>
              <a:buNone/>
              <a:tabLst/>
              <a:defRPr lang="en-US" sz="2400" b="0" i="0" u="none" strike="noStrike" kern="1200" cap="none" spc="0" baseline="0">
                <a:solidFill>
                  <a:srgbClr val="000000"/>
                </a:solidFill>
                <a:uFillTx/>
                <a:latin typeface="Calibri"/>
              </a:defRPr>
            </a:lvl1pPr>
            <a:lvl2pPr marL="685800" marR="0" lvl="1" indent="-228600" algn="l" defTabSz="914400" rtl="0" fontAlgn="auto" hangingPunct="1">
              <a:lnSpc>
                <a:spcPct val="90000"/>
              </a:lnSpc>
              <a:spcBef>
                <a:spcPts val="500"/>
              </a:spcBef>
              <a:spcAft>
                <a:spcPts val="0"/>
              </a:spcAft>
              <a:buSzPct val="100000"/>
              <a:buFont typeface="Arial" pitchFamily="34"/>
              <a:buChar char="•"/>
              <a:tabLst/>
              <a:defRPr lang="en-US" sz="2400" b="0" i="0" u="none" strike="noStrike" kern="1200" cap="none" spc="0" baseline="0">
                <a:solidFill>
                  <a:srgbClr val="000000"/>
                </a:solidFill>
                <a:uFillTx/>
                <a:latin typeface="Calibri"/>
              </a:defRPr>
            </a:lvl2pPr>
            <a:lvl3pPr marL="1143000" marR="0" lvl="2" indent="-228600" algn="l" defTabSz="914400" rtl="0" fontAlgn="auto" hangingPunct="1">
              <a:lnSpc>
                <a:spcPct val="90000"/>
              </a:lnSpc>
              <a:spcBef>
                <a:spcPts val="500"/>
              </a:spcBef>
              <a:spcAft>
                <a:spcPts val="0"/>
              </a:spcAft>
              <a:buSzPct val="100000"/>
              <a:buFont typeface="Arial" pitchFamily="34"/>
              <a:buChar char="•"/>
              <a:tabLst/>
              <a:defRPr lang="en-US" sz="2000" b="0" i="0" u="none" strike="noStrike" kern="1200" cap="none" spc="0" baseline="0">
                <a:solidFill>
                  <a:srgbClr val="000000"/>
                </a:solidFill>
                <a:uFillTx/>
                <a:latin typeface="Calibri"/>
              </a:defRPr>
            </a:lvl3pPr>
            <a:lvl4pPr marL="1600200" marR="0" lvl="3"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Calibri"/>
              </a:defRPr>
            </a:lvl4pPr>
            <a:lvl5pPr marL="2057400" marR="0" lvl="4"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Calibri"/>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endParaRPr lang="en-US" sz="2000" dirty="0">
              <a:solidFill>
                <a:srgbClr val="003399"/>
              </a:solidFill>
              <a:latin typeface="Trebuchet MS" pitchFamily="34"/>
            </a:endParaRPr>
          </a:p>
        </p:txBody>
      </p:sp>
      <p:sp>
        <p:nvSpPr>
          <p:cNvPr id="7" name="Subtitle 22">
            <a:extLst>
              <a:ext uri="{FF2B5EF4-FFF2-40B4-BE49-F238E27FC236}">
                <a16:creationId xmlns:a16="http://schemas.microsoft.com/office/drawing/2014/main" xmlns="" id="{302CD3B0-106D-45A2-B040-11E8BB2A1161}"/>
              </a:ext>
            </a:extLst>
          </p:cNvPr>
          <p:cNvSpPr txBox="1">
            <a:spLocks/>
          </p:cNvSpPr>
          <p:nvPr/>
        </p:nvSpPr>
        <p:spPr>
          <a:xfrm flipH="1">
            <a:off x="4998067" y="3267606"/>
            <a:ext cx="5515516" cy="3121473"/>
          </a:xfrm>
          <a:prstGeom prst="rect">
            <a:avLst/>
          </a:prstGeom>
          <a:noFill/>
          <a:ln>
            <a:noFill/>
          </a:ln>
        </p:spPr>
        <p:txBody>
          <a:bodyPr vert="horz" wrap="square" lIns="91440" tIns="45720" rIns="91440" bIns="45720" anchor="t" anchorCtr="1" compatLnSpc="1">
            <a:normAutofit/>
          </a:bodyPr>
          <a:lstStyle>
            <a:lvl1pPr marL="0" marR="0" lvl="0" indent="0" algn="ctr" defTabSz="914400" rtl="0" fontAlgn="auto" hangingPunct="1">
              <a:lnSpc>
                <a:spcPct val="90000"/>
              </a:lnSpc>
              <a:spcBef>
                <a:spcPts val="1000"/>
              </a:spcBef>
              <a:spcAft>
                <a:spcPts val="0"/>
              </a:spcAft>
              <a:buSzPct val="100000"/>
              <a:buFont typeface="Arial" pitchFamily="34"/>
              <a:buNone/>
              <a:tabLst/>
              <a:defRPr lang="en-US" sz="2400" b="0" i="0" u="none" strike="noStrike" kern="1200" cap="none" spc="0" baseline="0">
                <a:solidFill>
                  <a:srgbClr val="000000"/>
                </a:solidFill>
                <a:uFillTx/>
                <a:latin typeface="Calibri"/>
              </a:defRPr>
            </a:lvl1pPr>
            <a:lvl2pPr marL="685800" marR="0" lvl="1" indent="-228600" algn="l" defTabSz="914400" rtl="0" fontAlgn="auto" hangingPunct="1">
              <a:lnSpc>
                <a:spcPct val="90000"/>
              </a:lnSpc>
              <a:spcBef>
                <a:spcPts val="500"/>
              </a:spcBef>
              <a:spcAft>
                <a:spcPts val="0"/>
              </a:spcAft>
              <a:buSzPct val="100000"/>
              <a:buFont typeface="Arial" pitchFamily="34"/>
              <a:buChar char="•"/>
              <a:tabLst/>
              <a:defRPr lang="en-US" sz="2400" b="0" i="0" u="none" strike="noStrike" kern="1200" cap="none" spc="0" baseline="0">
                <a:solidFill>
                  <a:srgbClr val="000000"/>
                </a:solidFill>
                <a:uFillTx/>
                <a:latin typeface="Calibri"/>
              </a:defRPr>
            </a:lvl2pPr>
            <a:lvl3pPr marL="1143000" marR="0" lvl="2" indent="-228600" algn="l" defTabSz="914400" rtl="0" fontAlgn="auto" hangingPunct="1">
              <a:lnSpc>
                <a:spcPct val="90000"/>
              </a:lnSpc>
              <a:spcBef>
                <a:spcPts val="500"/>
              </a:spcBef>
              <a:spcAft>
                <a:spcPts val="0"/>
              </a:spcAft>
              <a:buSzPct val="100000"/>
              <a:buFont typeface="Arial" pitchFamily="34"/>
              <a:buChar char="•"/>
              <a:tabLst/>
              <a:defRPr lang="en-US" sz="2000" b="0" i="0" u="none" strike="noStrike" kern="1200" cap="none" spc="0" baseline="0">
                <a:solidFill>
                  <a:srgbClr val="000000"/>
                </a:solidFill>
                <a:uFillTx/>
                <a:latin typeface="Calibri"/>
              </a:defRPr>
            </a:lvl3pPr>
            <a:lvl4pPr marL="1600200" marR="0" lvl="3"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Calibri"/>
              </a:defRPr>
            </a:lvl4pPr>
            <a:lvl5pPr marL="2057400" marR="0" lvl="4"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Calibri"/>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endParaRPr lang="en-US" sz="2000" b="1" dirty="0">
              <a:solidFill>
                <a:srgbClr val="003399"/>
              </a:solidFill>
              <a:latin typeface="Trebuchet MS" pitchFamily="34"/>
            </a:endParaRPr>
          </a:p>
        </p:txBody>
      </p:sp>
    </p:spTree>
    <p:extLst>
      <p:ext uri="{BB962C8B-B14F-4D97-AF65-F5344CB8AC3E}">
        <p14:creationId xmlns:p14="http://schemas.microsoft.com/office/powerpoint/2010/main" val="357499844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1589</TotalTime>
  <Words>876</Words>
  <Application>Microsoft Office PowerPoint</Application>
  <PresentationFormat>Custom</PresentationFormat>
  <Paragraphs>96</Paragraphs>
  <Slides>9</Slides>
  <Notes>9</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Office Theme</vt:lpstr>
      <vt:lpstr>Training for Controllers Black Sea Basin 2014-2020 Reporting</vt:lpstr>
      <vt:lpstr>PowerPoint Presentation</vt:lpstr>
      <vt:lpstr>PowerPoint Presentation</vt:lpstr>
      <vt:lpstr>PowerPoint Presentation</vt:lpstr>
      <vt:lpstr>PowerPoint Presentation</vt:lpstr>
      <vt:lpstr>PowerPoint Presentation</vt:lpstr>
      <vt:lpstr>PowerPoint Presentation</vt:lpstr>
      <vt:lpstr>  </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Jesica</dc:creator>
  <cp:lastModifiedBy>Paul Maris</cp:lastModifiedBy>
  <cp:revision>144</cp:revision>
  <cp:lastPrinted>2019-04-03T07:34:22Z</cp:lastPrinted>
  <dcterms:created xsi:type="dcterms:W3CDTF">2018-08-21T07:17:02Z</dcterms:created>
  <dcterms:modified xsi:type="dcterms:W3CDTF">2020-11-25T15:06:24Z</dcterms:modified>
</cp:coreProperties>
</file>