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handoutMasterIdLst>
    <p:handoutMasterId r:id="rId9"/>
  </p:handoutMasterIdLst>
  <p:sldIdLst>
    <p:sldId id="256" r:id="rId2"/>
    <p:sldId id="312" r:id="rId3"/>
    <p:sldId id="309" r:id="rId4"/>
    <p:sldId id="311" r:id="rId5"/>
    <p:sldId id="296" r:id="rId6"/>
    <p:sldId id="313" r:id="rId7"/>
  </p:sldIdLst>
  <p:sldSz cx="12192000" cy="6858000"/>
  <p:notesSz cx="6805613" cy="9944100"/>
  <p:defaultText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gda Morosan" initials="MM"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003399"/>
    <a:srgbClr val="002A7E"/>
    <a:srgbClr val="00113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1" autoAdjust="0"/>
    <p:restoredTop sz="72396" autoAdjust="0"/>
  </p:normalViewPr>
  <p:slideViewPr>
    <p:cSldViewPr snapToGrid="0">
      <p:cViewPr varScale="1">
        <p:scale>
          <a:sx n="116" d="100"/>
          <a:sy n="116" d="100"/>
        </p:scale>
        <p:origin x="354" y="12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2F9C0E1A-E0B6-44DE-A5CE-AA69999C55CF}"/>
              </a:ext>
            </a:extLst>
          </p:cNvPr>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lang="ro-RO"/>
          </a:p>
        </p:txBody>
      </p:sp>
      <p:sp>
        <p:nvSpPr>
          <p:cNvPr id="3" name="Date Placeholder 2">
            <a:extLst>
              <a:ext uri="{FF2B5EF4-FFF2-40B4-BE49-F238E27FC236}">
                <a16:creationId xmlns="" xmlns:a16="http://schemas.microsoft.com/office/drawing/2014/main" id="{522A9FF7-BFDE-49E2-A11C-7AF058A5D1AE}"/>
              </a:ext>
            </a:extLst>
          </p:cNvPr>
          <p:cNvSpPr>
            <a:spLocks noGrp="1"/>
          </p:cNvSpPr>
          <p:nvPr>
            <p:ph type="dt" sz="quarter" idx="1"/>
          </p:nvPr>
        </p:nvSpPr>
        <p:spPr>
          <a:xfrm>
            <a:off x="3854450" y="0"/>
            <a:ext cx="2949575" cy="498475"/>
          </a:xfrm>
          <a:prstGeom prst="rect">
            <a:avLst/>
          </a:prstGeom>
        </p:spPr>
        <p:txBody>
          <a:bodyPr vert="horz" lIns="91440" tIns="45720" rIns="91440" bIns="45720" rtlCol="0"/>
          <a:lstStyle>
            <a:lvl1pPr algn="r">
              <a:defRPr sz="1200"/>
            </a:lvl1pPr>
          </a:lstStyle>
          <a:p>
            <a:endParaRPr lang="ro-RO"/>
          </a:p>
        </p:txBody>
      </p:sp>
      <p:sp>
        <p:nvSpPr>
          <p:cNvPr id="4" name="Footer Placeholder 3">
            <a:extLst>
              <a:ext uri="{FF2B5EF4-FFF2-40B4-BE49-F238E27FC236}">
                <a16:creationId xmlns="" xmlns:a16="http://schemas.microsoft.com/office/drawing/2014/main" id="{8DD2ABAA-F89C-4AEC-97CD-30EFE3DADA20}"/>
              </a:ext>
            </a:extLst>
          </p:cNvPr>
          <p:cNvSpPr>
            <a:spLocks noGrp="1"/>
          </p:cNvSpPr>
          <p:nvPr>
            <p:ph type="ftr" sz="quarter" idx="2"/>
          </p:nvPr>
        </p:nvSpPr>
        <p:spPr>
          <a:xfrm>
            <a:off x="0" y="9445625"/>
            <a:ext cx="2949575" cy="498475"/>
          </a:xfrm>
          <a:prstGeom prst="rect">
            <a:avLst/>
          </a:prstGeom>
        </p:spPr>
        <p:txBody>
          <a:bodyPr vert="horz" lIns="91440" tIns="45720" rIns="91440" bIns="45720" rtlCol="0" anchor="b"/>
          <a:lstStyle>
            <a:lvl1pPr algn="l">
              <a:defRPr sz="1200"/>
            </a:lvl1pPr>
          </a:lstStyle>
          <a:p>
            <a:endParaRPr lang="ro-RO"/>
          </a:p>
        </p:txBody>
      </p:sp>
      <p:sp>
        <p:nvSpPr>
          <p:cNvPr id="5" name="Slide Number Placeholder 4">
            <a:extLst>
              <a:ext uri="{FF2B5EF4-FFF2-40B4-BE49-F238E27FC236}">
                <a16:creationId xmlns="" xmlns:a16="http://schemas.microsoft.com/office/drawing/2014/main" id="{ED57C9D7-33EA-41D6-876A-F200552189A8}"/>
              </a:ext>
            </a:extLst>
          </p:cNvPr>
          <p:cNvSpPr>
            <a:spLocks noGrp="1"/>
          </p:cNvSpPr>
          <p:nvPr>
            <p:ph type="sldNum" sz="quarter" idx="3"/>
          </p:nvPr>
        </p:nvSpPr>
        <p:spPr>
          <a:xfrm>
            <a:off x="3854450" y="9445625"/>
            <a:ext cx="2949575" cy="498475"/>
          </a:xfrm>
          <a:prstGeom prst="rect">
            <a:avLst/>
          </a:prstGeom>
        </p:spPr>
        <p:txBody>
          <a:bodyPr vert="horz" lIns="91440" tIns="45720" rIns="91440" bIns="45720" rtlCol="0" anchor="b"/>
          <a:lstStyle>
            <a:lvl1pPr algn="r">
              <a:defRPr sz="1200"/>
            </a:lvl1pPr>
          </a:lstStyle>
          <a:p>
            <a:fld id="{7D8B1348-32C9-49DB-BBAE-6F39060C8998}" type="slidenum">
              <a:rPr lang="ro-RO" smtClean="0"/>
              <a:t>‹#›</a:t>
            </a:fld>
            <a:endParaRPr lang="ro-RO"/>
          </a:p>
        </p:txBody>
      </p:sp>
    </p:spTree>
    <p:extLst>
      <p:ext uri="{BB962C8B-B14F-4D97-AF65-F5344CB8AC3E}">
        <p14:creationId xmlns:p14="http://schemas.microsoft.com/office/powerpoint/2010/main" val="3376787610"/>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099" cy="498932"/>
          </a:xfrm>
          <a:prstGeom prst="rect">
            <a:avLst/>
          </a:prstGeom>
        </p:spPr>
        <p:txBody>
          <a:bodyPr vert="horz" lIns="91440" tIns="45720" rIns="91440" bIns="45720" rtlCol="0"/>
          <a:lstStyle>
            <a:lvl1pPr algn="l">
              <a:defRPr sz="1200"/>
            </a:lvl1pPr>
          </a:lstStyle>
          <a:p>
            <a:endParaRPr lang="ro-RO"/>
          </a:p>
        </p:txBody>
      </p:sp>
      <p:sp>
        <p:nvSpPr>
          <p:cNvPr id="3" name="Date Placeholder 2"/>
          <p:cNvSpPr>
            <a:spLocks noGrp="1"/>
          </p:cNvSpPr>
          <p:nvPr>
            <p:ph type="dt" idx="1"/>
          </p:nvPr>
        </p:nvSpPr>
        <p:spPr>
          <a:xfrm>
            <a:off x="3854939" y="0"/>
            <a:ext cx="2949099" cy="498932"/>
          </a:xfrm>
          <a:prstGeom prst="rect">
            <a:avLst/>
          </a:prstGeom>
        </p:spPr>
        <p:txBody>
          <a:bodyPr vert="horz" lIns="91440" tIns="45720" rIns="91440" bIns="45720" rtlCol="0"/>
          <a:lstStyle>
            <a:lvl1pPr algn="r">
              <a:defRPr sz="1200"/>
            </a:lvl1pPr>
          </a:lstStyle>
          <a:p>
            <a:endParaRPr lang="ro-RO"/>
          </a:p>
        </p:txBody>
      </p:sp>
      <p:sp>
        <p:nvSpPr>
          <p:cNvPr id="4" name="Slide Image Placeholder 3"/>
          <p:cNvSpPr>
            <a:spLocks noGrp="1" noRot="1" noChangeAspect="1"/>
          </p:cNvSpPr>
          <p:nvPr>
            <p:ph type="sldImg" idx="2"/>
          </p:nvPr>
        </p:nvSpPr>
        <p:spPr>
          <a:xfrm>
            <a:off x="420688" y="1243013"/>
            <a:ext cx="5964237" cy="3355975"/>
          </a:xfrm>
          <a:prstGeom prst="rect">
            <a:avLst/>
          </a:prstGeom>
          <a:noFill/>
          <a:ln w="12700">
            <a:solidFill>
              <a:prstClr val="black"/>
            </a:solidFill>
          </a:ln>
        </p:spPr>
        <p:txBody>
          <a:bodyPr vert="horz" lIns="91440" tIns="45720" rIns="91440" bIns="45720" rtlCol="0" anchor="ctr"/>
          <a:lstStyle/>
          <a:p>
            <a:endParaRPr lang="ro-RO"/>
          </a:p>
        </p:txBody>
      </p:sp>
      <p:sp>
        <p:nvSpPr>
          <p:cNvPr id="5" name="Notes Placeholder 4"/>
          <p:cNvSpPr>
            <a:spLocks noGrp="1"/>
          </p:cNvSpPr>
          <p:nvPr>
            <p:ph type="body" sz="quarter" idx="3"/>
          </p:nvPr>
        </p:nvSpPr>
        <p:spPr>
          <a:xfrm>
            <a:off x="680562" y="4785598"/>
            <a:ext cx="5444490" cy="3915489"/>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6" name="Footer Placeholder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ro-RO"/>
          </a:p>
        </p:txBody>
      </p:sp>
      <p:sp>
        <p:nvSpPr>
          <p:cNvPr id="7" name="Slide Number Placehold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6075B785-75FE-484D-8744-254208B054B7}" type="slidenum">
              <a:rPr lang="ro-RO" smtClean="0"/>
              <a:t>‹#›</a:t>
            </a:fld>
            <a:endParaRPr lang="ro-RO"/>
          </a:p>
        </p:txBody>
      </p:sp>
    </p:spTree>
    <p:extLst>
      <p:ext uri="{BB962C8B-B14F-4D97-AF65-F5344CB8AC3E}">
        <p14:creationId xmlns:p14="http://schemas.microsoft.com/office/powerpoint/2010/main" val="3614248485"/>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10"/>
          </p:nvPr>
        </p:nvSpPr>
        <p:spPr/>
        <p:txBody>
          <a:bodyPr/>
          <a:lstStyle/>
          <a:p>
            <a:fld id="{6075B785-75FE-484D-8744-254208B054B7}" type="slidenum">
              <a:rPr lang="ro-RO" smtClean="0"/>
              <a:t>1</a:t>
            </a:fld>
            <a:endParaRPr lang="ro-RO"/>
          </a:p>
        </p:txBody>
      </p:sp>
      <p:sp>
        <p:nvSpPr>
          <p:cNvPr id="5" name="Date Placeholder 4">
            <a:extLst>
              <a:ext uri="{FF2B5EF4-FFF2-40B4-BE49-F238E27FC236}">
                <a16:creationId xmlns="" xmlns:a16="http://schemas.microsoft.com/office/drawing/2014/main" id="{3FAB8D00-7CF2-4143-B758-A0365DA4F10C}"/>
              </a:ext>
            </a:extLst>
          </p:cNvPr>
          <p:cNvSpPr>
            <a:spLocks noGrp="1"/>
          </p:cNvSpPr>
          <p:nvPr>
            <p:ph type="dt" idx="1"/>
          </p:nvPr>
        </p:nvSpPr>
        <p:spPr/>
        <p:txBody>
          <a:bodyPr/>
          <a:lstStyle/>
          <a:p>
            <a:endParaRPr lang="ro-RO"/>
          </a:p>
        </p:txBody>
      </p:sp>
    </p:spTree>
    <p:extLst>
      <p:ext uri="{BB962C8B-B14F-4D97-AF65-F5344CB8AC3E}">
        <p14:creationId xmlns:p14="http://schemas.microsoft.com/office/powerpoint/2010/main" val="19609393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 xmlns:a16="http://schemas.microsoft.com/office/drawing/2014/main" id="{05EDAA00-7885-4A32-A705-BAE8EA8EAF3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a:extLst>
              <a:ext uri="{FF2B5EF4-FFF2-40B4-BE49-F238E27FC236}">
                <a16:creationId xmlns="" xmlns:a16="http://schemas.microsoft.com/office/drawing/2014/main" id="{7E1CEB0B-2B29-4484-A1EF-0B009695ADE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ro-RO"/>
          </a:p>
        </p:txBody>
      </p:sp>
      <p:sp>
        <p:nvSpPr>
          <p:cNvPr id="6148" name="Slide Number Placeholder 3">
            <a:extLst>
              <a:ext uri="{FF2B5EF4-FFF2-40B4-BE49-F238E27FC236}">
                <a16:creationId xmlns="" xmlns:a16="http://schemas.microsoft.com/office/drawing/2014/main" id="{5972D5D8-7090-40BD-BB49-9CEB3F47D61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9E492CB-1B59-4BD1-92E8-B4DE1EC9DED0}" type="slidenum">
              <a:rPr lang="ro-RO" altLang="ro-RO" smtClean="0">
                <a:latin typeface="Calibri" panose="020F0502020204030204" pitchFamily="34" charset="0"/>
              </a:rPr>
              <a:pPr/>
              <a:t>2</a:t>
            </a:fld>
            <a:endParaRPr lang="ro-RO" altLang="ro-RO">
              <a:latin typeface="Calibri" panose="020F0502020204030204" pitchFamily="34" charset="0"/>
            </a:endParaRPr>
          </a:p>
        </p:txBody>
      </p:sp>
      <p:sp>
        <p:nvSpPr>
          <p:cNvPr id="2" name="Date Placeholder 1">
            <a:extLst>
              <a:ext uri="{FF2B5EF4-FFF2-40B4-BE49-F238E27FC236}">
                <a16:creationId xmlns="" xmlns:a16="http://schemas.microsoft.com/office/drawing/2014/main" id="{589806A8-7396-4943-BE81-2E84A38307D9}"/>
              </a:ext>
            </a:extLst>
          </p:cNvPr>
          <p:cNvSpPr>
            <a:spLocks noGrp="1"/>
          </p:cNvSpPr>
          <p:nvPr>
            <p:ph type="dt" idx="1"/>
          </p:nvPr>
        </p:nvSpPr>
        <p:spPr/>
        <p:txBody>
          <a:bodyPr/>
          <a:lstStyle/>
          <a:p>
            <a:endParaRPr lang="ro-RO"/>
          </a:p>
        </p:txBody>
      </p:sp>
    </p:spTree>
    <p:extLst>
      <p:ext uri="{BB962C8B-B14F-4D97-AF65-F5344CB8AC3E}">
        <p14:creationId xmlns:p14="http://schemas.microsoft.com/office/powerpoint/2010/main" val="24934461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 xmlns:a16="http://schemas.microsoft.com/office/drawing/2014/main" id="{352E16A6-8222-43B6-8E8D-9E6C000681C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a:extLst>
              <a:ext uri="{FF2B5EF4-FFF2-40B4-BE49-F238E27FC236}">
                <a16:creationId xmlns="" xmlns:a16="http://schemas.microsoft.com/office/drawing/2014/main" id="{00F31B29-FF7D-49EE-87D5-4D3B6C3CB69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ro-RO" dirty="0"/>
          </a:p>
        </p:txBody>
      </p:sp>
      <p:sp>
        <p:nvSpPr>
          <p:cNvPr id="20484" name="Slide Number Placeholder 3">
            <a:extLst>
              <a:ext uri="{FF2B5EF4-FFF2-40B4-BE49-F238E27FC236}">
                <a16:creationId xmlns="" xmlns:a16="http://schemas.microsoft.com/office/drawing/2014/main" id="{68442631-E2AE-485A-A694-1177C0C1C0F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2D17A7B-C330-48AA-B7C3-2570432EB605}" type="slidenum">
              <a:rPr lang="ro-RO" altLang="ro-RO" smtClean="0">
                <a:latin typeface="Calibri" panose="020F0502020204030204" pitchFamily="34" charset="0"/>
              </a:rPr>
              <a:pPr/>
              <a:t>3</a:t>
            </a:fld>
            <a:endParaRPr lang="ro-RO" altLang="ro-RO">
              <a:latin typeface="Calibri" panose="020F0502020204030204" pitchFamily="34" charset="0"/>
            </a:endParaRPr>
          </a:p>
        </p:txBody>
      </p:sp>
    </p:spTree>
    <p:extLst>
      <p:ext uri="{BB962C8B-B14F-4D97-AF65-F5344CB8AC3E}">
        <p14:creationId xmlns:p14="http://schemas.microsoft.com/office/powerpoint/2010/main" val="16705888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 xmlns:a16="http://schemas.microsoft.com/office/drawing/2014/main" id="{352E16A6-8222-43B6-8E8D-9E6C000681C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a:extLst>
              <a:ext uri="{FF2B5EF4-FFF2-40B4-BE49-F238E27FC236}">
                <a16:creationId xmlns="" xmlns:a16="http://schemas.microsoft.com/office/drawing/2014/main" id="{00F31B29-FF7D-49EE-87D5-4D3B6C3CB69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ro-RO"/>
          </a:p>
        </p:txBody>
      </p:sp>
      <p:sp>
        <p:nvSpPr>
          <p:cNvPr id="20484" name="Slide Number Placeholder 3">
            <a:extLst>
              <a:ext uri="{FF2B5EF4-FFF2-40B4-BE49-F238E27FC236}">
                <a16:creationId xmlns="" xmlns:a16="http://schemas.microsoft.com/office/drawing/2014/main" id="{68442631-E2AE-485A-A694-1177C0C1C0F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2D17A7B-C330-48AA-B7C3-2570432EB605}" type="slidenum">
              <a:rPr lang="ro-RO" altLang="ro-RO" smtClean="0">
                <a:latin typeface="Calibri" panose="020F0502020204030204" pitchFamily="34" charset="0"/>
              </a:rPr>
              <a:pPr/>
              <a:t>4</a:t>
            </a:fld>
            <a:endParaRPr lang="ro-RO" altLang="ro-RO">
              <a:latin typeface="Calibri" panose="020F0502020204030204" pitchFamily="34" charset="0"/>
            </a:endParaRPr>
          </a:p>
        </p:txBody>
      </p:sp>
    </p:spTree>
    <p:extLst>
      <p:ext uri="{BB962C8B-B14F-4D97-AF65-F5344CB8AC3E}">
        <p14:creationId xmlns:p14="http://schemas.microsoft.com/office/powerpoint/2010/main" val="12561045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 xmlns:a16="http://schemas.microsoft.com/office/drawing/2014/main" id="{05EDAA00-7885-4A32-A705-BAE8EA8EAF3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a:extLst>
              <a:ext uri="{FF2B5EF4-FFF2-40B4-BE49-F238E27FC236}">
                <a16:creationId xmlns="" xmlns:a16="http://schemas.microsoft.com/office/drawing/2014/main" id="{7E1CEB0B-2B29-4484-A1EF-0B009695ADE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ro-RO"/>
          </a:p>
        </p:txBody>
      </p:sp>
      <p:sp>
        <p:nvSpPr>
          <p:cNvPr id="6148" name="Slide Number Placeholder 3">
            <a:extLst>
              <a:ext uri="{FF2B5EF4-FFF2-40B4-BE49-F238E27FC236}">
                <a16:creationId xmlns="" xmlns:a16="http://schemas.microsoft.com/office/drawing/2014/main" id="{5972D5D8-7090-40BD-BB49-9CEB3F47D61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9E492CB-1B59-4BD1-92E8-B4DE1EC9DED0}" type="slidenum">
              <a:rPr lang="ro-RO" altLang="ro-RO" smtClean="0">
                <a:latin typeface="Calibri" panose="020F0502020204030204" pitchFamily="34" charset="0"/>
              </a:rPr>
              <a:pPr/>
              <a:t>5</a:t>
            </a:fld>
            <a:endParaRPr lang="ro-RO" altLang="ro-RO">
              <a:latin typeface="Calibri" panose="020F0502020204030204" pitchFamily="34" charset="0"/>
            </a:endParaRPr>
          </a:p>
        </p:txBody>
      </p:sp>
      <p:sp>
        <p:nvSpPr>
          <p:cNvPr id="2" name="Date Placeholder 1">
            <a:extLst>
              <a:ext uri="{FF2B5EF4-FFF2-40B4-BE49-F238E27FC236}">
                <a16:creationId xmlns="" xmlns:a16="http://schemas.microsoft.com/office/drawing/2014/main" id="{589806A8-7396-4943-BE81-2E84A38307D9}"/>
              </a:ext>
            </a:extLst>
          </p:cNvPr>
          <p:cNvSpPr>
            <a:spLocks noGrp="1"/>
          </p:cNvSpPr>
          <p:nvPr>
            <p:ph type="dt" idx="1"/>
          </p:nvPr>
        </p:nvSpPr>
        <p:spPr/>
        <p:txBody>
          <a:bodyPr/>
          <a:lstStyle/>
          <a:p>
            <a:endParaRPr lang="ro-RO"/>
          </a:p>
        </p:txBody>
      </p:sp>
    </p:spTree>
    <p:extLst>
      <p:ext uri="{BB962C8B-B14F-4D97-AF65-F5344CB8AC3E}">
        <p14:creationId xmlns:p14="http://schemas.microsoft.com/office/powerpoint/2010/main" val="23127694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 xmlns:a16="http://schemas.microsoft.com/office/drawing/2014/main" id="{05EDAA00-7885-4A32-A705-BAE8EA8EAF3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a:extLst>
              <a:ext uri="{FF2B5EF4-FFF2-40B4-BE49-F238E27FC236}">
                <a16:creationId xmlns="" xmlns:a16="http://schemas.microsoft.com/office/drawing/2014/main" id="{7E1CEB0B-2B29-4484-A1EF-0B009695ADE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ro-RO"/>
          </a:p>
        </p:txBody>
      </p:sp>
      <p:sp>
        <p:nvSpPr>
          <p:cNvPr id="6148" name="Slide Number Placeholder 3">
            <a:extLst>
              <a:ext uri="{FF2B5EF4-FFF2-40B4-BE49-F238E27FC236}">
                <a16:creationId xmlns="" xmlns:a16="http://schemas.microsoft.com/office/drawing/2014/main" id="{5972D5D8-7090-40BD-BB49-9CEB3F47D61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9E492CB-1B59-4BD1-92E8-B4DE1EC9DED0}" type="slidenum">
              <a:rPr lang="ro-RO" altLang="ro-RO" smtClean="0">
                <a:latin typeface="Calibri" panose="020F0502020204030204" pitchFamily="34" charset="0"/>
              </a:rPr>
              <a:pPr/>
              <a:t>6</a:t>
            </a:fld>
            <a:endParaRPr lang="ro-RO" altLang="ro-RO">
              <a:latin typeface="Calibri" panose="020F0502020204030204" pitchFamily="34" charset="0"/>
            </a:endParaRPr>
          </a:p>
        </p:txBody>
      </p:sp>
      <p:sp>
        <p:nvSpPr>
          <p:cNvPr id="2" name="Date Placeholder 1">
            <a:extLst>
              <a:ext uri="{FF2B5EF4-FFF2-40B4-BE49-F238E27FC236}">
                <a16:creationId xmlns="" xmlns:a16="http://schemas.microsoft.com/office/drawing/2014/main" id="{589806A8-7396-4943-BE81-2E84A38307D9}"/>
              </a:ext>
            </a:extLst>
          </p:cNvPr>
          <p:cNvSpPr>
            <a:spLocks noGrp="1"/>
          </p:cNvSpPr>
          <p:nvPr>
            <p:ph type="dt" idx="1"/>
          </p:nvPr>
        </p:nvSpPr>
        <p:spPr/>
        <p:txBody>
          <a:bodyPr/>
          <a:lstStyle/>
          <a:p>
            <a:endParaRPr lang="ro-RO"/>
          </a:p>
        </p:txBody>
      </p:sp>
    </p:spTree>
    <p:extLst>
      <p:ext uri="{BB962C8B-B14F-4D97-AF65-F5344CB8AC3E}">
        <p14:creationId xmlns:p14="http://schemas.microsoft.com/office/powerpoint/2010/main" val="5897674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8B3B4D5-466C-49F1-B911-8226F8FC866B}"/>
              </a:ext>
            </a:extLst>
          </p:cNvPr>
          <p:cNvSpPr txBox="1">
            <a:spLocks noGrp="1"/>
          </p:cNvSpPr>
          <p:nvPr>
            <p:ph type="ctrTitle"/>
          </p:nvPr>
        </p:nvSpPr>
        <p:spPr>
          <a:xfrm>
            <a:off x="1524003" y="1122361"/>
            <a:ext cx="9144000" cy="2387598"/>
          </a:xfrm>
        </p:spPr>
        <p:txBody>
          <a:bodyPr anchor="b" anchorCtr="1"/>
          <a:lstStyle>
            <a:lvl1pPr algn="ctr">
              <a:defRPr sz="6000"/>
            </a:lvl1pPr>
          </a:lstStyle>
          <a:p>
            <a:pPr lvl="0"/>
            <a:r>
              <a:rPr lang="en-US"/>
              <a:t>Click to edit Master title style</a:t>
            </a:r>
            <a:endParaRPr lang="ro-RO"/>
          </a:p>
        </p:txBody>
      </p:sp>
      <p:sp>
        <p:nvSpPr>
          <p:cNvPr id="3" name="Subtitle 2">
            <a:extLst>
              <a:ext uri="{FF2B5EF4-FFF2-40B4-BE49-F238E27FC236}">
                <a16:creationId xmlns="" xmlns:a16="http://schemas.microsoft.com/office/drawing/2014/main" id="{ACE5F91A-8723-482E-9E96-BC51AC69032C}"/>
              </a:ext>
            </a:extLst>
          </p:cNvPr>
          <p:cNvSpPr txBox="1">
            <a:spLocks noGrp="1"/>
          </p:cNvSpPr>
          <p:nvPr>
            <p:ph type="subTitle" idx="1"/>
          </p:nvPr>
        </p:nvSpPr>
        <p:spPr>
          <a:xfrm>
            <a:off x="1524003" y="3602041"/>
            <a:ext cx="9144000" cy="1655758"/>
          </a:xfrm>
        </p:spPr>
        <p:txBody>
          <a:bodyPr anchorCtr="1"/>
          <a:lstStyle>
            <a:lvl1pPr marL="0" indent="0" algn="ctr">
              <a:buNone/>
              <a:defRPr sz="2400"/>
            </a:lvl1pPr>
          </a:lstStyle>
          <a:p>
            <a:pPr lvl="0"/>
            <a:r>
              <a:rPr lang="en-US"/>
              <a:t>Click to edit Master subtitle style</a:t>
            </a:r>
            <a:endParaRPr lang="ro-RO"/>
          </a:p>
        </p:txBody>
      </p:sp>
      <p:sp>
        <p:nvSpPr>
          <p:cNvPr id="4" name="Date Placeholder 3">
            <a:extLst>
              <a:ext uri="{FF2B5EF4-FFF2-40B4-BE49-F238E27FC236}">
                <a16:creationId xmlns="" xmlns:a16="http://schemas.microsoft.com/office/drawing/2014/main" id="{127D4DC4-1C6B-4DF2-8506-CDAB54976EBE}"/>
              </a:ext>
            </a:extLst>
          </p:cNvPr>
          <p:cNvSpPr txBox="1">
            <a:spLocks noGrp="1"/>
          </p:cNvSpPr>
          <p:nvPr>
            <p:ph type="dt" sz="half" idx="7"/>
          </p:nvPr>
        </p:nvSpPr>
        <p:spPr/>
        <p:txBody>
          <a:bodyPr/>
          <a:lstStyle>
            <a:lvl1pPr>
              <a:defRPr/>
            </a:lvl1pPr>
          </a:lstStyle>
          <a:p>
            <a:pPr lvl="0"/>
            <a:fld id="{7CFB349A-6AA0-4949-A06C-F95C2D18BAFA}" type="datetime1">
              <a:rPr lang="ro-RO"/>
              <a:pPr lvl="0"/>
              <a:t>26.11.2020</a:t>
            </a:fld>
            <a:endParaRPr lang="ro-RO"/>
          </a:p>
        </p:txBody>
      </p:sp>
      <p:sp>
        <p:nvSpPr>
          <p:cNvPr id="5" name="Footer Placeholder 4">
            <a:extLst>
              <a:ext uri="{FF2B5EF4-FFF2-40B4-BE49-F238E27FC236}">
                <a16:creationId xmlns="" xmlns:a16="http://schemas.microsoft.com/office/drawing/2014/main" id="{A81C04E4-E918-43B8-89D1-29327568FDF8}"/>
              </a:ext>
            </a:extLst>
          </p:cNvPr>
          <p:cNvSpPr txBox="1">
            <a:spLocks noGrp="1"/>
          </p:cNvSpPr>
          <p:nvPr>
            <p:ph type="ftr" sz="quarter" idx="9"/>
          </p:nvPr>
        </p:nvSpPr>
        <p:spPr/>
        <p:txBody>
          <a:bodyPr/>
          <a:lstStyle>
            <a:lvl1pPr>
              <a:defRPr/>
            </a:lvl1pPr>
          </a:lstStyle>
          <a:p>
            <a:pPr lvl="0"/>
            <a:endParaRPr lang="ro-RO"/>
          </a:p>
        </p:txBody>
      </p:sp>
      <p:sp>
        <p:nvSpPr>
          <p:cNvPr id="6" name="Slide Number Placeholder 5">
            <a:extLst>
              <a:ext uri="{FF2B5EF4-FFF2-40B4-BE49-F238E27FC236}">
                <a16:creationId xmlns="" xmlns:a16="http://schemas.microsoft.com/office/drawing/2014/main" id="{C9681002-7BCD-4F2D-A3F8-B5BC16A71B4E}"/>
              </a:ext>
            </a:extLst>
          </p:cNvPr>
          <p:cNvSpPr txBox="1">
            <a:spLocks noGrp="1"/>
          </p:cNvSpPr>
          <p:nvPr>
            <p:ph type="sldNum" sz="quarter" idx="8"/>
          </p:nvPr>
        </p:nvSpPr>
        <p:spPr/>
        <p:txBody>
          <a:bodyPr/>
          <a:lstStyle>
            <a:lvl1pPr>
              <a:defRPr/>
            </a:lvl1pPr>
          </a:lstStyle>
          <a:p>
            <a:pPr lvl="0"/>
            <a:fld id="{BF01A862-5C65-499C-B204-4755EA5A4A40}" type="slidenum">
              <a:t>‹#›</a:t>
            </a:fld>
            <a:endParaRPr lang="ro-RO"/>
          </a:p>
        </p:txBody>
      </p:sp>
    </p:spTree>
    <p:extLst>
      <p:ext uri="{BB962C8B-B14F-4D97-AF65-F5344CB8AC3E}">
        <p14:creationId xmlns:p14="http://schemas.microsoft.com/office/powerpoint/2010/main" val="2979992768"/>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A79D5DC-4A6D-4A2E-B668-49D35F12270B}"/>
              </a:ext>
            </a:extLst>
          </p:cNvPr>
          <p:cNvSpPr txBox="1">
            <a:spLocks noGrp="1"/>
          </p:cNvSpPr>
          <p:nvPr>
            <p:ph type="title"/>
          </p:nvPr>
        </p:nvSpPr>
        <p:spPr/>
        <p:txBody>
          <a:bodyPr/>
          <a:lstStyle>
            <a:lvl1pPr>
              <a:defRPr/>
            </a:lvl1pPr>
          </a:lstStyle>
          <a:p>
            <a:pPr lvl="0"/>
            <a:r>
              <a:rPr lang="en-US"/>
              <a:t>Click to edit Master title style</a:t>
            </a:r>
            <a:endParaRPr lang="ro-RO"/>
          </a:p>
        </p:txBody>
      </p:sp>
      <p:sp>
        <p:nvSpPr>
          <p:cNvPr id="3" name="Vertical Text Placeholder 2">
            <a:extLst>
              <a:ext uri="{FF2B5EF4-FFF2-40B4-BE49-F238E27FC236}">
                <a16:creationId xmlns="" xmlns:a16="http://schemas.microsoft.com/office/drawing/2014/main" id="{695AFC1D-806A-44BC-BF12-EF75D5306BAC}"/>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a:extLst>
              <a:ext uri="{FF2B5EF4-FFF2-40B4-BE49-F238E27FC236}">
                <a16:creationId xmlns="" xmlns:a16="http://schemas.microsoft.com/office/drawing/2014/main" id="{CB9AD54A-DABB-402A-BFD8-2EFE1C6E03F0}"/>
              </a:ext>
            </a:extLst>
          </p:cNvPr>
          <p:cNvSpPr txBox="1">
            <a:spLocks noGrp="1"/>
          </p:cNvSpPr>
          <p:nvPr>
            <p:ph type="dt" sz="half" idx="7"/>
          </p:nvPr>
        </p:nvSpPr>
        <p:spPr/>
        <p:txBody>
          <a:bodyPr/>
          <a:lstStyle>
            <a:lvl1pPr>
              <a:defRPr/>
            </a:lvl1pPr>
          </a:lstStyle>
          <a:p>
            <a:pPr lvl="0"/>
            <a:fld id="{3D1944ED-046A-45D3-84BC-C7C5DEA8A7B5}" type="datetime1">
              <a:rPr lang="ro-RO"/>
              <a:pPr lvl="0"/>
              <a:t>26.11.2020</a:t>
            </a:fld>
            <a:endParaRPr lang="ro-RO"/>
          </a:p>
        </p:txBody>
      </p:sp>
      <p:sp>
        <p:nvSpPr>
          <p:cNvPr id="5" name="Footer Placeholder 4">
            <a:extLst>
              <a:ext uri="{FF2B5EF4-FFF2-40B4-BE49-F238E27FC236}">
                <a16:creationId xmlns="" xmlns:a16="http://schemas.microsoft.com/office/drawing/2014/main" id="{5445892A-AD83-413C-98E9-177BE90484C4}"/>
              </a:ext>
            </a:extLst>
          </p:cNvPr>
          <p:cNvSpPr txBox="1">
            <a:spLocks noGrp="1"/>
          </p:cNvSpPr>
          <p:nvPr>
            <p:ph type="ftr" sz="quarter" idx="9"/>
          </p:nvPr>
        </p:nvSpPr>
        <p:spPr/>
        <p:txBody>
          <a:bodyPr/>
          <a:lstStyle>
            <a:lvl1pPr>
              <a:defRPr/>
            </a:lvl1pPr>
          </a:lstStyle>
          <a:p>
            <a:pPr lvl="0"/>
            <a:endParaRPr lang="ro-RO"/>
          </a:p>
        </p:txBody>
      </p:sp>
      <p:sp>
        <p:nvSpPr>
          <p:cNvPr id="6" name="Slide Number Placeholder 5">
            <a:extLst>
              <a:ext uri="{FF2B5EF4-FFF2-40B4-BE49-F238E27FC236}">
                <a16:creationId xmlns="" xmlns:a16="http://schemas.microsoft.com/office/drawing/2014/main" id="{067F265D-A578-4FCF-950A-D624C5ECB199}"/>
              </a:ext>
            </a:extLst>
          </p:cNvPr>
          <p:cNvSpPr txBox="1">
            <a:spLocks noGrp="1"/>
          </p:cNvSpPr>
          <p:nvPr>
            <p:ph type="sldNum" sz="quarter" idx="8"/>
          </p:nvPr>
        </p:nvSpPr>
        <p:spPr/>
        <p:txBody>
          <a:bodyPr/>
          <a:lstStyle>
            <a:lvl1pPr>
              <a:defRPr/>
            </a:lvl1pPr>
          </a:lstStyle>
          <a:p>
            <a:pPr lvl="0"/>
            <a:fld id="{68C197DD-241D-42A2-8B97-0A968BFCDB54}" type="slidenum">
              <a:t>‹#›</a:t>
            </a:fld>
            <a:endParaRPr lang="ro-RO"/>
          </a:p>
        </p:txBody>
      </p:sp>
    </p:spTree>
    <p:extLst>
      <p:ext uri="{BB962C8B-B14F-4D97-AF65-F5344CB8AC3E}">
        <p14:creationId xmlns:p14="http://schemas.microsoft.com/office/powerpoint/2010/main" val="5439233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24507759-98F6-482E-A2BA-138F0B72D11F}"/>
              </a:ext>
            </a:extLst>
          </p:cNvPr>
          <p:cNvSpPr txBox="1">
            <a:spLocks noGrp="1"/>
          </p:cNvSpPr>
          <p:nvPr>
            <p:ph type="title" orient="vert"/>
          </p:nvPr>
        </p:nvSpPr>
        <p:spPr>
          <a:xfrm>
            <a:off x="8724903" y="365129"/>
            <a:ext cx="2628899" cy="5811834"/>
          </a:xfrm>
        </p:spPr>
        <p:txBody>
          <a:bodyPr vert="eaVert"/>
          <a:lstStyle>
            <a:lvl1pPr>
              <a:defRPr/>
            </a:lvl1pPr>
          </a:lstStyle>
          <a:p>
            <a:pPr lvl="0"/>
            <a:r>
              <a:rPr lang="en-US"/>
              <a:t>Click to edit Master title style</a:t>
            </a:r>
            <a:endParaRPr lang="ro-RO"/>
          </a:p>
        </p:txBody>
      </p:sp>
      <p:sp>
        <p:nvSpPr>
          <p:cNvPr id="3" name="Vertical Text Placeholder 2">
            <a:extLst>
              <a:ext uri="{FF2B5EF4-FFF2-40B4-BE49-F238E27FC236}">
                <a16:creationId xmlns="" xmlns:a16="http://schemas.microsoft.com/office/drawing/2014/main" id="{ED68D1D1-063A-4AAB-9B87-FA8A20EB0477}"/>
              </a:ext>
            </a:extLst>
          </p:cNvPr>
          <p:cNvSpPr txBox="1">
            <a:spLocks noGrp="1"/>
          </p:cNvSpPr>
          <p:nvPr>
            <p:ph type="body" orient="vert" idx="1"/>
          </p:nvPr>
        </p:nvSpPr>
        <p:spPr>
          <a:xfrm>
            <a:off x="838203" y="365129"/>
            <a:ext cx="7734296" cy="5811834"/>
          </a:xfrm>
        </p:spPr>
        <p:txBody>
          <a:bodyPr vert="eaVert"/>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a:extLst>
              <a:ext uri="{FF2B5EF4-FFF2-40B4-BE49-F238E27FC236}">
                <a16:creationId xmlns="" xmlns:a16="http://schemas.microsoft.com/office/drawing/2014/main" id="{03965E7B-7D99-4323-B86E-3C8D24130A18}"/>
              </a:ext>
            </a:extLst>
          </p:cNvPr>
          <p:cNvSpPr txBox="1">
            <a:spLocks noGrp="1"/>
          </p:cNvSpPr>
          <p:nvPr>
            <p:ph type="dt" sz="half" idx="7"/>
          </p:nvPr>
        </p:nvSpPr>
        <p:spPr/>
        <p:txBody>
          <a:bodyPr/>
          <a:lstStyle>
            <a:lvl1pPr>
              <a:defRPr/>
            </a:lvl1pPr>
          </a:lstStyle>
          <a:p>
            <a:pPr lvl="0"/>
            <a:fld id="{0959E843-9514-4540-A523-26FAC0E01B26}" type="datetime1">
              <a:rPr lang="ro-RO"/>
              <a:pPr lvl="0"/>
              <a:t>26.11.2020</a:t>
            </a:fld>
            <a:endParaRPr lang="ro-RO"/>
          </a:p>
        </p:txBody>
      </p:sp>
      <p:sp>
        <p:nvSpPr>
          <p:cNvPr id="5" name="Footer Placeholder 4">
            <a:extLst>
              <a:ext uri="{FF2B5EF4-FFF2-40B4-BE49-F238E27FC236}">
                <a16:creationId xmlns="" xmlns:a16="http://schemas.microsoft.com/office/drawing/2014/main" id="{EE3A03CA-F2DB-4ECD-AC15-B3185679E353}"/>
              </a:ext>
            </a:extLst>
          </p:cNvPr>
          <p:cNvSpPr txBox="1">
            <a:spLocks noGrp="1"/>
          </p:cNvSpPr>
          <p:nvPr>
            <p:ph type="ftr" sz="quarter" idx="9"/>
          </p:nvPr>
        </p:nvSpPr>
        <p:spPr/>
        <p:txBody>
          <a:bodyPr/>
          <a:lstStyle>
            <a:lvl1pPr>
              <a:defRPr/>
            </a:lvl1pPr>
          </a:lstStyle>
          <a:p>
            <a:pPr lvl="0"/>
            <a:endParaRPr lang="ro-RO"/>
          </a:p>
        </p:txBody>
      </p:sp>
      <p:sp>
        <p:nvSpPr>
          <p:cNvPr id="6" name="Slide Number Placeholder 5">
            <a:extLst>
              <a:ext uri="{FF2B5EF4-FFF2-40B4-BE49-F238E27FC236}">
                <a16:creationId xmlns="" xmlns:a16="http://schemas.microsoft.com/office/drawing/2014/main" id="{21B3961A-2035-451B-99FE-1AFC731A59E5}"/>
              </a:ext>
            </a:extLst>
          </p:cNvPr>
          <p:cNvSpPr txBox="1">
            <a:spLocks noGrp="1"/>
          </p:cNvSpPr>
          <p:nvPr>
            <p:ph type="sldNum" sz="quarter" idx="8"/>
          </p:nvPr>
        </p:nvSpPr>
        <p:spPr/>
        <p:txBody>
          <a:bodyPr/>
          <a:lstStyle>
            <a:lvl1pPr>
              <a:defRPr/>
            </a:lvl1pPr>
          </a:lstStyle>
          <a:p>
            <a:pPr lvl="0"/>
            <a:fld id="{D3BF6C25-D11D-4642-A319-719D56F94520}" type="slidenum">
              <a:t>‹#›</a:t>
            </a:fld>
            <a:endParaRPr lang="ro-RO"/>
          </a:p>
        </p:txBody>
      </p:sp>
    </p:spTree>
    <p:extLst>
      <p:ext uri="{BB962C8B-B14F-4D97-AF65-F5344CB8AC3E}">
        <p14:creationId xmlns:p14="http://schemas.microsoft.com/office/powerpoint/2010/main" val="30998011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CF4DC1A-C0A8-4644-84F1-037B64E92A29}"/>
              </a:ext>
            </a:extLst>
          </p:cNvPr>
          <p:cNvSpPr txBox="1">
            <a:spLocks noGrp="1"/>
          </p:cNvSpPr>
          <p:nvPr>
            <p:ph type="title"/>
          </p:nvPr>
        </p:nvSpPr>
        <p:spPr/>
        <p:txBody>
          <a:bodyPr/>
          <a:lstStyle>
            <a:lvl1pPr>
              <a:defRPr/>
            </a:lvl1pPr>
          </a:lstStyle>
          <a:p>
            <a:pPr lvl="0"/>
            <a:r>
              <a:rPr lang="en-US"/>
              <a:t>Click to edit Master title style</a:t>
            </a:r>
            <a:endParaRPr lang="ro-RO"/>
          </a:p>
        </p:txBody>
      </p:sp>
      <p:sp>
        <p:nvSpPr>
          <p:cNvPr id="3" name="Content Placeholder 2">
            <a:extLst>
              <a:ext uri="{FF2B5EF4-FFF2-40B4-BE49-F238E27FC236}">
                <a16:creationId xmlns="" xmlns:a16="http://schemas.microsoft.com/office/drawing/2014/main" id="{4CFEC247-D457-498F-AD00-F58AAB903A12}"/>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a:extLst>
              <a:ext uri="{FF2B5EF4-FFF2-40B4-BE49-F238E27FC236}">
                <a16:creationId xmlns="" xmlns:a16="http://schemas.microsoft.com/office/drawing/2014/main" id="{0E075358-252D-45D7-B9B5-E90943ADEB98}"/>
              </a:ext>
            </a:extLst>
          </p:cNvPr>
          <p:cNvSpPr txBox="1">
            <a:spLocks noGrp="1"/>
          </p:cNvSpPr>
          <p:nvPr>
            <p:ph type="dt" sz="half" idx="7"/>
          </p:nvPr>
        </p:nvSpPr>
        <p:spPr/>
        <p:txBody>
          <a:bodyPr/>
          <a:lstStyle>
            <a:lvl1pPr>
              <a:defRPr/>
            </a:lvl1pPr>
          </a:lstStyle>
          <a:p>
            <a:pPr lvl="0"/>
            <a:fld id="{E0FD3AE4-15F0-460E-B7B0-937F248A4E9B}" type="datetime1">
              <a:rPr lang="ro-RO"/>
              <a:pPr lvl="0"/>
              <a:t>26.11.2020</a:t>
            </a:fld>
            <a:endParaRPr lang="ro-RO"/>
          </a:p>
        </p:txBody>
      </p:sp>
      <p:sp>
        <p:nvSpPr>
          <p:cNvPr id="5" name="Footer Placeholder 4">
            <a:extLst>
              <a:ext uri="{FF2B5EF4-FFF2-40B4-BE49-F238E27FC236}">
                <a16:creationId xmlns="" xmlns:a16="http://schemas.microsoft.com/office/drawing/2014/main" id="{CDFDC9E2-645F-44D9-9121-BD4D2E511FEA}"/>
              </a:ext>
            </a:extLst>
          </p:cNvPr>
          <p:cNvSpPr txBox="1">
            <a:spLocks noGrp="1"/>
          </p:cNvSpPr>
          <p:nvPr>
            <p:ph type="ftr" sz="quarter" idx="9"/>
          </p:nvPr>
        </p:nvSpPr>
        <p:spPr/>
        <p:txBody>
          <a:bodyPr/>
          <a:lstStyle>
            <a:lvl1pPr>
              <a:defRPr/>
            </a:lvl1pPr>
          </a:lstStyle>
          <a:p>
            <a:pPr lvl="0"/>
            <a:endParaRPr lang="ro-RO"/>
          </a:p>
        </p:txBody>
      </p:sp>
      <p:sp>
        <p:nvSpPr>
          <p:cNvPr id="6" name="Slide Number Placeholder 5">
            <a:extLst>
              <a:ext uri="{FF2B5EF4-FFF2-40B4-BE49-F238E27FC236}">
                <a16:creationId xmlns="" xmlns:a16="http://schemas.microsoft.com/office/drawing/2014/main" id="{957FBB11-60E6-4B5F-8916-797B163D30AA}"/>
              </a:ext>
            </a:extLst>
          </p:cNvPr>
          <p:cNvSpPr txBox="1">
            <a:spLocks noGrp="1"/>
          </p:cNvSpPr>
          <p:nvPr>
            <p:ph type="sldNum" sz="quarter" idx="8"/>
          </p:nvPr>
        </p:nvSpPr>
        <p:spPr/>
        <p:txBody>
          <a:bodyPr/>
          <a:lstStyle>
            <a:lvl1pPr>
              <a:defRPr/>
            </a:lvl1pPr>
          </a:lstStyle>
          <a:p>
            <a:pPr lvl="0"/>
            <a:fld id="{76EA9C1F-6E0F-4364-99C3-DCFCC75DA7F7}" type="slidenum">
              <a:t>‹#›</a:t>
            </a:fld>
            <a:endParaRPr lang="ro-RO"/>
          </a:p>
        </p:txBody>
      </p:sp>
    </p:spTree>
    <p:extLst>
      <p:ext uri="{BB962C8B-B14F-4D97-AF65-F5344CB8AC3E}">
        <p14:creationId xmlns:p14="http://schemas.microsoft.com/office/powerpoint/2010/main" val="28507458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4844A64-D151-44BD-AB20-E528077FA6E0}"/>
              </a:ext>
            </a:extLst>
          </p:cNvPr>
          <p:cNvSpPr txBox="1">
            <a:spLocks noGrp="1"/>
          </p:cNvSpPr>
          <p:nvPr>
            <p:ph type="title"/>
          </p:nvPr>
        </p:nvSpPr>
        <p:spPr>
          <a:xfrm>
            <a:off x="831847" y="1709735"/>
            <a:ext cx="10515600" cy="2852735"/>
          </a:xfrm>
        </p:spPr>
        <p:txBody>
          <a:bodyPr anchor="b"/>
          <a:lstStyle>
            <a:lvl1pPr>
              <a:defRPr sz="6000"/>
            </a:lvl1pPr>
          </a:lstStyle>
          <a:p>
            <a:pPr lvl="0"/>
            <a:r>
              <a:rPr lang="en-US"/>
              <a:t>Click to edit Master title style</a:t>
            </a:r>
            <a:endParaRPr lang="ro-RO"/>
          </a:p>
        </p:txBody>
      </p:sp>
      <p:sp>
        <p:nvSpPr>
          <p:cNvPr id="3" name="Text Placeholder 2">
            <a:extLst>
              <a:ext uri="{FF2B5EF4-FFF2-40B4-BE49-F238E27FC236}">
                <a16:creationId xmlns="" xmlns:a16="http://schemas.microsoft.com/office/drawing/2014/main" id="{4464507B-F084-47EA-BB5B-F43E56595320}"/>
              </a:ext>
            </a:extLst>
          </p:cNvPr>
          <p:cNvSpPr txBox="1">
            <a:spLocks noGrp="1"/>
          </p:cNvSpPr>
          <p:nvPr>
            <p:ph type="body" idx="1"/>
          </p:nvPr>
        </p:nvSpPr>
        <p:spPr>
          <a:xfrm>
            <a:off x="831847" y="4589465"/>
            <a:ext cx="10515600" cy="1500182"/>
          </a:xfrm>
        </p:spPr>
        <p:txBody>
          <a:bodyPr/>
          <a:lstStyle>
            <a:lvl1pPr marL="0" indent="0">
              <a:buNone/>
              <a:defRPr sz="2400">
                <a:solidFill>
                  <a:srgbClr val="898989"/>
                </a:solidFill>
              </a:defRPr>
            </a:lvl1pPr>
          </a:lstStyle>
          <a:p>
            <a:pPr lvl="0"/>
            <a:r>
              <a:rPr lang="en-US"/>
              <a:t>Edit Master text styles</a:t>
            </a:r>
          </a:p>
        </p:txBody>
      </p:sp>
      <p:sp>
        <p:nvSpPr>
          <p:cNvPr id="4" name="Date Placeholder 3">
            <a:extLst>
              <a:ext uri="{FF2B5EF4-FFF2-40B4-BE49-F238E27FC236}">
                <a16:creationId xmlns="" xmlns:a16="http://schemas.microsoft.com/office/drawing/2014/main" id="{EE207F18-3E2E-47B6-BEAF-B6942B70C681}"/>
              </a:ext>
            </a:extLst>
          </p:cNvPr>
          <p:cNvSpPr txBox="1">
            <a:spLocks noGrp="1"/>
          </p:cNvSpPr>
          <p:nvPr>
            <p:ph type="dt" sz="half" idx="7"/>
          </p:nvPr>
        </p:nvSpPr>
        <p:spPr/>
        <p:txBody>
          <a:bodyPr/>
          <a:lstStyle>
            <a:lvl1pPr>
              <a:defRPr/>
            </a:lvl1pPr>
          </a:lstStyle>
          <a:p>
            <a:pPr lvl="0"/>
            <a:fld id="{E0515791-4FB8-4B53-A8B4-36C77774F6B6}" type="datetime1">
              <a:rPr lang="ro-RO"/>
              <a:pPr lvl="0"/>
              <a:t>26.11.2020</a:t>
            </a:fld>
            <a:endParaRPr lang="ro-RO"/>
          </a:p>
        </p:txBody>
      </p:sp>
      <p:sp>
        <p:nvSpPr>
          <p:cNvPr id="5" name="Footer Placeholder 4">
            <a:extLst>
              <a:ext uri="{FF2B5EF4-FFF2-40B4-BE49-F238E27FC236}">
                <a16:creationId xmlns="" xmlns:a16="http://schemas.microsoft.com/office/drawing/2014/main" id="{17ED12A7-8560-4E67-AE63-CE80BBCBA7E6}"/>
              </a:ext>
            </a:extLst>
          </p:cNvPr>
          <p:cNvSpPr txBox="1">
            <a:spLocks noGrp="1"/>
          </p:cNvSpPr>
          <p:nvPr>
            <p:ph type="ftr" sz="quarter" idx="9"/>
          </p:nvPr>
        </p:nvSpPr>
        <p:spPr/>
        <p:txBody>
          <a:bodyPr/>
          <a:lstStyle>
            <a:lvl1pPr>
              <a:defRPr/>
            </a:lvl1pPr>
          </a:lstStyle>
          <a:p>
            <a:pPr lvl="0"/>
            <a:endParaRPr lang="ro-RO"/>
          </a:p>
        </p:txBody>
      </p:sp>
      <p:sp>
        <p:nvSpPr>
          <p:cNvPr id="6" name="Slide Number Placeholder 5">
            <a:extLst>
              <a:ext uri="{FF2B5EF4-FFF2-40B4-BE49-F238E27FC236}">
                <a16:creationId xmlns="" xmlns:a16="http://schemas.microsoft.com/office/drawing/2014/main" id="{43D1083F-FC12-48B7-A654-065E1F38B500}"/>
              </a:ext>
            </a:extLst>
          </p:cNvPr>
          <p:cNvSpPr txBox="1">
            <a:spLocks noGrp="1"/>
          </p:cNvSpPr>
          <p:nvPr>
            <p:ph type="sldNum" sz="quarter" idx="8"/>
          </p:nvPr>
        </p:nvSpPr>
        <p:spPr/>
        <p:txBody>
          <a:bodyPr/>
          <a:lstStyle>
            <a:lvl1pPr>
              <a:defRPr/>
            </a:lvl1pPr>
          </a:lstStyle>
          <a:p>
            <a:pPr lvl="0"/>
            <a:fld id="{F477D033-0381-4715-B77C-3EB721D8C39D}" type="slidenum">
              <a:t>‹#›</a:t>
            </a:fld>
            <a:endParaRPr lang="ro-RO"/>
          </a:p>
        </p:txBody>
      </p:sp>
    </p:spTree>
    <p:extLst>
      <p:ext uri="{BB962C8B-B14F-4D97-AF65-F5344CB8AC3E}">
        <p14:creationId xmlns:p14="http://schemas.microsoft.com/office/powerpoint/2010/main" val="1820314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76446EC-00F0-4FC3-8FE1-58E965089ACF}"/>
              </a:ext>
            </a:extLst>
          </p:cNvPr>
          <p:cNvSpPr txBox="1">
            <a:spLocks noGrp="1"/>
          </p:cNvSpPr>
          <p:nvPr>
            <p:ph type="title"/>
          </p:nvPr>
        </p:nvSpPr>
        <p:spPr/>
        <p:txBody>
          <a:bodyPr/>
          <a:lstStyle>
            <a:lvl1pPr>
              <a:defRPr/>
            </a:lvl1pPr>
          </a:lstStyle>
          <a:p>
            <a:pPr lvl="0"/>
            <a:r>
              <a:rPr lang="en-US"/>
              <a:t>Click to edit Master title style</a:t>
            </a:r>
            <a:endParaRPr lang="ro-RO"/>
          </a:p>
        </p:txBody>
      </p:sp>
      <p:sp>
        <p:nvSpPr>
          <p:cNvPr id="3" name="Content Placeholder 2">
            <a:extLst>
              <a:ext uri="{FF2B5EF4-FFF2-40B4-BE49-F238E27FC236}">
                <a16:creationId xmlns="" xmlns:a16="http://schemas.microsoft.com/office/drawing/2014/main" id="{91AD3856-02A1-45AD-8336-56A71C79A16D}"/>
              </a:ext>
            </a:extLst>
          </p:cNvPr>
          <p:cNvSpPr txBox="1">
            <a:spLocks noGrp="1"/>
          </p:cNvSpPr>
          <p:nvPr>
            <p:ph idx="1"/>
          </p:nvPr>
        </p:nvSpPr>
        <p:spPr>
          <a:xfrm>
            <a:off x="838203" y="1825627"/>
            <a:ext cx="5181603" cy="4351336"/>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Content Placeholder 3">
            <a:extLst>
              <a:ext uri="{FF2B5EF4-FFF2-40B4-BE49-F238E27FC236}">
                <a16:creationId xmlns="" xmlns:a16="http://schemas.microsoft.com/office/drawing/2014/main" id="{AB6CEE69-A0E8-4E07-95EF-860CCDACCF61}"/>
              </a:ext>
            </a:extLst>
          </p:cNvPr>
          <p:cNvSpPr txBox="1">
            <a:spLocks noGrp="1"/>
          </p:cNvSpPr>
          <p:nvPr>
            <p:ph idx="2"/>
          </p:nvPr>
        </p:nvSpPr>
        <p:spPr>
          <a:xfrm>
            <a:off x="6172200" y="1825627"/>
            <a:ext cx="5181603" cy="4351336"/>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5" name="Date Placeholder 4">
            <a:extLst>
              <a:ext uri="{FF2B5EF4-FFF2-40B4-BE49-F238E27FC236}">
                <a16:creationId xmlns="" xmlns:a16="http://schemas.microsoft.com/office/drawing/2014/main" id="{21D811F6-3CDE-4FBC-A569-FE8ECACCE2BE}"/>
              </a:ext>
            </a:extLst>
          </p:cNvPr>
          <p:cNvSpPr txBox="1">
            <a:spLocks noGrp="1"/>
          </p:cNvSpPr>
          <p:nvPr>
            <p:ph type="dt" sz="half" idx="7"/>
          </p:nvPr>
        </p:nvSpPr>
        <p:spPr/>
        <p:txBody>
          <a:bodyPr/>
          <a:lstStyle>
            <a:lvl1pPr>
              <a:defRPr/>
            </a:lvl1pPr>
          </a:lstStyle>
          <a:p>
            <a:pPr lvl="0"/>
            <a:fld id="{6A6C1B9E-0B85-42E5-BC18-5D3969E509DD}" type="datetime1">
              <a:rPr lang="ro-RO"/>
              <a:pPr lvl="0"/>
              <a:t>26.11.2020</a:t>
            </a:fld>
            <a:endParaRPr lang="ro-RO"/>
          </a:p>
        </p:txBody>
      </p:sp>
      <p:sp>
        <p:nvSpPr>
          <p:cNvPr id="6" name="Footer Placeholder 5">
            <a:extLst>
              <a:ext uri="{FF2B5EF4-FFF2-40B4-BE49-F238E27FC236}">
                <a16:creationId xmlns="" xmlns:a16="http://schemas.microsoft.com/office/drawing/2014/main" id="{608C9271-5EB5-4A61-8C83-81275D4730A3}"/>
              </a:ext>
            </a:extLst>
          </p:cNvPr>
          <p:cNvSpPr txBox="1">
            <a:spLocks noGrp="1"/>
          </p:cNvSpPr>
          <p:nvPr>
            <p:ph type="ftr" sz="quarter" idx="9"/>
          </p:nvPr>
        </p:nvSpPr>
        <p:spPr/>
        <p:txBody>
          <a:bodyPr/>
          <a:lstStyle>
            <a:lvl1pPr>
              <a:defRPr/>
            </a:lvl1pPr>
          </a:lstStyle>
          <a:p>
            <a:pPr lvl="0"/>
            <a:endParaRPr lang="ro-RO"/>
          </a:p>
        </p:txBody>
      </p:sp>
      <p:sp>
        <p:nvSpPr>
          <p:cNvPr id="7" name="Slide Number Placeholder 6">
            <a:extLst>
              <a:ext uri="{FF2B5EF4-FFF2-40B4-BE49-F238E27FC236}">
                <a16:creationId xmlns="" xmlns:a16="http://schemas.microsoft.com/office/drawing/2014/main" id="{45B87113-0A40-4EF9-9D14-C6B56A01D0B0}"/>
              </a:ext>
            </a:extLst>
          </p:cNvPr>
          <p:cNvSpPr txBox="1">
            <a:spLocks noGrp="1"/>
          </p:cNvSpPr>
          <p:nvPr>
            <p:ph type="sldNum" sz="quarter" idx="8"/>
          </p:nvPr>
        </p:nvSpPr>
        <p:spPr/>
        <p:txBody>
          <a:bodyPr/>
          <a:lstStyle>
            <a:lvl1pPr>
              <a:defRPr/>
            </a:lvl1pPr>
          </a:lstStyle>
          <a:p>
            <a:pPr lvl="0"/>
            <a:fld id="{61B1E4C7-5344-4B71-A634-5673CEB333FA}" type="slidenum">
              <a:t>‹#›</a:t>
            </a:fld>
            <a:endParaRPr lang="ro-RO"/>
          </a:p>
        </p:txBody>
      </p:sp>
    </p:spTree>
    <p:extLst>
      <p:ext uri="{BB962C8B-B14F-4D97-AF65-F5344CB8AC3E}">
        <p14:creationId xmlns:p14="http://schemas.microsoft.com/office/powerpoint/2010/main" val="20880143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D21004D-67E3-4568-A48A-15439BBBE3A4}"/>
              </a:ext>
            </a:extLst>
          </p:cNvPr>
          <p:cNvSpPr txBox="1">
            <a:spLocks noGrp="1"/>
          </p:cNvSpPr>
          <p:nvPr>
            <p:ph type="title"/>
          </p:nvPr>
        </p:nvSpPr>
        <p:spPr>
          <a:xfrm>
            <a:off x="839784" y="365129"/>
            <a:ext cx="10515600" cy="1325559"/>
          </a:xfrm>
        </p:spPr>
        <p:txBody>
          <a:bodyPr/>
          <a:lstStyle>
            <a:lvl1pPr>
              <a:defRPr/>
            </a:lvl1pPr>
          </a:lstStyle>
          <a:p>
            <a:pPr lvl="0"/>
            <a:r>
              <a:rPr lang="en-US"/>
              <a:t>Click to edit Master title style</a:t>
            </a:r>
            <a:endParaRPr lang="ro-RO"/>
          </a:p>
        </p:txBody>
      </p:sp>
      <p:sp>
        <p:nvSpPr>
          <p:cNvPr id="3" name="Text Placeholder 2">
            <a:extLst>
              <a:ext uri="{FF2B5EF4-FFF2-40B4-BE49-F238E27FC236}">
                <a16:creationId xmlns="" xmlns:a16="http://schemas.microsoft.com/office/drawing/2014/main" id="{2FCF3A6C-3B13-4E18-986B-8C6B7C942969}"/>
              </a:ext>
            </a:extLst>
          </p:cNvPr>
          <p:cNvSpPr txBox="1">
            <a:spLocks noGrp="1"/>
          </p:cNvSpPr>
          <p:nvPr>
            <p:ph type="body" idx="1"/>
          </p:nvPr>
        </p:nvSpPr>
        <p:spPr>
          <a:xfrm>
            <a:off x="839784" y="1681160"/>
            <a:ext cx="5157782" cy="823910"/>
          </a:xfrm>
        </p:spPr>
        <p:txBody>
          <a:bodyPr anchor="b"/>
          <a:lstStyle>
            <a:lvl1pPr marL="0" indent="0">
              <a:buNone/>
              <a:defRPr sz="2400" b="1"/>
            </a:lvl1pPr>
          </a:lstStyle>
          <a:p>
            <a:pPr lvl="0"/>
            <a:r>
              <a:rPr lang="en-US"/>
              <a:t>Edit Master text styles</a:t>
            </a:r>
          </a:p>
        </p:txBody>
      </p:sp>
      <p:sp>
        <p:nvSpPr>
          <p:cNvPr id="4" name="Content Placeholder 3">
            <a:extLst>
              <a:ext uri="{FF2B5EF4-FFF2-40B4-BE49-F238E27FC236}">
                <a16:creationId xmlns="" xmlns:a16="http://schemas.microsoft.com/office/drawing/2014/main" id="{A36706F7-7042-4BA6-A1B3-89F9DB836959}"/>
              </a:ext>
            </a:extLst>
          </p:cNvPr>
          <p:cNvSpPr txBox="1">
            <a:spLocks noGrp="1"/>
          </p:cNvSpPr>
          <p:nvPr>
            <p:ph idx="2"/>
          </p:nvPr>
        </p:nvSpPr>
        <p:spPr>
          <a:xfrm>
            <a:off x="839784" y="2505071"/>
            <a:ext cx="5157782" cy="3684583"/>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5" name="Text Placeholder 4">
            <a:extLst>
              <a:ext uri="{FF2B5EF4-FFF2-40B4-BE49-F238E27FC236}">
                <a16:creationId xmlns="" xmlns:a16="http://schemas.microsoft.com/office/drawing/2014/main" id="{C77FF7DC-2BCE-4D2A-BF71-D09E9297D66F}"/>
              </a:ext>
            </a:extLst>
          </p:cNvPr>
          <p:cNvSpPr txBox="1">
            <a:spLocks noGrp="1"/>
          </p:cNvSpPr>
          <p:nvPr>
            <p:ph type="body" idx="3"/>
          </p:nvPr>
        </p:nvSpPr>
        <p:spPr>
          <a:xfrm>
            <a:off x="6172200" y="1681160"/>
            <a:ext cx="5183184" cy="823910"/>
          </a:xfrm>
        </p:spPr>
        <p:txBody>
          <a:bodyPr anchor="b"/>
          <a:lstStyle>
            <a:lvl1pPr marL="0" indent="0">
              <a:buNone/>
              <a:defRPr sz="2400" b="1"/>
            </a:lvl1pPr>
          </a:lstStyle>
          <a:p>
            <a:pPr lvl="0"/>
            <a:r>
              <a:rPr lang="en-US"/>
              <a:t>Edit Master text styles</a:t>
            </a:r>
          </a:p>
        </p:txBody>
      </p:sp>
      <p:sp>
        <p:nvSpPr>
          <p:cNvPr id="6" name="Content Placeholder 5">
            <a:extLst>
              <a:ext uri="{FF2B5EF4-FFF2-40B4-BE49-F238E27FC236}">
                <a16:creationId xmlns="" xmlns:a16="http://schemas.microsoft.com/office/drawing/2014/main" id="{47ECFD21-D43C-4E72-9F74-7EADC669576C}"/>
              </a:ext>
            </a:extLst>
          </p:cNvPr>
          <p:cNvSpPr txBox="1">
            <a:spLocks noGrp="1"/>
          </p:cNvSpPr>
          <p:nvPr>
            <p:ph idx="4"/>
          </p:nvPr>
        </p:nvSpPr>
        <p:spPr>
          <a:xfrm>
            <a:off x="6172200" y="2505071"/>
            <a:ext cx="5183184" cy="3684583"/>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7" name="Date Placeholder 6">
            <a:extLst>
              <a:ext uri="{FF2B5EF4-FFF2-40B4-BE49-F238E27FC236}">
                <a16:creationId xmlns="" xmlns:a16="http://schemas.microsoft.com/office/drawing/2014/main" id="{29414E69-D2D9-45F4-B6D0-1D418C47B9A3}"/>
              </a:ext>
            </a:extLst>
          </p:cNvPr>
          <p:cNvSpPr txBox="1">
            <a:spLocks noGrp="1"/>
          </p:cNvSpPr>
          <p:nvPr>
            <p:ph type="dt" sz="half" idx="7"/>
          </p:nvPr>
        </p:nvSpPr>
        <p:spPr/>
        <p:txBody>
          <a:bodyPr/>
          <a:lstStyle>
            <a:lvl1pPr>
              <a:defRPr/>
            </a:lvl1pPr>
          </a:lstStyle>
          <a:p>
            <a:pPr lvl="0"/>
            <a:fld id="{4C9FC3E1-FE72-4CEE-800D-1BD7A129F828}" type="datetime1">
              <a:rPr lang="ro-RO"/>
              <a:pPr lvl="0"/>
              <a:t>26.11.2020</a:t>
            </a:fld>
            <a:endParaRPr lang="ro-RO"/>
          </a:p>
        </p:txBody>
      </p:sp>
      <p:sp>
        <p:nvSpPr>
          <p:cNvPr id="8" name="Footer Placeholder 7">
            <a:extLst>
              <a:ext uri="{FF2B5EF4-FFF2-40B4-BE49-F238E27FC236}">
                <a16:creationId xmlns="" xmlns:a16="http://schemas.microsoft.com/office/drawing/2014/main" id="{B58E8DB6-AE32-46F9-815E-FBE11708BB55}"/>
              </a:ext>
            </a:extLst>
          </p:cNvPr>
          <p:cNvSpPr txBox="1">
            <a:spLocks noGrp="1"/>
          </p:cNvSpPr>
          <p:nvPr>
            <p:ph type="ftr" sz="quarter" idx="9"/>
          </p:nvPr>
        </p:nvSpPr>
        <p:spPr/>
        <p:txBody>
          <a:bodyPr/>
          <a:lstStyle>
            <a:lvl1pPr>
              <a:defRPr/>
            </a:lvl1pPr>
          </a:lstStyle>
          <a:p>
            <a:pPr lvl="0"/>
            <a:endParaRPr lang="ro-RO"/>
          </a:p>
        </p:txBody>
      </p:sp>
      <p:sp>
        <p:nvSpPr>
          <p:cNvPr id="9" name="Slide Number Placeholder 8">
            <a:extLst>
              <a:ext uri="{FF2B5EF4-FFF2-40B4-BE49-F238E27FC236}">
                <a16:creationId xmlns="" xmlns:a16="http://schemas.microsoft.com/office/drawing/2014/main" id="{8691A0FB-B5B0-4ECD-8C9B-49EAE61099BB}"/>
              </a:ext>
            </a:extLst>
          </p:cNvPr>
          <p:cNvSpPr txBox="1">
            <a:spLocks noGrp="1"/>
          </p:cNvSpPr>
          <p:nvPr>
            <p:ph type="sldNum" sz="quarter" idx="8"/>
          </p:nvPr>
        </p:nvSpPr>
        <p:spPr/>
        <p:txBody>
          <a:bodyPr/>
          <a:lstStyle>
            <a:lvl1pPr>
              <a:defRPr/>
            </a:lvl1pPr>
          </a:lstStyle>
          <a:p>
            <a:pPr lvl="0"/>
            <a:fld id="{184BF156-7FFD-4342-BACC-5FBC1E9E7B32}" type="slidenum">
              <a:t>‹#›</a:t>
            </a:fld>
            <a:endParaRPr lang="ro-RO"/>
          </a:p>
        </p:txBody>
      </p:sp>
    </p:spTree>
    <p:extLst>
      <p:ext uri="{BB962C8B-B14F-4D97-AF65-F5344CB8AC3E}">
        <p14:creationId xmlns:p14="http://schemas.microsoft.com/office/powerpoint/2010/main" val="29271252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EA216B9-7605-4737-89A2-6F98B160C29B}"/>
              </a:ext>
            </a:extLst>
          </p:cNvPr>
          <p:cNvSpPr txBox="1">
            <a:spLocks noGrp="1"/>
          </p:cNvSpPr>
          <p:nvPr>
            <p:ph type="title"/>
          </p:nvPr>
        </p:nvSpPr>
        <p:spPr/>
        <p:txBody>
          <a:bodyPr/>
          <a:lstStyle>
            <a:lvl1pPr>
              <a:defRPr/>
            </a:lvl1pPr>
          </a:lstStyle>
          <a:p>
            <a:pPr lvl="0"/>
            <a:r>
              <a:rPr lang="en-US"/>
              <a:t>Click to edit Master title style</a:t>
            </a:r>
            <a:endParaRPr lang="ro-RO"/>
          </a:p>
        </p:txBody>
      </p:sp>
      <p:sp>
        <p:nvSpPr>
          <p:cNvPr id="3" name="Date Placeholder 2">
            <a:extLst>
              <a:ext uri="{FF2B5EF4-FFF2-40B4-BE49-F238E27FC236}">
                <a16:creationId xmlns="" xmlns:a16="http://schemas.microsoft.com/office/drawing/2014/main" id="{21BB2154-FBD8-40BD-876B-E23485936066}"/>
              </a:ext>
            </a:extLst>
          </p:cNvPr>
          <p:cNvSpPr txBox="1">
            <a:spLocks noGrp="1"/>
          </p:cNvSpPr>
          <p:nvPr>
            <p:ph type="dt" sz="half" idx="7"/>
          </p:nvPr>
        </p:nvSpPr>
        <p:spPr/>
        <p:txBody>
          <a:bodyPr/>
          <a:lstStyle>
            <a:lvl1pPr>
              <a:defRPr/>
            </a:lvl1pPr>
          </a:lstStyle>
          <a:p>
            <a:pPr lvl="0"/>
            <a:fld id="{831B6B66-33C6-42A4-8730-3356704E9211}" type="datetime1">
              <a:rPr lang="ro-RO"/>
              <a:pPr lvl="0"/>
              <a:t>26.11.2020</a:t>
            </a:fld>
            <a:endParaRPr lang="ro-RO"/>
          </a:p>
        </p:txBody>
      </p:sp>
      <p:sp>
        <p:nvSpPr>
          <p:cNvPr id="4" name="Footer Placeholder 3">
            <a:extLst>
              <a:ext uri="{FF2B5EF4-FFF2-40B4-BE49-F238E27FC236}">
                <a16:creationId xmlns="" xmlns:a16="http://schemas.microsoft.com/office/drawing/2014/main" id="{D9C8937E-555A-4C8D-BC1A-7DE0B4E0971A}"/>
              </a:ext>
            </a:extLst>
          </p:cNvPr>
          <p:cNvSpPr txBox="1">
            <a:spLocks noGrp="1"/>
          </p:cNvSpPr>
          <p:nvPr>
            <p:ph type="ftr" sz="quarter" idx="9"/>
          </p:nvPr>
        </p:nvSpPr>
        <p:spPr/>
        <p:txBody>
          <a:bodyPr/>
          <a:lstStyle>
            <a:lvl1pPr>
              <a:defRPr/>
            </a:lvl1pPr>
          </a:lstStyle>
          <a:p>
            <a:pPr lvl="0"/>
            <a:endParaRPr lang="ro-RO"/>
          </a:p>
        </p:txBody>
      </p:sp>
      <p:sp>
        <p:nvSpPr>
          <p:cNvPr id="5" name="Slide Number Placeholder 4">
            <a:extLst>
              <a:ext uri="{FF2B5EF4-FFF2-40B4-BE49-F238E27FC236}">
                <a16:creationId xmlns="" xmlns:a16="http://schemas.microsoft.com/office/drawing/2014/main" id="{DF514FBA-F242-4863-A87C-7FBCC58A2160}"/>
              </a:ext>
            </a:extLst>
          </p:cNvPr>
          <p:cNvSpPr txBox="1">
            <a:spLocks noGrp="1"/>
          </p:cNvSpPr>
          <p:nvPr>
            <p:ph type="sldNum" sz="quarter" idx="8"/>
          </p:nvPr>
        </p:nvSpPr>
        <p:spPr/>
        <p:txBody>
          <a:bodyPr/>
          <a:lstStyle>
            <a:lvl1pPr>
              <a:defRPr/>
            </a:lvl1pPr>
          </a:lstStyle>
          <a:p>
            <a:pPr lvl="0"/>
            <a:fld id="{C4CA7528-67E9-4B7A-95D1-96FABDC6DC8F}" type="slidenum">
              <a:t>‹#›</a:t>
            </a:fld>
            <a:endParaRPr lang="ro-RO"/>
          </a:p>
        </p:txBody>
      </p:sp>
    </p:spTree>
    <p:extLst>
      <p:ext uri="{BB962C8B-B14F-4D97-AF65-F5344CB8AC3E}">
        <p14:creationId xmlns:p14="http://schemas.microsoft.com/office/powerpoint/2010/main" val="24459961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DF0B84EB-EBE7-401D-A8D7-E192BFD216ED}"/>
              </a:ext>
            </a:extLst>
          </p:cNvPr>
          <p:cNvSpPr txBox="1">
            <a:spLocks noGrp="1"/>
          </p:cNvSpPr>
          <p:nvPr>
            <p:ph type="dt" sz="half" idx="7"/>
          </p:nvPr>
        </p:nvSpPr>
        <p:spPr/>
        <p:txBody>
          <a:bodyPr/>
          <a:lstStyle>
            <a:lvl1pPr>
              <a:defRPr/>
            </a:lvl1pPr>
          </a:lstStyle>
          <a:p>
            <a:pPr lvl="0"/>
            <a:fld id="{F20B8698-3611-49B8-9334-F0418978F55C}" type="datetime1">
              <a:rPr lang="ro-RO"/>
              <a:pPr lvl="0"/>
              <a:t>26.11.2020</a:t>
            </a:fld>
            <a:endParaRPr lang="ro-RO"/>
          </a:p>
        </p:txBody>
      </p:sp>
      <p:sp>
        <p:nvSpPr>
          <p:cNvPr id="3" name="Footer Placeholder 2">
            <a:extLst>
              <a:ext uri="{FF2B5EF4-FFF2-40B4-BE49-F238E27FC236}">
                <a16:creationId xmlns="" xmlns:a16="http://schemas.microsoft.com/office/drawing/2014/main" id="{A701E8E1-E270-4F3A-AAB4-E5D07F27B160}"/>
              </a:ext>
            </a:extLst>
          </p:cNvPr>
          <p:cNvSpPr txBox="1">
            <a:spLocks noGrp="1"/>
          </p:cNvSpPr>
          <p:nvPr>
            <p:ph type="ftr" sz="quarter" idx="9"/>
          </p:nvPr>
        </p:nvSpPr>
        <p:spPr/>
        <p:txBody>
          <a:bodyPr/>
          <a:lstStyle>
            <a:lvl1pPr>
              <a:defRPr/>
            </a:lvl1pPr>
          </a:lstStyle>
          <a:p>
            <a:pPr lvl="0"/>
            <a:endParaRPr lang="ro-RO"/>
          </a:p>
        </p:txBody>
      </p:sp>
      <p:sp>
        <p:nvSpPr>
          <p:cNvPr id="4" name="Slide Number Placeholder 3">
            <a:extLst>
              <a:ext uri="{FF2B5EF4-FFF2-40B4-BE49-F238E27FC236}">
                <a16:creationId xmlns="" xmlns:a16="http://schemas.microsoft.com/office/drawing/2014/main" id="{FCE4CF34-3401-4D65-A89A-8BC74CE8C22E}"/>
              </a:ext>
            </a:extLst>
          </p:cNvPr>
          <p:cNvSpPr txBox="1">
            <a:spLocks noGrp="1"/>
          </p:cNvSpPr>
          <p:nvPr>
            <p:ph type="sldNum" sz="quarter" idx="8"/>
          </p:nvPr>
        </p:nvSpPr>
        <p:spPr/>
        <p:txBody>
          <a:bodyPr/>
          <a:lstStyle>
            <a:lvl1pPr>
              <a:defRPr/>
            </a:lvl1pPr>
          </a:lstStyle>
          <a:p>
            <a:pPr lvl="0"/>
            <a:fld id="{57ACE0D6-5E68-4B80-A84E-EEAC90F1F73F}" type="slidenum">
              <a:t>‹#›</a:t>
            </a:fld>
            <a:endParaRPr lang="ro-RO"/>
          </a:p>
        </p:txBody>
      </p:sp>
    </p:spTree>
    <p:extLst>
      <p:ext uri="{BB962C8B-B14F-4D97-AF65-F5344CB8AC3E}">
        <p14:creationId xmlns:p14="http://schemas.microsoft.com/office/powerpoint/2010/main" val="8650556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628BF73-1236-40FA-9D00-91DDF8BFE78E}"/>
              </a:ext>
            </a:extLst>
          </p:cNvPr>
          <p:cNvSpPr txBox="1">
            <a:spLocks noGrp="1"/>
          </p:cNvSpPr>
          <p:nvPr>
            <p:ph type="title"/>
          </p:nvPr>
        </p:nvSpPr>
        <p:spPr>
          <a:xfrm>
            <a:off x="839784" y="457200"/>
            <a:ext cx="3932240" cy="1600200"/>
          </a:xfrm>
        </p:spPr>
        <p:txBody>
          <a:bodyPr anchor="b"/>
          <a:lstStyle>
            <a:lvl1pPr>
              <a:defRPr sz="3200"/>
            </a:lvl1pPr>
          </a:lstStyle>
          <a:p>
            <a:pPr lvl="0"/>
            <a:r>
              <a:rPr lang="en-US"/>
              <a:t>Click to edit Master title style</a:t>
            </a:r>
            <a:endParaRPr lang="ro-RO"/>
          </a:p>
        </p:txBody>
      </p:sp>
      <p:sp>
        <p:nvSpPr>
          <p:cNvPr id="3" name="Content Placeholder 2">
            <a:extLst>
              <a:ext uri="{FF2B5EF4-FFF2-40B4-BE49-F238E27FC236}">
                <a16:creationId xmlns="" xmlns:a16="http://schemas.microsoft.com/office/drawing/2014/main" id="{0B859FBE-95ED-4234-A08F-7196DAB715E1}"/>
              </a:ext>
            </a:extLst>
          </p:cNvPr>
          <p:cNvSpPr txBox="1">
            <a:spLocks noGrp="1"/>
          </p:cNvSpPr>
          <p:nvPr>
            <p:ph idx="1"/>
          </p:nvPr>
        </p:nvSpPr>
        <p:spPr>
          <a:xfrm>
            <a:off x="5183184" y="987423"/>
            <a:ext cx="6172200" cy="4873623"/>
          </a:xfrm>
        </p:spPr>
        <p:txBody>
          <a:bodyPr/>
          <a:lstStyle>
            <a:lvl1pPr>
              <a:defRPr sz="3200"/>
            </a:lvl1pPr>
            <a:lvl2pPr>
              <a:defRPr sz="2800"/>
            </a:lvl2pPr>
            <a:lvl3pPr>
              <a:defRPr sz="2400"/>
            </a:lvl3pPr>
            <a:lvl4pPr>
              <a:defRPr sz="2000"/>
            </a:lvl4pPr>
            <a:lvl5pPr>
              <a:defRPr sz="2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Text Placeholder 3">
            <a:extLst>
              <a:ext uri="{FF2B5EF4-FFF2-40B4-BE49-F238E27FC236}">
                <a16:creationId xmlns="" xmlns:a16="http://schemas.microsoft.com/office/drawing/2014/main" id="{BFD051B0-AC25-41EC-8B4E-ABF86F2FF287}"/>
              </a:ext>
            </a:extLst>
          </p:cNvPr>
          <p:cNvSpPr txBox="1">
            <a:spLocks noGrp="1"/>
          </p:cNvSpPr>
          <p:nvPr>
            <p:ph type="body" idx="2"/>
          </p:nvPr>
        </p:nvSpPr>
        <p:spPr>
          <a:xfrm>
            <a:off x="839784" y="2057400"/>
            <a:ext cx="3932240" cy="3811584"/>
          </a:xfrm>
        </p:spPr>
        <p:txBody>
          <a:bodyPr/>
          <a:lstStyle>
            <a:lvl1pPr marL="0" indent="0">
              <a:buNone/>
              <a:defRPr sz="1600"/>
            </a:lvl1pPr>
          </a:lstStyle>
          <a:p>
            <a:pPr lvl="0"/>
            <a:r>
              <a:rPr lang="en-US"/>
              <a:t>Edit Master text styles</a:t>
            </a:r>
          </a:p>
        </p:txBody>
      </p:sp>
      <p:sp>
        <p:nvSpPr>
          <p:cNvPr id="5" name="Date Placeholder 4">
            <a:extLst>
              <a:ext uri="{FF2B5EF4-FFF2-40B4-BE49-F238E27FC236}">
                <a16:creationId xmlns="" xmlns:a16="http://schemas.microsoft.com/office/drawing/2014/main" id="{8C626C45-6CA1-4D00-BDE7-51AE1BCC5F4F}"/>
              </a:ext>
            </a:extLst>
          </p:cNvPr>
          <p:cNvSpPr txBox="1">
            <a:spLocks noGrp="1"/>
          </p:cNvSpPr>
          <p:nvPr>
            <p:ph type="dt" sz="half" idx="7"/>
          </p:nvPr>
        </p:nvSpPr>
        <p:spPr/>
        <p:txBody>
          <a:bodyPr/>
          <a:lstStyle>
            <a:lvl1pPr>
              <a:defRPr/>
            </a:lvl1pPr>
          </a:lstStyle>
          <a:p>
            <a:pPr lvl="0"/>
            <a:fld id="{77D52054-DC57-48A5-96A5-8C7CB6368B9B}" type="datetime1">
              <a:rPr lang="ro-RO"/>
              <a:pPr lvl="0"/>
              <a:t>26.11.2020</a:t>
            </a:fld>
            <a:endParaRPr lang="ro-RO"/>
          </a:p>
        </p:txBody>
      </p:sp>
      <p:sp>
        <p:nvSpPr>
          <p:cNvPr id="6" name="Footer Placeholder 5">
            <a:extLst>
              <a:ext uri="{FF2B5EF4-FFF2-40B4-BE49-F238E27FC236}">
                <a16:creationId xmlns="" xmlns:a16="http://schemas.microsoft.com/office/drawing/2014/main" id="{14C05AA6-D53A-4391-A66A-A6D7E5251B53}"/>
              </a:ext>
            </a:extLst>
          </p:cNvPr>
          <p:cNvSpPr txBox="1">
            <a:spLocks noGrp="1"/>
          </p:cNvSpPr>
          <p:nvPr>
            <p:ph type="ftr" sz="quarter" idx="9"/>
          </p:nvPr>
        </p:nvSpPr>
        <p:spPr/>
        <p:txBody>
          <a:bodyPr/>
          <a:lstStyle>
            <a:lvl1pPr>
              <a:defRPr/>
            </a:lvl1pPr>
          </a:lstStyle>
          <a:p>
            <a:pPr lvl="0"/>
            <a:endParaRPr lang="ro-RO"/>
          </a:p>
        </p:txBody>
      </p:sp>
      <p:sp>
        <p:nvSpPr>
          <p:cNvPr id="7" name="Slide Number Placeholder 6">
            <a:extLst>
              <a:ext uri="{FF2B5EF4-FFF2-40B4-BE49-F238E27FC236}">
                <a16:creationId xmlns="" xmlns:a16="http://schemas.microsoft.com/office/drawing/2014/main" id="{4218B561-49AE-4AF6-8F5F-0C0EA955E917}"/>
              </a:ext>
            </a:extLst>
          </p:cNvPr>
          <p:cNvSpPr txBox="1">
            <a:spLocks noGrp="1"/>
          </p:cNvSpPr>
          <p:nvPr>
            <p:ph type="sldNum" sz="quarter" idx="8"/>
          </p:nvPr>
        </p:nvSpPr>
        <p:spPr/>
        <p:txBody>
          <a:bodyPr/>
          <a:lstStyle>
            <a:lvl1pPr>
              <a:defRPr/>
            </a:lvl1pPr>
          </a:lstStyle>
          <a:p>
            <a:pPr lvl="0"/>
            <a:fld id="{80F059AE-2EC4-4E25-A8C5-11B14A156A5A}" type="slidenum">
              <a:t>‹#›</a:t>
            </a:fld>
            <a:endParaRPr lang="ro-RO"/>
          </a:p>
        </p:txBody>
      </p:sp>
    </p:spTree>
    <p:extLst>
      <p:ext uri="{BB962C8B-B14F-4D97-AF65-F5344CB8AC3E}">
        <p14:creationId xmlns:p14="http://schemas.microsoft.com/office/powerpoint/2010/main" val="2983210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05006D0-1DCF-4723-A6A4-B938B5A12610}"/>
              </a:ext>
            </a:extLst>
          </p:cNvPr>
          <p:cNvSpPr txBox="1">
            <a:spLocks noGrp="1"/>
          </p:cNvSpPr>
          <p:nvPr>
            <p:ph type="title"/>
          </p:nvPr>
        </p:nvSpPr>
        <p:spPr>
          <a:xfrm>
            <a:off x="839784" y="457200"/>
            <a:ext cx="3932240" cy="1600200"/>
          </a:xfrm>
        </p:spPr>
        <p:txBody>
          <a:bodyPr anchor="b"/>
          <a:lstStyle>
            <a:lvl1pPr>
              <a:defRPr sz="3200"/>
            </a:lvl1pPr>
          </a:lstStyle>
          <a:p>
            <a:pPr lvl="0"/>
            <a:r>
              <a:rPr lang="en-US"/>
              <a:t>Click to edit Master title style</a:t>
            </a:r>
            <a:endParaRPr lang="ro-RO"/>
          </a:p>
        </p:txBody>
      </p:sp>
      <p:sp>
        <p:nvSpPr>
          <p:cNvPr id="3" name="Picture Placeholder 2">
            <a:extLst>
              <a:ext uri="{FF2B5EF4-FFF2-40B4-BE49-F238E27FC236}">
                <a16:creationId xmlns="" xmlns:a16="http://schemas.microsoft.com/office/drawing/2014/main" id="{92817BB9-4141-4560-B6C9-7E94E98B19F8}"/>
              </a:ext>
            </a:extLst>
          </p:cNvPr>
          <p:cNvSpPr txBox="1">
            <a:spLocks noGrp="1"/>
          </p:cNvSpPr>
          <p:nvPr>
            <p:ph type="pic" idx="1"/>
          </p:nvPr>
        </p:nvSpPr>
        <p:spPr>
          <a:xfrm>
            <a:off x="5183184" y="987423"/>
            <a:ext cx="6172200" cy="4873623"/>
          </a:xfrm>
        </p:spPr>
        <p:txBody>
          <a:bodyPr/>
          <a:lstStyle>
            <a:lvl1pPr marL="0" indent="0">
              <a:buNone/>
              <a:defRPr lang="ro-RO" sz="3200"/>
            </a:lvl1pPr>
          </a:lstStyle>
          <a:p>
            <a:pPr lvl="0"/>
            <a:endParaRPr lang="ro-RO"/>
          </a:p>
        </p:txBody>
      </p:sp>
      <p:sp>
        <p:nvSpPr>
          <p:cNvPr id="4" name="Text Placeholder 3">
            <a:extLst>
              <a:ext uri="{FF2B5EF4-FFF2-40B4-BE49-F238E27FC236}">
                <a16:creationId xmlns="" xmlns:a16="http://schemas.microsoft.com/office/drawing/2014/main" id="{18B0870F-D5B3-4CA8-9E7A-EFFF9BB37FEE}"/>
              </a:ext>
            </a:extLst>
          </p:cNvPr>
          <p:cNvSpPr txBox="1">
            <a:spLocks noGrp="1"/>
          </p:cNvSpPr>
          <p:nvPr>
            <p:ph type="body" idx="2"/>
          </p:nvPr>
        </p:nvSpPr>
        <p:spPr>
          <a:xfrm>
            <a:off x="839784" y="2057400"/>
            <a:ext cx="3932240" cy="3811584"/>
          </a:xfrm>
        </p:spPr>
        <p:txBody>
          <a:bodyPr/>
          <a:lstStyle>
            <a:lvl1pPr marL="0" indent="0">
              <a:buNone/>
              <a:defRPr sz="1600"/>
            </a:lvl1pPr>
          </a:lstStyle>
          <a:p>
            <a:pPr lvl="0"/>
            <a:r>
              <a:rPr lang="en-US"/>
              <a:t>Edit Master text styles</a:t>
            </a:r>
          </a:p>
        </p:txBody>
      </p:sp>
      <p:sp>
        <p:nvSpPr>
          <p:cNvPr id="5" name="Date Placeholder 4">
            <a:extLst>
              <a:ext uri="{FF2B5EF4-FFF2-40B4-BE49-F238E27FC236}">
                <a16:creationId xmlns="" xmlns:a16="http://schemas.microsoft.com/office/drawing/2014/main" id="{FF3A6981-9BA0-4B89-B4B4-9713D8481580}"/>
              </a:ext>
            </a:extLst>
          </p:cNvPr>
          <p:cNvSpPr txBox="1">
            <a:spLocks noGrp="1"/>
          </p:cNvSpPr>
          <p:nvPr>
            <p:ph type="dt" sz="half" idx="7"/>
          </p:nvPr>
        </p:nvSpPr>
        <p:spPr/>
        <p:txBody>
          <a:bodyPr/>
          <a:lstStyle>
            <a:lvl1pPr>
              <a:defRPr/>
            </a:lvl1pPr>
          </a:lstStyle>
          <a:p>
            <a:pPr lvl="0"/>
            <a:fld id="{BBA8772E-96B5-4723-BA66-4847E0DA7E66}" type="datetime1">
              <a:rPr lang="ro-RO"/>
              <a:pPr lvl="0"/>
              <a:t>26.11.2020</a:t>
            </a:fld>
            <a:endParaRPr lang="ro-RO"/>
          </a:p>
        </p:txBody>
      </p:sp>
      <p:sp>
        <p:nvSpPr>
          <p:cNvPr id="6" name="Footer Placeholder 5">
            <a:extLst>
              <a:ext uri="{FF2B5EF4-FFF2-40B4-BE49-F238E27FC236}">
                <a16:creationId xmlns="" xmlns:a16="http://schemas.microsoft.com/office/drawing/2014/main" id="{4B19B2BF-D2FE-4C98-9AED-6AC25BC18546}"/>
              </a:ext>
            </a:extLst>
          </p:cNvPr>
          <p:cNvSpPr txBox="1">
            <a:spLocks noGrp="1"/>
          </p:cNvSpPr>
          <p:nvPr>
            <p:ph type="ftr" sz="quarter" idx="9"/>
          </p:nvPr>
        </p:nvSpPr>
        <p:spPr/>
        <p:txBody>
          <a:bodyPr/>
          <a:lstStyle>
            <a:lvl1pPr>
              <a:defRPr/>
            </a:lvl1pPr>
          </a:lstStyle>
          <a:p>
            <a:pPr lvl="0"/>
            <a:endParaRPr lang="ro-RO"/>
          </a:p>
        </p:txBody>
      </p:sp>
      <p:sp>
        <p:nvSpPr>
          <p:cNvPr id="7" name="Slide Number Placeholder 6">
            <a:extLst>
              <a:ext uri="{FF2B5EF4-FFF2-40B4-BE49-F238E27FC236}">
                <a16:creationId xmlns="" xmlns:a16="http://schemas.microsoft.com/office/drawing/2014/main" id="{1F1B22D8-5BD6-41D0-83AF-7879C7FA1382}"/>
              </a:ext>
            </a:extLst>
          </p:cNvPr>
          <p:cNvSpPr txBox="1">
            <a:spLocks noGrp="1"/>
          </p:cNvSpPr>
          <p:nvPr>
            <p:ph type="sldNum" sz="quarter" idx="8"/>
          </p:nvPr>
        </p:nvSpPr>
        <p:spPr/>
        <p:txBody>
          <a:bodyPr/>
          <a:lstStyle>
            <a:lvl1pPr>
              <a:defRPr/>
            </a:lvl1pPr>
          </a:lstStyle>
          <a:p>
            <a:pPr lvl="0"/>
            <a:fld id="{4ACC2F5A-C991-48A0-A7ED-866C559FCCEB}" type="slidenum">
              <a:t>‹#›</a:t>
            </a:fld>
            <a:endParaRPr lang="ro-RO"/>
          </a:p>
        </p:txBody>
      </p:sp>
    </p:spTree>
    <p:extLst>
      <p:ext uri="{BB962C8B-B14F-4D97-AF65-F5344CB8AC3E}">
        <p14:creationId xmlns:p14="http://schemas.microsoft.com/office/powerpoint/2010/main" val="1072197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EB228415-64C9-4281-9D6F-628850BEF185}"/>
              </a:ext>
            </a:extLst>
          </p:cNvPr>
          <p:cNvSpPr txBox="1">
            <a:spLocks noGrp="1"/>
          </p:cNvSpPr>
          <p:nvPr>
            <p:ph type="title"/>
          </p:nvPr>
        </p:nvSpPr>
        <p:spPr>
          <a:xfrm>
            <a:off x="838203" y="365129"/>
            <a:ext cx="10515600" cy="1325559"/>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endParaRPr lang="ro-RO"/>
          </a:p>
        </p:txBody>
      </p:sp>
      <p:sp>
        <p:nvSpPr>
          <p:cNvPr id="3" name="Text Placeholder 2">
            <a:extLst>
              <a:ext uri="{FF2B5EF4-FFF2-40B4-BE49-F238E27FC236}">
                <a16:creationId xmlns="" xmlns:a16="http://schemas.microsoft.com/office/drawing/2014/main" id="{A27DA92C-74EA-4981-883A-9FEFFE2829D8}"/>
              </a:ext>
            </a:extLst>
          </p:cNvPr>
          <p:cNvSpPr txBox="1">
            <a:spLocks noGrp="1"/>
          </p:cNvSpPr>
          <p:nvPr>
            <p:ph type="body" idx="1"/>
          </p:nvPr>
        </p:nvSpPr>
        <p:spPr>
          <a:xfrm>
            <a:off x="838203" y="1825627"/>
            <a:ext cx="10515600" cy="4351336"/>
          </a:xfrm>
          <a:prstGeom prst="rect">
            <a:avLst/>
          </a:prstGeom>
          <a:noFill/>
          <a:ln>
            <a:noFill/>
          </a:ln>
        </p:spPr>
        <p:txBody>
          <a:bodyPr vert="horz" wrap="square" lIns="91440" tIns="45720" rIns="91440" bIns="45720" anchor="t" anchorCtr="0" compatLnSpc="1">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Date Placeholder 3">
            <a:extLst>
              <a:ext uri="{FF2B5EF4-FFF2-40B4-BE49-F238E27FC236}">
                <a16:creationId xmlns="" xmlns:a16="http://schemas.microsoft.com/office/drawing/2014/main" id="{18329F30-6A38-4363-9961-FBE8244DE184}"/>
              </a:ext>
            </a:extLst>
          </p:cNvPr>
          <p:cNvSpPr txBox="1">
            <a:spLocks noGrp="1"/>
          </p:cNvSpPr>
          <p:nvPr>
            <p:ph type="dt" sz="half" idx="2"/>
          </p:nvPr>
        </p:nvSpPr>
        <p:spPr>
          <a:xfrm>
            <a:off x="838203" y="6356351"/>
            <a:ext cx="2743200" cy="365129"/>
          </a:xfrm>
          <a:prstGeom prst="rect">
            <a:avLst/>
          </a:prstGeom>
          <a:noFill/>
          <a:ln>
            <a:noFill/>
          </a:ln>
        </p:spPr>
        <p:txBody>
          <a:bodyPr vert="horz" wrap="square" lIns="91440" tIns="45720" rIns="91440" bIns="45720" anchor="ctr" anchorCtr="0" compatLnSpc="1">
            <a:noAutofit/>
          </a:bodyPr>
          <a:lstStyle>
            <a:lvl1pPr marL="0" marR="0" lvl="0" indent="0" algn="l" defTabSz="914400" rtl="0" fontAlgn="auto" hangingPunct="1">
              <a:lnSpc>
                <a:spcPct val="100000"/>
              </a:lnSpc>
              <a:spcBef>
                <a:spcPts val="0"/>
              </a:spcBef>
              <a:spcAft>
                <a:spcPts val="0"/>
              </a:spcAft>
              <a:buNone/>
              <a:tabLst/>
              <a:defRPr lang="ro-RO" sz="1200" b="0" i="0" u="none" strike="noStrike" kern="1200" cap="none" spc="0" baseline="0">
                <a:solidFill>
                  <a:srgbClr val="898989"/>
                </a:solidFill>
                <a:uFillTx/>
                <a:latin typeface="Calibri"/>
              </a:defRPr>
            </a:lvl1pPr>
          </a:lstStyle>
          <a:p>
            <a:pPr lvl="0"/>
            <a:fld id="{4FF3B277-1B55-4CE6-AAB7-EB54C19CF53C}" type="datetime1">
              <a:rPr lang="ro-RO"/>
              <a:pPr lvl="0"/>
              <a:t>26.11.2020</a:t>
            </a:fld>
            <a:endParaRPr lang="ro-RO"/>
          </a:p>
        </p:txBody>
      </p:sp>
      <p:sp>
        <p:nvSpPr>
          <p:cNvPr id="5" name="Footer Placeholder 4">
            <a:extLst>
              <a:ext uri="{FF2B5EF4-FFF2-40B4-BE49-F238E27FC236}">
                <a16:creationId xmlns="" xmlns:a16="http://schemas.microsoft.com/office/drawing/2014/main" id="{AF638EF7-4EA1-47A9-BC50-949DD8C8CD5C}"/>
              </a:ext>
            </a:extLst>
          </p:cNvPr>
          <p:cNvSpPr txBox="1">
            <a:spLocks noGrp="1"/>
          </p:cNvSpPr>
          <p:nvPr>
            <p:ph type="ftr" sz="quarter" idx="3"/>
          </p:nvPr>
        </p:nvSpPr>
        <p:spPr>
          <a:xfrm>
            <a:off x="4038603" y="6356351"/>
            <a:ext cx="4114800" cy="365129"/>
          </a:xfrm>
          <a:prstGeom prst="rect">
            <a:avLst/>
          </a:prstGeom>
          <a:noFill/>
          <a:ln>
            <a:noFill/>
          </a:ln>
        </p:spPr>
        <p:txBody>
          <a:bodyPr vert="horz" wrap="square" lIns="91440" tIns="45720" rIns="91440" bIns="45720" anchor="ctr" anchorCtr="1" compatLnSpc="1">
            <a:noAutofit/>
          </a:bodyPr>
          <a:lstStyle>
            <a:lvl1pPr marL="0" marR="0" lvl="0" indent="0" algn="ctr" defTabSz="914400" rtl="0" fontAlgn="auto" hangingPunct="1">
              <a:lnSpc>
                <a:spcPct val="100000"/>
              </a:lnSpc>
              <a:spcBef>
                <a:spcPts val="0"/>
              </a:spcBef>
              <a:spcAft>
                <a:spcPts val="0"/>
              </a:spcAft>
              <a:buNone/>
              <a:tabLst/>
              <a:defRPr lang="ro-RO" sz="1200" b="0" i="0" u="none" strike="noStrike" kern="1200" cap="none" spc="0" baseline="0">
                <a:solidFill>
                  <a:srgbClr val="898989"/>
                </a:solidFill>
                <a:uFillTx/>
                <a:latin typeface="Calibri"/>
              </a:defRPr>
            </a:lvl1pPr>
          </a:lstStyle>
          <a:p>
            <a:pPr lvl="0"/>
            <a:endParaRPr lang="ro-RO"/>
          </a:p>
        </p:txBody>
      </p:sp>
      <p:sp>
        <p:nvSpPr>
          <p:cNvPr id="6" name="Slide Number Placeholder 5">
            <a:extLst>
              <a:ext uri="{FF2B5EF4-FFF2-40B4-BE49-F238E27FC236}">
                <a16:creationId xmlns="" xmlns:a16="http://schemas.microsoft.com/office/drawing/2014/main" id="{D6AD9D8C-6AFA-4D4A-8510-0ED84E3B27AE}"/>
              </a:ext>
            </a:extLst>
          </p:cNvPr>
          <p:cNvSpPr txBox="1">
            <a:spLocks noGrp="1"/>
          </p:cNvSpPr>
          <p:nvPr>
            <p:ph type="sldNum" sz="quarter" idx="4"/>
          </p:nvPr>
        </p:nvSpPr>
        <p:spPr>
          <a:xfrm>
            <a:off x="8610603" y="6356351"/>
            <a:ext cx="2743200" cy="365129"/>
          </a:xfrm>
          <a:prstGeom prst="rect">
            <a:avLst/>
          </a:prstGeom>
          <a:noFill/>
          <a:ln>
            <a:noFill/>
          </a:ln>
        </p:spPr>
        <p:txBody>
          <a:bodyPr vert="horz" wrap="square" lIns="91440" tIns="45720" rIns="91440" bIns="45720" anchor="ctr" anchorCtr="0" compatLnSpc="1">
            <a:noAutofit/>
          </a:bodyPr>
          <a:lstStyle>
            <a:lvl1pPr marL="0" marR="0" lvl="0" indent="0" algn="r" defTabSz="914400" rtl="0" fontAlgn="auto" hangingPunct="1">
              <a:lnSpc>
                <a:spcPct val="100000"/>
              </a:lnSpc>
              <a:spcBef>
                <a:spcPts val="0"/>
              </a:spcBef>
              <a:spcAft>
                <a:spcPts val="0"/>
              </a:spcAft>
              <a:buNone/>
              <a:tabLst/>
              <a:defRPr lang="ro-RO" sz="1200" b="0" i="0" u="none" strike="noStrike" kern="1200" cap="none" spc="0" baseline="0">
                <a:solidFill>
                  <a:srgbClr val="898989"/>
                </a:solidFill>
                <a:uFillTx/>
                <a:latin typeface="Calibri"/>
              </a:defRPr>
            </a:lvl1pPr>
          </a:lstStyle>
          <a:p>
            <a:pPr lvl="0"/>
            <a:fld id="{D8D87798-9558-42B7-92CB-41E7BBAD7B13}" type="slidenum">
              <a:t>‹#›</a:t>
            </a:fld>
            <a:endParaRPr lang="ro-RO"/>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marL="0" marR="0" lvl="0" indent="0" algn="l" defTabSz="914400" rtl="0" fontAlgn="auto" hangingPunct="1">
        <a:lnSpc>
          <a:spcPct val="90000"/>
        </a:lnSpc>
        <a:spcBef>
          <a:spcPts val="0"/>
        </a:spcBef>
        <a:spcAft>
          <a:spcPts val="0"/>
        </a:spcAft>
        <a:buNone/>
        <a:tabLst/>
        <a:defRPr lang="en-US" sz="4400" b="0" i="0" u="none" strike="noStrike" kern="1200" cap="none" spc="0" baseline="0">
          <a:solidFill>
            <a:srgbClr val="000000"/>
          </a:solidFill>
          <a:uFillTx/>
          <a:latin typeface="Calibri Light"/>
        </a:defRPr>
      </a:lvl1pPr>
    </p:titleStyle>
    <p:bodyStyle>
      <a:lvl1pPr marL="228600" marR="0" lvl="0" indent="-228600" algn="l" defTabSz="914400" rtl="0" fontAlgn="auto" hangingPunct="1">
        <a:lnSpc>
          <a:spcPct val="90000"/>
        </a:lnSpc>
        <a:spcBef>
          <a:spcPts val="1000"/>
        </a:spcBef>
        <a:spcAft>
          <a:spcPts val="0"/>
        </a:spcAft>
        <a:buSzPct val="100000"/>
        <a:buFont typeface="Arial" pitchFamily="34"/>
        <a:buChar char="•"/>
        <a:tabLst/>
        <a:defRPr lang="en-US" sz="2800" b="0" i="0" u="none" strike="noStrike" kern="1200" cap="none" spc="0" baseline="0">
          <a:solidFill>
            <a:srgbClr val="000000"/>
          </a:solidFill>
          <a:uFillTx/>
          <a:latin typeface="Calibri"/>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Calibri"/>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Calibri"/>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name="Slide1">
    <p:spTree>
      <p:nvGrpSpPr>
        <p:cNvPr id="1" name=""/>
        <p:cNvGrpSpPr/>
        <p:nvPr/>
      </p:nvGrpSpPr>
      <p:grpSpPr>
        <a:xfrm>
          <a:off x="0" y="0"/>
          <a:ext cx="0" cy="0"/>
          <a:chOff x="0" y="0"/>
          <a:chExt cx="0" cy="0"/>
        </a:xfrm>
      </p:grpSpPr>
      <p:pic>
        <p:nvPicPr>
          <p:cNvPr id="2" name="Picture 6">
            <a:extLst>
              <a:ext uri="{FF2B5EF4-FFF2-40B4-BE49-F238E27FC236}">
                <a16:creationId xmlns="" xmlns:a16="http://schemas.microsoft.com/office/drawing/2014/main" id="{3C952957-0CEE-4049-BF11-C6CA89326E44}"/>
              </a:ext>
            </a:extLst>
          </p:cNvPr>
          <p:cNvPicPr>
            <a:picLocks noChangeAspect="1"/>
          </p:cNvPicPr>
          <p:nvPr/>
        </p:nvPicPr>
        <p:blipFill>
          <a:blip r:embed="rId3"/>
          <a:stretch>
            <a:fillRect/>
          </a:stretch>
        </p:blipFill>
        <p:spPr>
          <a:xfrm>
            <a:off x="401759" y="0"/>
            <a:ext cx="11411007" cy="6871569"/>
          </a:xfrm>
          <a:prstGeom prst="rect">
            <a:avLst/>
          </a:prstGeom>
          <a:noFill/>
          <a:ln cap="flat">
            <a:noFill/>
          </a:ln>
        </p:spPr>
      </p:pic>
      <p:pic>
        <p:nvPicPr>
          <p:cNvPr id="3" name="Picture 20">
            <a:extLst>
              <a:ext uri="{FF2B5EF4-FFF2-40B4-BE49-F238E27FC236}">
                <a16:creationId xmlns="" xmlns:a16="http://schemas.microsoft.com/office/drawing/2014/main" id="{3D3E29DD-DCF1-4F13-A8C4-2CB3EE505A93}"/>
              </a:ext>
            </a:extLst>
          </p:cNvPr>
          <p:cNvPicPr>
            <a:picLocks noChangeAspect="1"/>
          </p:cNvPicPr>
          <p:nvPr/>
        </p:nvPicPr>
        <p:blipFill>
          <a:blip r:embed="rId4"/>
          <a:srcRect t="4903"/>
          <a:stretch>
            <a:fillRect/>
          </a:stretch>
        </p:blipFill>
        <p:spPr>
          <a:xfrm>
            <a:off x="0" y="-82158"/>
            <a:ext cx="12175958" cy="6959416"/>
          </a:xfrm>
          <a:prstGeom prst="rect">
            <a:avLst/>
          </a:prstGeom>
          <a:noFill/>
          <a:ln cap="flat">
            <a:noFill/>
          </a:ln>
        </p:spPr>
      </p:pic>
      <p:sp>
        <p:nvSpPr>
          <p:cNvPr id="8" name="Title 21">
            <a:extLst>
              <a:ext uri="{FF2B5EF4-FFF2-40B4-BE49-F238E27FC236}">
                <a16:creationId xmlns="" xmlns:a16="http://schemas.microsoft.com/office/drawing/2014/main" id="{3938F496-D579-45B3-B633-8FACABC78032}"/>
              </a:ext>
            </a:extLst>
          </p:cNvPr>
          <p:cNvSpPr txBox="1">
            <a:spLocks noGrp="1"/>
          </p:cNvSpPr>
          <p:nvPr>
            <p:ph type="ctrTitle"/>
          </p:nvPr>
        </p:nvSpPr>
        <p:spPr>
          <a:xfrm>
            <a:off x="1395667" y="1472494"/>
            <a:ext cx="9702424" cy="3850108"/>
          </a:xfrm>
        </p:spPr>
        <p:txBody>
          <a:bodyPr>
            <a:noAutofit/>
          </a:bodyPr>
          <a:lstStyle/>
          <a:p>
            <a:pPr lvl="0"/>
            <a:r>
              <a:rPr lang="en-US" sz="5400" dirty="0">
                <a:solidFill>
                  <a:schemeClr val="accent1">
                    <a:lumMod val="75000"/>
                  </a:schemeClr>
                </a:solidFill>
                <a:latin typeface="Trebuchet MS" pitchFamily="34"/>
              </a:rPr>
              <a:t>Training for Controllers</a:t>
            </a:r>
            <a:br>
              <a:rPr lang="en-US" sz="5400" dirty="0">
                <a:solidFill>
                  <a:schemeClr val="accent1">
                    <a:lumMod val="75000"/>
                  </a:schemeClr>
                </a:solidFill>
                <a:latin typeface="Trebuchet MS" pitchFamily="34"/>
              </a:rPr>
            </a:br>
            <a:r>
              <a:rPr lang="en-US" sz="5400" dirty="0">
                <a:solidFill>
                  <a:schemeClr val="accent1">
                    <a:lumMod val="75000"/>
                  </a:schemeClr>
                </a:solidFill>
                <a:latin typeface="Trebuchet MS" pitchFamily="34"/>
              </a:rPr>
              <a:t>Black Sea Basin 2014-2020</a:t>
            </a:r>
            <a:br>
              <a:rPr lang="en-US" sz="5400" dirty="0">
                <a:solidFill>
                  <a:schemeClr val="accent1">
                    <a:lumMod val="75000"/>
                  </a:schemeClr>
                </a:solidFill>
                <a:latin typeface="Trebuchet MS" pitchFamily="34"/>
              </a:rPr>
            </a:br>
            <a:r>
              <a:rPr lang="en-US" sz="5400" dirty="0" err="1" smtClean="0">
                <a:solidFill>
                  <a:schemeClr val="accent1">
                    <a:lumMod val="75000"/>
                  </a:schemeClr>
                </a:solidFill>
                <a:latin typeface="Trebuchet MS" pitchFamily="34"/>
              </a:rPr>
              <a:t>eMS</a:t>
            </a:r>
            <a:r>
              <a:rPr lang="en-US" sz="5400" dirty="0" smtClean="0">
                <a:solidFill>
                  <a:schemeClr val="accent1">
                    <a:lumMod val="75000"/>
                  </a:schemeClr>
                </a:solidFill>
                <a:latin typeface="Trebuchet MS" pitchFamily="34"/>
              </a:rPr>
              <a:t> </a:t>
            </a:r>
            <a:r>
              <a:rPr lang="en-US" sz="5400" b="1" dirty="0" smtClean="0">
                <a:solidFill>
                  <a:schemeClr val="accent1">
                    <a:lumMod val="75000"/>
                  </a:schemeClr>
                </a:solidFill>
                <a:latin typeface="Trebuchet MS" pitchFamily="34"/>
              </a:rPr>
              <a:t>FAQ &amp; challenges</a:t>
            </a:r>
            <a:endParaRPr lang="ro-RO" sz="5400" b="1" dirty="0">
              <a:solidFill>
                <a:schemeClr val="accent1">
                  <a:lumMod val="75000"/>
                </a:schemeClr>
              </a:solidFill>
              <a:latin typeface="Trebuchet MS" pitchFamily="34"/>
            </a:endParaRPr>
          </a:p>
        </p:txBody>
      </p:sp>
      <p:sp>
        <p:nvSpPr>
          <p:cNvPr id="11" name="Subtitle 22">
            <a:extLst>
              <a:ext uri="{FF2B5EF4-FFF2-40B4-BE49-F238E27FC236}">
                <a16:creationId xmlns="" xmlns:a16="http://schemas.microsoft.com/office/drawing/2014/main" id="{3FD8FBB6-BFD0-49AA-A92E-5C9C358F4791}"/>
              </a:ext>
            </a:extLst>
          </p:cNvPr>
          <p:cNvSpPr txBox="1">
            <a:spLocks noGrp="1"/>
          </p:cNvSpPr>
          <p:nvPr>
            <p:ph type="subTitle" idx="1"/>
          </p:nvPr>
        </p:nvSpPr>
        <p:spPr>
          <a:xfrm>
            <a:off x="8464747" y="5691106"/>
            <a:ext cx="3348020" cy="1030537"/>
          </a:xfrm>
        </p:spPr>
        <p:txBody>
          <a:bodyPr/>
          <a:lstStyle/>
          <a:p>
            <a:pPr lvl="0"/>
            <a:r>
              <a:rPr lang="en-US" dirty="0">
                <a:solidFill>
                  <a:schemeClr val="accent1">
                    <a:lumMod val="75000"/>
                  </a:schemeClr>
                </a:solidFill>
                <a:latin typeface="Trebuchet MS" pitchFamily="34"/>
              </a:rPr>
              <a:t> 27 November 2020</a:t>
            </a:r>
            <a:endParaRPr lang="ro-RO" dirty="0">
              <a:solidFill>
                <a:schemeClr val="accent1">
                  <a:lumMod val="75000"/>
                </a:schemeClr>
              </a:solidFill>
              <a:latin typeface="Trebuchet MS" pitchFamily="34"/>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6">
            <a:extLst>
              <a:ext uri="{FF2B5EF4-FFF2-40B4-BE49-F238E27FC236}">
                <a16:creationId xmlns="" xmlns:a16="http://schemas.microsoft.com/office/drawing/2014/main" id="{A3FF438F-2471-4CE8-A40E-DDD6644702C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1638" y="0"/>
            <a:ext cx="11410950" cy="687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20">
            <a:extLst>
              <a:ext uri="{FF2B5EF4-FFF2-40B4-BE49-F238E27FC236}">
                <a16:creationId xmlns="" xmlns:a16="http://schemas.microsoft.com/office/drawing/2014/main" id="{A2117774-61E9-4545-AC35-C38E1EB3E132}"/>
              </a:ext>
            </a:extLst>
          </p:cNvPr>
          <p:cNvPicPr>
            <a:picLocks noChangeAspect="1"/>
          </p:cNvPicPr>
          <p:nvPr/>
        </p:nvPicPr>
        <p:blipFill>
          <a:blip r:embed="rId4">
            <a:extLst>
              <a:ext uri="{28A0092B-C50C-407E-A947-70E740481C1C}">
                <a14:useLocalDpi xmlns:a14="http://schemas.microsoft.com/office/drawing/2010/main" val="0"/>
              </a:ext>
            </a:extLst>
          </a:blip>
          <a:srcRect t="4903"/>
          <a:stretch>
            <a:fillRect/>
          </a:stretch>
        </p:blipFill>
        <p:spPr bwMode="auto">
          <a:xfrm>
            <a:off x="15874" y="0"/>
            <a:ext cx="12176126" cy="6959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 xmlns:a16="http://schemas.microsoft.com/office/drawing/2014/main" id="{22DEC4E8-ACD6-43DB-A271-700B5B197501}"/>
              </a:ext>
            </a:extLst>
          </p:cNvPr>
          <p:cNvSpPr/>
          <p:nvPr/>
        </p:nvSpPr>
        <p:spPr>
          <a:xfrm>
            <a:off x="5926138" y="2224088"/>
            <a:ext cx="6265862" cy="30019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endParaRPr lang="ro-RO" sz="2500" dirty="0">
              <a:solidFill>
                <a:schemeClr val="accent1">
                  <a:lumMod val="75000"/>
                </a:schemeClr>
              </a:solidFill>
            </a:endParaRPr>
          </a:p>
        </p:txBody>
      </p:sp>
      <p:sp>
        <p:nvSpPr>
          <p:cNvPr id="4" name="Rectangle 3">
            <a:extLst>
              <a:ext uri="{FF2B5EF4-FFF2-40B4-BE49-F238E27FC236}">
                <a16:creationId xmlns="" xmlns:a16="http://schemas.microsoft.com/office/drawing/2014/main" id="{8CD8ED54-F47F-4138-B42D-F454F7AFC93B}"/>
              </a:ext>
            </a:extLst>
          </p:cNvPr>
          <p:cNvSpPr/>
          <p:nvPr/>
        </p:nvSpPr>
        <p:spPr>
          <a:xfrm rot="10800000" flipV="1">
            <a:off x="881063" y="1478905"/>
            <a:ext cx="10159470" cy="461665"/>
          </a:xfrm>
          <a:prstGeom prst="rect">
            <a:avLst/>
          </a:prstGeom>
        </p:spPr>
        <p:txBody>
          <a:bodyPr wrap="square">
            <a:spAutoFit/>
          </a:bodyPr>
          <a:lstStyle/>
          <a:p>
            <a:pPr algn="ctr" eaLnBrk="1" fontAlgn="auto" hangingPunct="1">
              <a:spcBef>
                <a:spcPts val="0"/>
              </a:spcBef>
              <a:spcAft>
                <a:spcPts val="0"/>
              </a:spcAft>
              <a:defRPr/>
            </a:pPr>
            <a:r>
              <a:rPr lang="en-US" sz="2400" b="1" kern="0" dirty="0" smtClean="0">
                <a:solidFill>
                  <a:srgbClr val="003399"/>
                </a:solidFill>
                <a:latin typeface="Trebuchet MS" panose="020B0603020202020204" pitchFamily="34" charset="0"/>
              </a:rPr>
              <a:t>CCP and controllers</a:t>
            </a:r>
            <a:endParaRPr lang="ro-RO" sz="2400" b="1" kern="0" dirty="0">
              <a:solidFill>
                <a:srgbClr val="003399"/>
              </a:solidFill>
              <a:latin typeface="Trebuchet MS" panose="020B0603020202020204" pitchFamily="34" charset="0"/>
            </a:endParaRPr>
          </a:p>
        </p:txBody>
      </p:sp>
      <p:sp>
        <p:nvSpPr>
          <p:cNvPr id="2" name="TextBox 1"/>
          <p:cNvSpPr txBox="1"/>
          <p:nvPr/>
        </p:nvSpPr>
        <p:spPr>
          <a:xfrm>
            <a:off x="618836" y="2224088"/>
            <a:ext cx="11193752" cy="2585323"/>
          </a:xfrm>
          <a:prstGeom prst="rect">
            <a:avLst/>
          </a:prstGeom>
          <a:noFill/>
        </p:spPr>
        <p:txBody>
          <a:bodyPr wrap="square" rtlCol="0">
            <a:spAutoFit/>
          </a:bodyPr>
          <a:lstStyle/>
          <a:p>
            <a:r>
              <a:rPr lang="en-GB" dirty="0"/>
              <a:t>CCPs are the national bodies appointed by each participating country to support the Managing Authority in the control tasks linked to project expenditure </a:t>
            </a:r>
            <a:r>
              <a:rPr lang="en-GB" dirty="0" smtClean="0"/>
              <a:t>verification</a:t>
            </a:r>
          </a:p>
          <a:p>
            <a:endParaRPr lang="en-GB" dirty="0"/>
          </a:p>
          <a:p>
            <a:r>
              <a:rPr lang="en-GB" dirty="0" smtClean="0"/>
              <a:t>Controllers </a:t>
            </a:r>
            <a:r>
              <a:rPr lang="en-GB" dirty="0"/>
              <a:t>(</a:t>
            </a:r>
            <a:r>
              <a:rPr lang="en-GB" dirty="0" err="1"/>
              <a:t>eMS</a:t>
            </a:r>
            <a:r>
              <a:rPr lang="en-GB" dirty="0"/>
              <a:t> users) are indicated/ allocated in </a:t>
            </a:r>
            <a:r>
              <a:rPr lang="en-GB" dirty="0" err="1"/>
              <a:t>eMS</a:t>
            </a:r>
            <a:r>
              <a:rPr lang="en-GB" dirty="0"/>
              <a:t> for each project by the CCP of each country</a:t>
            </a:r>
            <a:r>
              <a:rPr lang="en-GB" dirty="0" smtClean="0"/>
              <a:t>.</a:t>
            </a:r>
          </a:p>
          <a:p>
            <a:endParaRPr lang="en-GB" dirty="0" smtClean="0"/>
          </a:p>
          <a:p>
            <a:r>
              <a:rPr lang="en-GB" dirty="0"/>
              <a:t>To </a:t>
            </a:r>
            <a:r>
              <a:rPr lang="en-GB" dirty="0" smtClean="0"/>
              <a:t>receive the controller role for your </a:t>
            </a:r>
            <a:r>
              <a:rPr lang="en-GB" dirty="0" err="1" smtClean="0"/>
              <a:t>eMS</a:t>
            </a:r>
            <a:r>
              <a:rPr lang="en-GB" dirty="0" smtClean="0"/>
              <a:t> account, </a:t>
            </a:r>
            <a:r>
              <a:rPr lang="en-GB" dirty="0"/>
              <a:t>the beneficiary must send to the CCP, along with the request, the service contract signed with the controller.</a:t>
            </a:r>
          </a:p>
          <a:p>
            <a:endParaRPr lang="en-GB" dirty="0"/>
          </a:p>
          <a:p>
            <a:r>
              <a:rPr lang="en-GB" dirty="0" smtClean="0"/>
              <a:t>For more information's please read the  “</a:t>
            </a:r>
            <a:r>
              <a:rPr lang="en-GB" dirty="0" err="1" smtClean="0"/>
              <a:t>eMS</a:t>
            </a:r>
            <a:r>
              <a:rPr lang="en-GB" dirty="0" smtClean="0"/>
              <a:t> </a:t>
            </a:r>
            <a:r>
              <a:rPr lang="en-GB" dirty="0"/>
              <a:t>Manual for </a:t>
            </a:r>
            <a:r>
              <a:rPr lang="en-GB" dirty="0" smtClean="0"/>
              <a:t>CCP &amp; FLC”</a:t>
            </a:r>
            <a:endParaRPr lang="ro-RO" dirty="0"/>
          </a:p>
        </p:txBody>
      </p:sp>
    </p:spTree>
    <p:extLst>
      <p:ext uri="{BB962C8B-B14F-4D97-AF65-F5344CB8AC3E}">
        <p14:creationId xmlns:p14="http://schemas.microsoft.com/office/powerpoint/2010/main" val="10515782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6">
            <a:extLst>
              <a:ext uri="{FF2B5EF4-FFF2-40B4-BE49-F238E27FC236}">
                <a16:creationId xmlns="" xmlns:a16="http://schemas.microsoft.com/office/drawing/2014/main" id="{67EE8F7E-4AA2-4317-B5E9-28056316920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1638" y="0"/>
            <a:ext cx="11410950" cy="687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Picture 20">
            <a:extLst>
              <a:ext uri="{FF2B5EF4-FFF2-40B4-BE49-F238E27FC236}">
                <a16:creationId xmlns="" xmlns:a16="http://schemas.microsoft.com/office/drawing/2014/main" id="{83355B25-1E7C-41CD-9C54-B6A98F410847}"/>
              </a:ext>
            </a:extLst>
          </p:cNvPr>
          <p:cNvPicPr>
            <a:picLocks noChangeAspect="1"/>
          </p:cNvPicPr>
          <p:nvPr/>
        </p:nvPicPr>
        <p:blipFill>
          <a:blip r:embed="rId4">
            <a:extLst>
              <a:ext uri="{28A0092B-C50C-407E-A947-70E740481C1C}">
                <a14:useLocalDpi xmlns:a14="http://schemas.microsoft.com/office/drawing/2010/main" val="0"/>
              </a:ext>
            </a:extLst>
          </a:blip>
          <a:srcRect t="4903"/>
          <a:stretch>
            <a:fillRect/>
          </a:stretch>
        </p:blipFill>
        <p:spPr bwMode="auto">
          <a:xfrm>
            <a:off x="0" y="0"/>
            <a:ext cx="12217402" cy="6983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 xmlns:a16="http://schemas.microsoft.com/office/drawing/2014/main" id="{A2AC51B0-CC3E-4374-8AAD-56653154F084}"/>
              </a:ext>
            </a:extLst>
          </p:cNvPr>
          <p:cNvSpPr/>
          <p:nvPr/>
        </p:nvSpPr>
        <p:spPr>
          <a:xfrm>
            <a:off x="5926138" y="2224088"/>
            <a:ext cx="6265862" cy="30019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ro-RO" sz="2800" dirty="0">
                <a:solidFill>
                  <a:schemeClr val="accent1">
                    <a:lumMod val="75000"/>
                  </a:schemeClr>
                </a:solidFill>
                <a:latin typeface="Trebuchet MS" pitchFamily="34"/>
              </a:rPr>
              <a:t> </a:t>
            </a:r>
            <a:endParaRPr lang="ro-RO" sz="6000" dirty="0">
              <a:solidFill>
                <a:schemeClr val="accent1">
                  <a:lumMod val="75000"/>
                </a:schemeClr>
              </a:solidFill>
            </a:endParaRPr>
          </a:p>
        </p:txBody>
      </p:sp>
      <p:sp>
        <p:nvSpPr>
          <p:cNvPr id="4" name="Rectangle 3">
            <a:extLst>
              <a:ext uri="{FF2B5EF4-FFF2-40B4-BE49-F238E27FC236}">
                <a16:creationId xmlns="" xmlns:a16="http://schemas.microsoft.com/office/drawing/2014/main" id="{D50C0C2D-BAEE-43FF-B429-0B163C933238}"/>
              </a:ext>
            </a:extLst>
          </p:cNvPr>
          <p:cNvSpPr/>
          <p:nvPr/>
        </p:nvSpPr>
        <p:spPr>
          <a:xfrm>
            <a:off x="2539383" y="591647"/>
            <a:ext cx="6768745" cy="461665"/>
          </a:xfrm>
          <a:prstGeom prst="rect">
            <a:avLst/>
          </a:prstGeom>
        </p:spPr>
        <p:txBody>
          <a:bodyPr wrap="square">
            <a:spAutoFit/>
          </a:bodyPr>
          <a:lstStyle/>
          <a:p>
            <a:pPr algn="ctr" eaLnBrk="1" fontAlgn="auto" hangingPunct="1">
              <a:spcBef>
                <a:spcPts val="0"/>
              </a:spcBef>
              <a:spcAft>
                <a:spcPts val="0"/>
              </a:spcAft>
              <a:defRPr/>
            </a:pPr>
            <a:endParaRPr lang="ro-RO" sz="2400" b="1" kern="0" dirty="0">
              <a:solidFill>
                <a:srgbClr val="003399"/>
              </a:solidFill>
              <a:latin typeface="Trebuchet MS" panose="020B0603020202020204" pitchFamily="34" charset="0"/>
            </a:endParaRPr>
          </a:p>
        </p:txBody>
      </p:sp>
      <p:sp>
        <p:nvSpPr>
          <p:cNvPr id="2" name="TextBox 1"/>
          <p:cNvSpPr txBox="1"/>
          <p:nvPr/>
        </p:nvSpPr>
        <p:spPr>
          <a:xfrm>
            <a:off x="865188" y="2056682"/>
            <a:ext cx="10686452" cy="707886"/>
          </a:xfrm>
          <a:prstGeom prst="rect">
            <a:avLst/>
          </a:prstGeom>
          <a:ln w="15875" cap="rnd"/>
        </p:spPr>
        <p:style>
          <a:lnRef idx="2">
            <a:schemeClr val="accent1"/>
          </a:lnRef>
          <a:fillRef idx="1">
            <a:schemeClr val="lt1"/>
          </a:fillRef>
          <a:effectRef idx="0">
            <a:schemeClr val="accent1"/>
          </a:effectRef>
          <a:fontRef idx="minor">
            <a:schemeClr val="dk1"/>
          </a:fontRef>
        </p:style>
        <p:txBody>
          <a:bodyPr wrap="square" rtlCol="0">
            <a:spAutoFit/>
          </a:bodyPr>
          <a:lstStyle/>
          <a:p>
            <a:r>
              <a:rPr lang="en-GB" sz="4000" dirty="0" smtClean="0">
                <a:ln w="0"/>
                <a:solidFill>
                  <a:srgbClr val="000099"/>
                </a:solidFill>
                <a:effectLst>
                  <a:outerShdw blurRad="38100" dist="25400" dir="5400000" algn="ctr" rotWithShape="0">
                    <a:srgbClr val="6E747A">
                      <a:alpha val="43000"/>
                    </a:srgbClr>
                  </a:outerShdw>
                </a:effectLst>
              </a:rPr>
              <a:t>What can be modified in a report and when?</a:t>
            </a:r>
            <a:endParaRPr lang="ro-RO" sz="4000" dirty="0">
              <a:ln w="0"/>
              <a:solidFill>
                <a:srgbClr val="000099"/>
              </a:solidFill>
              <a:effectLst>
                <a:outerShdw blurRad="38100" dist="25400" dir="5400000" algn="ctr" rotWithShape="0">
                  <a:srgbClr val="6E747A">
                    <a:alpha val="43000"/>
                  </a:srgbClr>
                </a:outerShdw>
              </a:effectLst>
            </a:endParaRPr>
          </a:p>
        </p:txBody>
      </p:sp>
      <p:sp>
        <p:nvSpPr>
          <p:cNvPr id="13" name="TextBox 12"/>
          <p:cNvSpPr txBox="1"/>
          <p:nvPr/>
        </p:nvSpPr>
        <p:spPr>
          <a:xfrm>
            <a:off x="865188" y="3281508"/>
            <a:ext cx="10686452" cy="1323439"/>
          </a:xfrm>
          <a:prstGeom prst="rect">
            <a:avLst/>
          </a:prstGeom>
          <a:ln w="15875" cap="rnd"/>
        </p:spPr>
        <p:style>
          <a:lnRef idx="2">
            <a:schemeClr val="accent1"/>
          </a:lnRef>
          <a:fillRef idx="1">
            <a:schemeClr val="lt1"/>
          </a:fillRef>
          <a:effectRef idx="0">
            <a:schemeClr val="accent1"/>
          </a:effectRef>
          <a:fontRef idx="minor">
            <a:schemeClr val="dk1"/>
          </a:fontRef>
        </p:style>
        <p:txBody>
          <a:bodyPr wrap="square" rtlCol="0">
            <a:spAutoFit/>
          </a:bodyPr>
          <a:lstStyle/>
          <a:p>
            <a:r>
              <a:rPr lang="en-GB" sz="4000" dirty="0" smtClean="0">
                <a:ln w="0"/>
                <a:solidFill>
                  <a:srgbClr val="000099"/>
                </a:solidFill>
                <a:effectLst>
                  <a:outerShdw blurRad="38100" dist="25400" dir="5400000" algn="ctr" rotWithShape="0">
                    <a:srgbClr val="6E747A">
                      <a:alpha val="43000"/>
                    </a:srgbClr>
                  </a:outerShdw>
                </a:effectLst>
              </a:rPr>
              <a:t>Types of documents in </a:t>
            </a:r>
            <a:r>
              <a:rPr lang="en-GB" sz="4000" dirty="0" err="1" smtClean="0">
                <a:ln w="0"/>
                <a:solidFill>
                  <a:srgbClr val="000099"/>
                </a:solidFill>
                <a:effectLst>
                  <a:outerShdw blurRad="38100" dist="25400" dir="5400000" algn="ctr" rotWithShape="0">
                    <a:srgbClr val="6E747A">
                      <a:alpha val="43000"/>
                    </a:srgbClr>
                  </a:outerShdw>
                </a:effectLst>
              </a:rPr>
              <a:t>eMS</a:t>
            </a:r>
            <a:r>
              <a:rPr lang="en-GB" sz="4000" dirty="0" smtClean="0">
                <a:ln w="0"/>
                <a:solidFill>
                  <a:srgbClr val="000099"/>
                </a:solidFill>
                <a:effectLst>
                  <a:outerShdw blurRad="38100" dist="25400" dir="5400000" algn="ctr" rotWithShape="0">
                    <a:srgbClr val="6E747A">
                      <a:alpha val="43000"/>
                    </a:srgbClr>
                  </a:outerShdw>
                </a:effectLst>
              </a:rPr>
              <a:t> related to the expenditure verification</a:t>
            </a:r>
            <a:endParaRPr lang="ro-RO" sz="4000" dirty="0">
              <a:ln w="0"/>
              <a:solidFill>
                <a:srgbClr val="000099"/>
              </a:solidFill>
              <a:effectLst>
                <a:outerShdw blurRad="38100" dist="25400" dir="5400000" algn="ctr" rotWithShape="0">
                  <a:srgbClr val="6E747A">
                    <a:alpha val="43000"/>
                  </a:srgbClr>
                </a:outerShdw>
              </a:effectLst>
            </a:endParaRPr>
          </a:p>
        </p:txBody>
      </p:sp>
      <p:sp>
        <p:nvSpPr>
          <p:cNvPr id="14" name="TextBox 13"/>
          <p:cNvSpPr txBox="1"/>
          <p:nvPr/>
        </p:nvSpPr>
        <p:spPr>
          <a:xfrm>
            <a:off x="865188" y="5197761"/>
            <a:ext cx="10686452" cy="707886"/>
          </a:xfrm>
          <a:prstGeom prst="rect">
            <a:avLst/>
          </a:prstGeom>
          <a:ln w="15875" cap="rnd"/>
        </p:spPr>
        <p:style>
          <a:lnRef idx="2">
            <a:schemeClr val="accent1"/>
          </a:lnRef>
          <a:fillRef idx="1">
            <a:schemeClr val="lt1"/>
          </a:fillRef>
          <a:effectRef idx="0">
            <a:schemeClr val="accent1"/>
          </a:effectRef>
          <a:fontRef idx="minor">
            <a:schemeClr val="dk1"/>
          </a:fontRef>
        </p:style>
        <p:txBody>
          <a:bodyPr wrap="square" rtlCol="0">
            <a:spAutoFit/>
          </a:bodyPr>
          <a:lstStyle/>
          <a:p>
            <a:r>
              <a:rPr lang="en-GB" sz="4000" dirty="0" smtClean="0">
                <a:ln w="0"/>
                <a:solidFill>
                  <a:srgbClr val="000099"/>
                </a:solidFill>
                <a:effectLst>
                  <a:outerShdw blurRad="38100" dist="25400" dir="5400000" algn="ctr" rotWithShape="0">
                    <a:srgbClr val="6E747A">
                      <a:alpha val="43000"/>
                    </a:srgbClr>
                  </a:outerShdw>
                </a:effectLst>
              </a:rPr>
              <a:t>Reverting reports</a:t>
            </a:r>
            <a:endParaRPr lang="ro-RO" sz="4000" dirty="0">
              <a:ln w="0"/>
              <a:solidFill>
                <a:srgbClr val="000099"/>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25347555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6">
            <a:extLst>
              <a:ext uri="{FF2B5EF4-FFF2-40B4-BE49-F238E27FC236}">
                <a16:creationId xmlns="" xmlns:a16="http://schemas.microsoft.com/office/drawing/2014/main" id="{67EE8F7E-4AA2-4317-B5E9-28056316920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1638" y="0"/>
            <a:ext cx="11410950" cy="687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Picture 20">
            <a:extLst>
              <a:ext uri="{FF2B5EF4-FFF2-40B4-BE49-F238E27FC236}">
                <a16:creationId xmlns="" xmlns:a16="http://schemas.microsoft.com/office/drawing/2014/main" id="{83355B25-1E7C-41CD-9C54-B6A98F410847}"/>
              </a:ext>
            </a:extLst>
          </p:cNvPr>
          <p:cNvPicPr>
            <a:picLocks noChangeAspect="1"/>
          </p:cNvPicPr>
          <p:nvPr/>
        </p:nvPicPr>
        <p:blipFill>
          <a:blip r:embed="rId4">
            <a:extLst>
              <a:ext uri="{28A0092B-C50C-407E-A947-70E740481C1C}">
                <a14:useLocalDpi xmlns:a14="http://schemas.microsoft.com/office/drawing/2010/main" val="0"/>
              </a:ext>
            </a:extLst>
          </a:blip>
          <a:srcRect t="4903"/>
          <a:stretch>
            <a:fillRect/>
          </a:stretch>
        </p:blipFill>
        <p:spPr bwMode="auto">
          <a:xfrm>
            <a:off x="0" y="-87126"/>
            <a:ext cx="12192000" cy="695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 xmlns:a16="http://schemas.microsoft.com/office/drawing/2014/main" id="{A2AC51B0-CC3E-4374-8AAD-56653154F084}"/>
              </a:ext>
            </a:extLst>
          </p:cNvPr>
          <p:cNvSpPr/>
          <p:nvPr/>
        </p:nvSpPr>
        <p:spPr>
          <a:xfrm>
            <a:off x="5926138" y="2224088"/>
            <a:ext cx="6265862" cy="30019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ro-RO" sz="2800" dirty="0">
                <a:solidFill>
                  <a:schemeClr val="accent1">
                    <a:lumMod val="75000"/>
                  </a:schemeClr>
                </a:solidFill>
                <a:latin typeface="Trebuchet MS" pitchFamily="34"/>
              </a:rPr>
              <a:t> </a:t>
            </a:r>
            <a:endParaRPr lang="ro-RO" sz="6000" dirty="0">
              <a:solidFill>
                <a:schemeClr val="accent1">
                  <a:lumMod val="75000"/>
                </a:schemeClr>
              </a:solidFill>
            </a:endParaRPr>
          </a:p>
        </p:txBody>
      </p:sp>
      <p:sp>
        <p:nvSpPr>
          <p:cNvPr id="4" name="Rectangle 3">
            <a:extLst>
              <a:ext uri="{FF2B5EF4-FFF2-40B4-BE49-F238E27FC236}">
                <a16:creationId xmlns="" xmlns:a16="http://schemas.microsoft.com/office/drawing/2014/main" id="{D50C0C2D-BAEE-43FF-B429-0B163C933238}"/>
              </a:ext>
            </a:extLst>
          </p:cNvPr>
          <p:cNvSpPr/>
          <p:nvPr/>
        </p:nvSpPr>
        <p:spPr>
          <a:xfrm>
            <a:off x="2539383" y="591647"/>
            <a:ext cx="6768745" cy="1200329"/>
          </a:xfrm>
          <a:prstGeom prst="rect">
            <a:avLst/>
          </a:prstGeom>
        </p:spPr>
        <p:txBody>
          <a:bodyPr wrap="square">
            <a:spAutoFit/>
          </a:bodyPr>
          <a:lstStyle/>
          <a:p>
            <a:pPr algn="ctr">
              <a:defRPr/>
            </a:pPr>
            <a:r>
              <a:rPr lang="en-US" sz="2400" b="1" kern="0" dirty="0" smtClean="0">
                <a:solidFill>
                  <a:srgbClr val="003399"/>
                </a:solidFill>
                <a:latin typeface="Trebuchet MS" panose="020B0603020202020204" pitchFamily="34" charset="0"/>
              </a:rPr>
              <a:t>Expenditure/reports </a:t>
            </a:r>
            <a:r>
              <a:rPr lang="en-US" sz="2400" b="1" kern="0" dirty="0">
                <a:solidFill>
                  <a:srgbClr val="003399"/>
                </a:solidFill>
                <a:latin typeface="Trebuchet MS" panose="020B0603020202020204" pitchFamily="34" charset="0"/>
              </a:rPr>
              <a:t>verification – aspects that need to be emphasized </a:t>
            </a:r>
            <a:endParaRPr lang="ro-RO" sz="2400" b="1" kern="0" dirty="0">
              <a:solidFill>
                <a:srgbClr val="003399"/>
              </a:solidFill>
              <a:latin typeface="Trebuchet MS" panose="020B0603020202020204" pitchFamily="34" charset="0"/>
            </a:endParaRPr>
          </a:p>
          <a:p>
            <a:pPr algn="ctr">
              <a:defRPr/>
            </a:pPr>
            <a:endParaRPr lang="ro-RO" sz="2400" b="1" kern="0" dirty="0">
              <a:solidFill>
                <a:srgbClr val="003399"/>
              </a:solidFill>
              <a:latin typeface="Trebuchet MS" panose="020B0603020202020204" pitchFamily="34" charset="0"/>
            </a:endParaRPr>
          </a:p>
        </p:txBody>
      </p:sp>
      <p:sp>
        <p:nvSpPr>
          <p:cNvPr id="5" name="Rectangle 4">
            <a:extLst>
              <a:ext uri="{FF2B5EF4-FFF2-40B4-BE49-F238E27FC236}">
                <a16:creationId xmlns="" xmlns:a16="http://schemas.microsoft.com/office/drawing/2014/main" id="{506CFA21-1A9C-43A3-8B33-08953C3267C8}"/>
              </a:ext>
            </a:extLst>
          </p:cNvPr>
          <p:cNvSpPr/>
          <p:nvPr/>
        </p:nvSpPr>
        <p:spPr>
          <a:xfrm>
            <a:off x="865188" y="1631950"/>
            <a:ext cx="10117137" cy="424732"/>
          </a:xfrm>
          <a:prstGeom prst="rect">
            <a:avLst/>
          </a:prstGeom>
        </p:spPr>
        <p:txBody>
          <a:bodyPr>
            <a:spAutoFit/>
          </a:bodyPr>
          <a:lstStyle/>
          <a:p>
            <a:pPr algn="just">
              <a:lnSpc>
                <a:spcPct val="90000"/>
              </a:lnSpc>
              <a:spcBef>
                <a:spcPts val="1000"/>
              </a:spcBef>
              <a:buSzPct val="100000"/>
              <a:defRPr/>
            </a:pPr>
            <a:r>
              <a:rPr lang="en-US" sz="2400" kern="0" dirty="0">
                <a:solidFill>
                  <a:srgbClr val="003399"/>
                </a:solidFill>
                <a:latin typeface="Trebuchet MS"/>
                <a:ea typeface="MS PGothic" pitchFamily="34" charset="-128"/>
                <a:cs typeface="+mn-cs"/>
              </a:rPr>
              <a:t>	</a:t>
            </a:r>
            <a:r>
              <a:rPr lang="en-US" kern="0" dirty="0">
                <a:solidFill>
                  <a:schemeClr val="accent1">
                    <a:lumMod val="75000"/>
                  </a:schemeClr>
                </a:solidFill>
                <a:latin typeface="Trebuchet MS"/>
                <a:ea typeface="MS PGothic" pitchFamily="34" charset="-128"/>
              </a:rPr>
              <a:t> 	</a:t>
            </a:r>
            <a:endParaRPr lang="en-US" dirty="0">
              <a:solidFill>
                <a:schemeClr val="accent1">
                  <a:lumMod val="75000"/>
                </a:schemeClr>
              </a:solidFill>
              <a:latin typeface="Trebuchet MS" panose="020B0603020202020204" pitchFamily="34" charset="0"/>
              <a:ea typeface="Gill Sans MT" panose="020B0502020104020203" pitchFamily="34" charset="-18"/>
              <a:cs typeface="Gill Sans MT" panose="020B0502020104020203" pitchFamily="34" charset="-18"/>
            </a:endParaRPr>
          </a:p>
        </p:txBody>
      </p:sp>
      <p:sp>
        <p:nvSpPr>
          <p:cNvPr id="15" name="Rectangle 14">
            <a:extLst>
              <a:ext uri="{FF2B5EF4-FFF2-40B4-BE49-F238E27FC236}">
                <a16:creationId xmlns="" xmlns:a16="http://schemas.microsoft.com/office/drawing/2014/main" id="{CF5BF874-AAA2-4029-A1B8-325DCEDF6733}"/>
              </a:ext>
            </a:extLst>
          </p:cNvPr>
          <p:cNvSpPr/>
          <p:nvPr/>
        </p:nvSpPr>
        <p:spPr>
          <a:xfrm>
            <a:off x="2810985" y="3429000"/>
            <a:ext cx="3099277" cy="353687"/>
          </a:xfrm>
          <a:prstGeom prst="rect">
            <a:avLst/>
          </a:prstGeom>
        </p:spPr>
        <p:txBody>
          <a:bodyPr wrap="square">
            <a:spAutoFit/>
          </a:bodyPr>
          <a:lstStyle/>
          <a:p>
            <a:pPr algn="just">
              <a:lnSpc>
                <a:spcPct val="115000"/>
              </a:lnSpc>
              <a:spcAft>
                <a:spcPts val="0"/>
              </a:spcAft>
            </a:pPr>
            <a:endParaRPr lang="ro-RO" sz="1600" b="1" dirty="0">
              <a:solidFill>
                <a:srgbClr val="003399"/>
              </a:solidFill>
              <a:effectLst/>
              <a:latin typeface="Gill Sans MT" panose="020B0502020104020203" pitchFamily="34" charset="-18"/>
              <a:ea typeface="Gill Sans MT" panose="020B0502020104020203" pitchFamily="34" charset="-18"/>
              <a:cs typeface="Gill Sans MT" panose="020B0502020104020203" pitchFamily="34" charset="-18"/>
            </a:endParaRPr>
          </a:p>
        </p:txBody>
      </p:sp>
      <p:sp>
        <p:nvSpPr>
          <p:cNvPr id="7" name="TextBox 6"/>
          <p:cNvSpPr txBox="1"/>
          <p:nvPr/>
        </p:nvSpPr>
        <p:spPr>
          <a:xfrm>
            <a:off x="699366" y="1412875"/>
            <a:ext cx="10658764" cy="4801314"/>
          </a:xfrm>
          <a:prstGeom prst="rect">
            <a:avLst/>
          </a:prstGeom>
          <a:noFill/>
        </p:spPr>
        <p:txBody>
          <a:bodyPr wrap="square" rtlCol="0">
            <a:spAutoFit/>
          </a:bodyPr>
          <a:lstStyle/>
          <a:p>
            <a:pPr marL="342900" indent="-342900" algn="just">
              <a:buAutoNum type="arabicPeriod"/>
            </a:pPr>
            <a:r>
              <a:rPr lang="en-GB" dirty="0"/>
              <a:t>The project partner(PP) </a:t>
            </a:r>
            <a:r>
              <a:rPr lang="en-GB" dirty="0" smtClean="0"/>
              <a:t>sends </a:t>
            </a:r>
            <a:r>
              <a:rPr lang="en-GB" dirty="0"/>
              <a:t>the report to the controller for expenditure </a:t>
            </a:r>
            <a:r>
              <a:rPr lang="en-GB" dirty="0" smtClean="0"/>
              <a:t>verification.</a:t>
            </a:r>
            <a:endParaRPr lang="en-GB" dirty="0"/>
          </a:p>
          <a:p>
            <a:pPr marL="342900" indent="-342900" algn="just">
              <a:buAutoNum type="arabicPeriod"/>
            </a:pPr>
            <a:r>
              <a:rPr lang="en-GB" dirty="0"/>
              <a:t>In case the controller </a:t>
            </a:r>
            <a:r>
              <a:rPr lang="en-GB" dirty="0" smtClean="0"/>
              <a:t>requests modifications </a:t>
            </a:r>
            <a:r>
              <a:rPr lang="en-GB" dirty="0"/>
              <a:t>on the </a:t>
            </a:r>
            <a:r>
              <a:rPr lang="en-GB" dirty="0" smtClean="0"/>
              <a:t>report, or on the </a:t>
            </a:r>
            <a:r>
              <a:rPr lang="en-GB" dirty="0"/>
              <a:t>List Of Expenditures (LOE</a:t>
            </a:r>
            <a:r>
              <a:rPr lang="en-GB" dirty="0" smtClean="0"/>
              <a:t>), </a:t>
            </a:r>
            <a:r>
              <a:rPr lang="en-GB" dirty="0"/>
              <a:t>the report must be reverted back to the </a:t>
            </a:r>
            <a:r>
              <a:rPr lang="en-GB" dirty="0" smtClean="0"/>
              <a:t>PP.</a:t>
            </a:r>
            <a:endParaRPr lang="en-GB" dirty="0"/>
          </a:p>
          <a:p>
            <a:pPr marL="342900" indent="-342900" algn="just">
              <a:buAutoNum type="arabicPeriod"/>
            </a:pPr>
            <a:r>
              <a:rPr lang="en-GB" dirty="0"/>
              <a:t>Expenditures checked as “verified by FLC” can not be modified by PP in case </a:t>
            </a:r>
            <a:r>
              <a:rPr lang="en-GB" dirty="0" smtClean="0"/>
              <a:t>the report is reverted.</a:t>
            </a:r>
            <a:endParaRPr lang="en-GB" dirty="0"/>
          </a:p>
          <a:p>
            <a:pPr marL="342900" indent="-342900" algn="just">
              <a:buAutoNum type="arabicPeriod"/>
            </a:pPr>
            <a:r>
              <a:rPr lang="en-GB" dirty="0"/>
              <a:t>If the PP needs to correct material </a:t>
            </a:r>
            <a:r>
              <a:rPr lang="en-GB" dirty="0" smtClean="0"/>
              <a:t>errors, </a:t>
            </a:r>
            <a:r>
              <a:rPr lang="en-GB" dirty="0"/>
              <a:t>or delete </a:t>
            </a:r>
            <a:r>
              <a:rPr lang="en-GB" dirty="0" smtClean="0"/>
              <a:t>documents, </a:t>
            </a:r>
            <a:r>
              <a:rPr lang="en-GB" dirty="0"/>
              <a:t>the expenditures that need these modifications </a:t>
            </a:r>
            <a:r>
              <a:rPr lang="en-GB" dirty="0" smtClean="0"/>
              <a:t>should be first unchecked as “verified </a:t>
            </a:r>
            <a:r>
              <a:rPr lang="en-GB" dirty="0"/>
              <a:t>by FLC</a:t>
            </a:r>
            <a:r>
              <a:rPr lang="en-GB" dirty="0" smtClean="0"/>
              <a:t>”. The </a:t>
            </a:r>
            <a:r>
              <a:rPr lang="en-GB" dirty="0"/>
              <a:t>other expenditures already verified and checked “verified by FLC” can not be modified by the PP in case </a:t>
            </a:r>
            <a:r>
              <a:rPr lang="en-GB" dirty="0" smtClean="0"/>
              <a:t>the </a:t>
            </a:r>
            <a:r>
              <a:rPr lang="en-GB" dirty="0"/>
              <a:t>project </a:t>
            </a:r>
            <a:r>
              <a:rPr lang="en-GB" dirty="0" smtClean="0"/>
              <a:t>is reverted. </a:t>
            </a:r>
            <a:r>
              <a:rPr lang="en-GB" dirty="0"/>
              <a:t>This way the work of the controller is saved.</a:t>
            </a:r>
          </a:p>
          <a:p>
            <a:pPr marL="342900" indent="-342900" algn="just">
              <a:buAutoNum type="arabicPeriod"/>
            </a:pPr>
            <a:r>
              <a:rPr lang="en-GB" dirty="0"/>
              <a:t>In case the controller only </a:t>
            </a:r>
            <a:r>
              <a:rPr lang="en-GB" dirty="0" smtClean="0"/>
              <a:t>needs </a:t>
            </a:r>
            <a:r>
              <a:rPr lang="en-GB" dirty="0"/>
              <a:t>supplementary documents he can allow PP to upload these </a:t>
            </a:r>
            <a:r>
              <a:rPr lang="en-GB" dirty="0" smtClean="0"/>
              <a:t>documents.</a:t>
            </a:r>
            <a:endParaRPr lang="en-GB" dirty="0"/>
          </a:p>
          <a:p>
            <a:pPr marL="342900" indent="-342900" algn="just">
              <a:buAutoNum type="arabicPeriod"/>
            </a:pPr>
            <a:r>
              <a:rPr lang="en-GB" dirty="0"/>
              <a:t>The </a:t>
            </a:r>
            <a:r>
              <a:rPr lang="en-GB" dirty="0" smtClean="0"/>
              <a:t>FLC/controller </a:t>
            </a:r>
            <a:r>
              <a:rPr lang="en-GB" dirty="0"/>
              <a:t>work is finished only after the FLC certificate is issued in </a:t>
            </a:r>
            <a:r>
              <a:rPr lang="en-GB" dirty="0" err="1"/>
              <a:t>eMS</a:t>
            </a:r>
            <a:r>
              <a:rPr lang="en-GB" dirty="0"/>
              <a:t>.</a:t>
            </a:r>
          </a:p>
          <a:p>
            <a:pPr marL="342900" indent="-342900" algn="just">
              <a:buAutoNum type="arabicPeriod"/>
            </a:pPr>
            <a:r>
              <a:rPr lang="en-GB" dirty="0"/>
              <a:t>If JTS or MA request a supplementary modification </a:t>
            </a:r>
            <a:r>
              <a:rPr lang="en-GB" dirty="0" smtClean="0"/>
              <a:t>on </a:t>
            </a:r>
            <a:r>
              <a:rPr lang="en-GB" dirty="0"/>
              <a:t>the </a:t>
            </a:r>
            <a:r>
              <a:rPr lang="en-GB" dirty="0" smtClean="0"/>
              <a:t>report, or on the LOE, </a:t>
            </a:r>
            <a:r>
              <a:rPr lang="en-GB" dirty="0"/>
              <a:t>the report will be </a:t>
            </a:r>
            <a:r>
              <a:rPr lang="en-GB" dirty="0" smtClean="0"/>
              <a:t>reverted to the controller.</a:t>
            </a:r>
            <a:endParaRPr lang="en-GB" dirty="0"/>
          </a:p>
          <a:p>
            <a:pPr marL="342900" indent="-342900" algn="just">
              <a:buAutoNum type="arabicPeriod"/>
            </a:pPr>
            <a:r>
              <a:rPr lang="en-GB" dirty="0"/>
              <a:t>If the modification needs to be done </a:t>
            </a:r>
            <a:r>
              <a:rPr lang="en-GB" dirty="0" smtClean="0"/>
              <a:t>on </a:t>
            </a:r>
            <a:r>
              <a:rPr lang="en-GB" dirty="0"/>
              <a:t>the narrative part the </a:t>
            </a:r>
            <a:r>
              <a:rPr lang="en-GB" dirty="0" smtClean="0"/>
              <a:t>report, it </a:t>
            </a:r>
            <a:r>
              <a:rPr lang="en-GB" dirty="0"/>
              <a:t>will be reverted back to the PP (back to the first step</a:t>
            </a:r>
            <a:r>
              <a:rPr lang="en-GB" dirty="0" smtClean="0"/>
              <a:t>).</a:t>
            </a:r>
            <a:endParaRPr lang="en-GB" dirty="0"/>
          </a:p>
          <a:p>
            <a:pPr marL="342900" indent="-342900" algn="just">
              <a:buAutoNum type="arabicPeriod"/>
            </a:pPr>
            <a:r>
              <a:rPr lang="en-GB" dirty="0" smtClean="0"/>
              <a:t>If the </a:t>
            </a:r>
            <a:r>
              <a:rPr lang="en-GB" dirty="0"/>
              <a:t>modification </a:t>
            </a:r>
            <a:r>
              <a:rPr lang="en-GB" dirty="0" smtClean="0"/>
              <a:t>needs </a:t>
            </a:r>
            <a:r>
              <a:rPr lang="en-GB" dirty="0"/>
              <a:t>to </a:t>
            </a:r>
            <a:r>
              <a:rPr lang="en-GB" dirty="0" smtClean="0"/>
              <a:t>be done on </a:t>
            </a:r>
            <a:r>
              <a:rPr lang="en-GB" dirty="0"/>
              <a:t>expenditures from </a:t>
            </a:r>
            <a:r>
              <a:rPr lang="en-GB" dirty="0" smtClean="0"/>
              <a:t>LOE, </a:t>
            </a:r>
            <a:r>
              <a:rPr lang="en-GB" dirty="0"/>
              <a:t>the report will be sent back to </a:t>
            </a:r>
            <a:r>
              <a:rPr lang="en-GB" dirty="0" smtClean="0"/>
              <a:t>the FLC </a:t>
            </a:r>
            <a:r>
              <a:rPr lang="en-GB" dirty="0"/>
              <a:t>to uncheck these expenditures (back to step </a:t>
            </a:r>
            <a:r>
              <a:rPr lang="en-GB" dirty="0" smtClean="0"/>
              <a:t>4).</a:t>
            </a:r>
            <a:endParaRPr lang="en-GB" dirty="0"/>
          </a:p>
          <a:p>
            <a:pPr marL="342900" indent="-342900" algn="just">
              <a:buAutoNum type="arabicPeriod"/>
            </a:pPr>
            <a:r>
              <a:rPr lang="en-GB" dirty="0"/>
              <a:t>After each revert, </a:t>
            </a:r>
            <a:r>
              <a:rPr lang="en-GB" dirty="0" smtClean="0"/>
              <a:t>the </a:t>
            </a:r>
            <a:r>
              <a:rPr lang="en-GB" dirty="0" err="1" smtClean="0"/>
              <a:t>eMS</a:t>
            </a:r>
            <a:r>
              <a:rPr lang="en-GB" dirty="0" smtClean="0"/>
              <a:t> will request a new FLC certificate</a:t>
            </a:r>
            <a:r>
              <a:rPr lang="en-GB" dirty="0"/>
              <a:t>. </a:t>
            </a:r>
            <a:endParaRPr lang="ro-RO" dirty="0"/>
          </a:p>
        </p:txBody>
      </p:sp>
    </p:spTree>
    <p:extLst>
      <p:ext uri="{BB962C8B-B14F-4D97-AF65-F5344CB8AC3E}">
        <p14:creationId xmlns:p14="http://schemas.microsoft.com/office/powerpoint/2010/main" val="22276011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6">
            <a:extLst>
              <a:ext uri="{FF2B5EF4-FFF2-40B4-BE49-F238E27FC236}">
                <a16:creationId xmlns="" xmlns:a16="http://schemas.microsoft.com/office/drawing/2014/main" id="{A3FF438F-2471-4CE8-A40E-DDD6644702C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1638" y="0"/>
            <a:ext cx="11410950" cy="687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20">
            <a:extLst>
              <a:ext uri="{FF2B5EF4-FFF2-40B4-BE49-F238E27FC236}">
                <a16:creationId xmlns="" xmlns:a16="http://schemas.microsoft.com/office/drawing/2014/main" id="{A2117774-61E9-4545-AC35-C38E1EB3E132}"/>
              </a:ext>
            </a:extLst>
          </p:cNvPr>
          <p:cNvPicPr>
            <a:picLocks noChangeAspect="1"/>
          </p:cNvPicPr>
          <p:nvPr/>
        </p:nvPicPr>
        <p:blipFill>
          <a:blip r:embed="rId4">
            <a:extLst>
              <a:ext uri="{28A0092B-C50C-407E-A947-70E740481C1C}">
                <a14:useLocalDpi xmlns:a14="http://schemas.microsoft.com/office/drawing/2010/main" val="0"/>
              </a:ext>
            </a:extLst>
          </a:blip>
          <a:srcRect t="4903"/>
          <a:stretch>
            <a:fillRect/>
          </a:stretch>
        </p:blipFill>
        <p:spPr bwMode="auto">
          <a:xfrm>
            <a:off x="0" y="-58739"/>
            <a:ext cx="12176126" cy="6959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 xmlns:a16="http://schemas.microsoft.com/office/drawing/2014/main" id="{22DEC4E8-ACD6-43DB-A271-700B5B197501}"/>
              </a:ext>
            </a:extLst>
          </p:cNvPr>
          <p:cNvSpPr/>
          <p:nvPr/>
        </p:nvSpPr>
        <p:spPr>
          <a:xfrm>
            <a:off x="5926138" y="2224088"/>
            <a:ext cx="6265862" cy="30019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endParaRPr lang="ro-RO" sz="2500" dirty="0">
              <a:solidFill>
                <a:schemeClr val="accent1">
                  <a:lumMod val="75000"/>
                </a:schemeClr>
              </a:solidFill>
            </a:endParaRPr>
          </a:p>
        </p:txBody>
      </p:sp>
      <p:sp>
        <p:nvSpPr>
          <p:cNvPr id="4" name="Rectangle 3">
            <a:extLst>
              <a:ext uri="{FF2B5EF4-FFF2-40B4-BE49-F238E27FC236}">
                <a16:creationId xmlns="" xmlns:a16="http://schemas.microsoft.com/office/drawing/2014/main" id="{8CD8ED54-F47F-4138-B42D-F454F7AFC93B}"/>
              </a:ext>
            </a:extLst>
          </p:cNvPr>
          <p:cNvSpPr/>
          <p:nvPr/>
        </p:nvSpPr>
        <p:spPr>
          <a:xfrm rot="10800000" flipV="1">
            <a:off x="881063" y="1478905"/>
            <a:ext cx="10159470" cy="461665"/>
          </a:xfrm>
          <a:prstGeom prst="rect">
            <a:avLst/>
          </a:prstGeom>
        </p:spPr>
        <p:txBody>
          <a:bodyPr wrap="square">
            <a:spAutoFit/>
          </a:bodyPr>
          <a:lstStyle/>
          <a:p>
            <a:pPr algn="ctr" eaLnBrk="1" fontAlgn="auto" hangingPunct="1">
              <a:spcBef>
                <a:spcPts val="0"/>
              </a:spcBef>
              <a:spcAft>
                <a:spcPts val="0"/>
              </a:spcAft>
              <a:defRPr/>
            </a:pPr>
            <a:r>
              <a:rPr lang="en-US" sz="2400" b="1" kern="0" dirty="0" smtClean="0">
                <a:solidFill>
                  <a:srgbClr val="003399"/>
                </a:solidFill>
                <a:latin typeface="Trebuchet MS" panose="020B0603020202020204" pitchFamily="34" charset="0"/>
              </a:rPr>
              <a:t>FAQ</a:t>
            </a:r>
            <a:endParaRPr lang="ro-RO" sz="2400" b="1" kern="0" dirty="0">
              <a:solidFill>
                <a:srgbClr val="003399"/>
              </a:solidFill>
              <a:latin typeface="Trebuchet MS" panose="020B0603020202020204" pitchFamily="34" charset="0"/>
            </a:endParaRPr>
          </a:p>
        </p:txBody>
      </p:sp>
      <p:sp>
        <p:nvSpPr>
          <p:cNvPr id="2" name="TextBox 1"/>
          <p:cNvSpPr txBox="1"/>
          <p:nvPr/>
        </p:nvSpPr>
        <p:spPr>
          <a:xfrm>
            <a:off x="618836" y="2032874"/>
            <a:ext cx="11193752" cy="4801314"/>
          </a:xfrm>
          <a:prstGeom prst="rect">
            <a:avLst/>
          </a:prstGeom>
          <a:noFill/>
        </p:spPr>
        <p:txBody>
          <a:bodyPr wrap="square" rtlCol="0">
            <a:spAutoFit/>
          </a:bodyPr>
          <a:lstStyle/>
          <a:p>
            <a:pPr marL="342900" indent="-342900">
              <a:buAutoNum type="arabicPeriod"/>
            </a:pPr>
            <a:r>
              <a:rPr lang="en-GB" dirty="0" smtClean="0"/>
              <a:t>Why I can not see the project?</a:t>
            </a:r>
          </a:p>
          <a:p>
            <a:r>
              <a:rPr lang="en-GB" dirty="0" smtClean="0"/>
              <a:t>Most probably the CCP did not assign your </a:t>
            </a:r>
            <a:r>
              <a:rPr lang="en-GB" dirty="0" err="1" smtClean="0"/>
              <a:t>eMS</a:t>
            </a:r>
            <a:r>
              <a:rPr lang="en-GB" dirty="0" smtClean="0"/>
              <a:t> username for the project/PP.</a:t>
            </a:r>
          </a:p>
          <a:p>
            <a:endParaRPr lang="en-GB" dirty="0"/>
          </a:p>
          <a:p>
            <a:r>
              <a:rPr lang="en-GB" dirty="0" smtClean="0"/>
              <a:t>2. Why I can see the project but I can not make expenditure verification?</a:t>
            </a:r>
          </a:p>
          <a:p>
            <a:r>
              <a:rPr lang="en-GB" dirty="0" smtClean="0"/>
              <a:t>You did not receive the controller role in </a:t>
            </a:r>
            <a:r>
              <a:rPr lang="en-GB" dirty="0" err="1" smtClean="0"/>
              <a:t>eMS</a:t>
            </a:r>
            <a:r>
              <a:rPr lang="en-GB" dirty="0" smtClean="0"/>
              <a:t>, please contact the project partner or CCP.</a:t>
            </a:r>
          </a:p>
          <a:p>
            <a:endParaRPr lang="en-GB" dirty="0"/>
          </a:p>
          <a:p>
            <a:r>
              <a:rPr lang="en-GB" dirty="0" smtClean="0"/>
              <a:t>3. Why the beneficiary can not make modifications on expenditures after the controller reverted the report?</a:t>
            </a:r>
          </a:p>
          <a:p>
            <a:r>
              <a:rPr lang="en-GB" dirty="0" smtClean="0"/>
              <a:t>The expenditures that are marked/checked “verified by FLC” are frozen and can not be modified by the PP. The report must be sent back to the FLC, the specific expenditures must be unchecked and the report reverted back again to the PP for modifications.</a:t>
            </a:r>
          </a:p>
          <a:p>
            <a:endParaRPr lang="en-GB" dirty="0"/>
          </a:p>
          <a:p>
            <a:r>
              <a:rPr lang="en-GB" dirty="0" smtClean="0"/>
              <a:t>4. I forgot to upload the verification checklist, what should I do?</a:t>
            </a:r>
          </a:p>
          <a:p>
            <a:r>
              <a:rPr lang="en-GB" dirty="0" smtClean="0"/>
              <a:t>Please contact the CCP in your country and they can allow you to upload other documents to the report.</a:t>
            </a:r>
          </a:p>
          <a:p>
            <a:endParaRPr lang="en-GB" dirty="0"/>
          </a:p>
          <a:p>
            <a:r>
              <a:rPr lang="en-GB" dirty="0" smtClean="0"/>
              <a:t>5. Why a report is reverted back to me?</a:t>
            </a:r>
          </a:p>
          <a:p>
            <a:r>
              <a:rPr lang="en-GB" dirty="0" smtClean="0"/>
              <a:t>Most probably the JTS or MA had identified some errors that need to be corrected/ clarified. If the case, first you should uncheck the specific expenditures (see point 2).</a:t>
            </a:r>
            <a:endParaRPr lang="ro-RO" dirty="0"/>
          </a:p>
        </p:txBody>
      </p:sp>
    </p:spTree>
    <p:extLst>
      <p:ext uri="{BB962C8B-B14F-4D97-AF65-F5344CB8AC3E}">
        <p14:creationId xmlns:p14="http://schemas.microsoft.com/office/powerpoint/2010/main" val="24050978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6">
            <a:extLst>
              <a:ext uri="{FF2B5EF4-FFF2-40B4-BE49-F238E27FC236}">
                <a16:creationId xmlns="" xmlns:a16="http://schemas.microsoft.com/office/drawing/2014/main" id="{A3FF438F-2471-4CE8-A40E-DDD6644702C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1638" y="0"/>
            <a:ext cx="11410950" cy="687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20">
            <a:extLst>
              <a:ext uri="{FF2B5EF4-FFF2-40B4-BE49-F238E27FC236}">
                <a16:creationId xmlns="" xmlns:a16="http://schemas.microsoft.com/office/drawing/2014/main" id="{A2117774-61E9-4545-AC35-C38E1EB3E132}"/>
              </a:ext>
            </a:extLst>
          </p:cNvPr>
          <p:cNvPicPr>
            <a:picLocks noChangeAspect="1"/>
          </p:cNvPicPr>
          <p:nvPr/>
        </p:nvPicPr>
        <p:blipFill>
          <a:blip r:embed="rId4">
            <a:extLst>
              <a:ext uri="{28A0092B-C50C-407E-A947-70E740481C1C}">
                <a14:useLocalDpi xmlns:a14="http://schemas.microsoft.com/office/drawing/2010/main" val="0"/>
              </a:ext>
            </a:extLst>
          </a:blip>
          <a:srcRect t="4903"/>
          <a:stretch>
            <a:fillRect/>
          </a:stretch>
        </p:blipFill>
        <p:spPr bwMode="auto">
          <a:xfrm>
            <a:off x="0" y="-58739"/>
            <a:ext cx="12176126" cy="6959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 xmlns:a16="http://schemas.microsoft.com/office/drawing/2014/main" id="{22DEC4E8-ACD6-43DB-A271-700B5B197501}"/>
              </a:ext>
            </a:extLst>
          </p:cNvPr>
          <p:cNvSpPr/>
          <p:nvPr/>
        </p:nvSpPr>
        <p:spPr>
          <a:xfrm>
            <a:off x="5926138" y="2224088"/>
            <a:ext cx="6265862" cy="30019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endParaRPr lang="ro-RO" sz="2500" dirty="0">
              <a:solidFill>
                <a:schemeClr val="accent1">
                  <a:lumMod val="75000"/>
                </a:schemeClr>
              </a:solidFill>
            </a:endParaRPr>
          </a:p>
        </p:txBody>
      </p:sp>
      <p:pic>
        <p:nvPicPr>
          <p:cNvPr id="3" name="Picture 2"/>
          <p:cNvPicPr>
            <a:picLocks noChangeAspect="1"/>
          </p:cNvPicPr>
          <p:nvPr/>
        </p:nvPicPr>
        <p:blipFill>
          <a:blip r:embed="rId5"/>
          <a:stretch>
            <a:fillRect/>
          </a:stretch>
        </p:blipFill>
        <p:spPr>
          <a:xfrm>
            <a:off x="1390688" y="1547439"/>
            <a:ext cx="9394750" cy="4718713"/>
          </a:xfrm>
          <a:prstGeom prst="rect">
            <a:avLst/>
          </a:prstGeom>
        </p:spPr>
      </p:pic>
      <p:sp>
        <p:nvSpPr>
          <p:cNvPr id="5" name="Rectangle 4"/>
          <p:cNvSpPr/>
          <p:nvPr/>
        </p:nvSpPr>
        <p:spPr>
          <a:xfrm>
            <a:off x="3048000" y="2828836"/>
            <a:ext cx="6096000" cy="1600438"/>
          </a:xfrm>
          <a:prstGeom prst="rect">
            <a:avLst/>
          </a:prstGeom>
        </p:spPr>
        <p:txBody>
          <a:bodyPr>
            <a:spAutoFit/>
          </a:bodyPr>
          <a:lstStyle/>
          <a:p>
            <a:pPr algn="ctr"/>
            <a:r>
              <a:rPr lang="en-GB" sz="4000" b="1" dirty="0">
                <a:solidFill>
                  <a:schemeClr val="bg1"/>
                </a:solidFill>
              </a:rPr>
              <a:t>Thank you!</a:t>
            </a:r>
          </a:p>
          <a:p>
            <a:pPr algn="ctr"/>
            <a:endParaRPr lang="en-GB" dirty="0"/>
          </a:p>
          <a:p>
            <a:pPr algn="ctr"/>
            <a:r>
              <a:rPr lang="en-GB" sz="2000" b="1" dirty="0">
                <a:solidFill>
                  <a:srgbClr val="0070C0"/>
                </a:solidFill>
              </a:rPr>
              <a:t>Presentation available at:</a:t>
            </a:r>
          </a:p>
          <a:p>
            <a:pPr algn="ctr"/>
            <a:r>
              <a:rPr lang="en-GB" sz="2000" b="1" dirty="0">
                <a:solidFill>
                  <a:srgbClr val="0070C0"/>
                </a:solidFill>
              </a:rPr>
              <a:t>www.blacksea-cbc.net</a:t>
            </a:r>
          </a:p>
        </p:txBody>
      </p:sp>
    </p:spTree>
    <p:extLst>
      <p:ext uri="{BB962C8B-B14F-4D97-AF65-F5344CB8AC3E}">
        <p14:creationId xmlns:p14="http://schemas.microsoft.com/office/powerpoint/2010/main" val="358666206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1910</TotalTime>
  <Words>611</Words>
  <Application>Microsoft Office PowerPoint</Application>
  <PresentationFormat>Widescreen</PresentationFormat>
  <Paragraphs>52</Paragraphs>
  <Slides>6</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vt:i4>
      </vt:variant>
    </vt:vector>
  </HeadingPairs>
  <TitlesOfParts>
    <vt:vector size="13" baseType="lpstr">
      <vt:lpstr>MS PGothic</vt:lpstr>
      <vt:lpstr>Arial</vt:lpstr>
      <vt:lpstr>Calibri</vt:lpstr>
      <vt:lpstr>Calibri Light</vt:lpstr>
      <vt:lpstr>Gill Sans MT</vt:lpstr>
      <vt:lpstr>Trebuchet MS</vt:lpstr>
      <vt:lpstr>Office Theme</vt:lpstr>
      <vt:lpstr>Training for Controllers Black Sea Basin 2014-2020 eMS FAQ &amp; challenges</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Jesica</dc:creator>
  <cp:lastModifiedBy>Vlad Focsa</cp:lastModifiedBy>
  <cp:revision>165</cp:revision>
  <cp:lastPrinted>2019-04-03T07:34:22Z</cp:lastPrinted>
  <dcterms:created xsi:type="dcterms:W3CDTF">2018-08-21T07:17:02Z</dcterms:created>
  <dcterms:modified xsi:type="dcterms:W3CDTF">2020-11-26T12:19:37Z</dcterms:modified>
</cp:coreProperties>
</file>