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64" r:id="rId2"/>
    <p:sldId id="266" r:id="rId3"/>
    <p:sldId id="354" r:id="rId4"/>
    <p:sldId id="299" r:id="rId5"/>
    <p:sldId id="300" r:id="rId6"/>
    <p:sldId id="305" r:id="rId7"/>
    <p:sldId id="338" r:id="rId8"/>
    <p:sldId id="345" r:id="rId9"/>
    <p:sldId id="346" r:id="rId10"/>
    <p:sldId id="344" r:id="rId11"/>
    <p:sldId id="347" r:id="rId12"/>
    <p:sldId id="339" r:id="rId13"/>
    <p:sldId id="348" r:id="rId14"/>
    <p:sldId id="349" r:id="rId15"/>
    <p:sldId id="341" r:id="rId16"/>
    <p:sldId id="351" r:id="rId17"/>
    <p:sldId id="342" r:id="rId18"/>
    <p:sldId id="352" r:id="rId19"/>
    <p:sldId id="275" r:id="rId20"/>
  </p:sldIdLst>
  <p:sldSz cx="12192000" cy="6858000"/>
  <p:notesSz cx="6808788" cy="9940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pos="3840" userDrawn="1">
          <p15:clr>
            <a:srgbClr val="A4A3A4"/>
          </p15:clr>
        </p15:guide>
        <p15:guide id="2" orient="horz" pos="2160" userDrawn="1">
          <p15:clr>
            <a:srgbClr val="A4A3A4"/>
          </p15:clr>
        </p15:guide>
        <p15:guide id="3" pos="39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6666FF"/>
    <a:srgbClr val="ECF3FA"/>
    <a:srgbClr val="2878AA"/>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518AF9-743B-4FFF-B391-8B2E807D50EF}" v="3" dt="2018-05-25T05:58:47.4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450" autoAdjust="0"/>
    <p:restoredTop sz="94660"/>
  </p:normalViewPr>
  <p:slideViewPr>
    <p:cSldViewPr snapToGrid="0">
      <p:cViewPr>
        <p:scale>
          <a:sx n="128" d="100"/>
          <a:sy n="128" d="100"/>
        </p:scale>
        <p:origin x="-90" y="-72"/>
      </p:cViewPr>
      <p:guideLst>
        <p:guide orient="horz" pos="2160"/>
        <p:guide pos="3840"/>
        <p:guide pos="39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bert Sorrosal" userId="d5a1e880fb1180b2" providerId="LiveId" clId="{A2518AF9-743B-4FFF-B391-8B2E807D50EF}"/>
    <pc:docChg chg="modSld">
      <pc:chgData name="Albert Sorrosal" userId="d5a1e880fb1180b2" providerId="LiveId" clId="{A2518AF9-743B-4FFF-B391-8B2E807D50EF}" dt="2018-05-25T05:58:47.404" v="2" actId="20577"/>
      <pc:docMkLst>
        <pc:docMk/>
      </pc:docMkLst>
      <pc:sldChg chg="modSp">
        <pc:chgData name="Albert Sorrosal" userId="d5a1e880fb1180b2" providerId="LiveId" clId="{A2518AF9-743B-4FFF-B391-8B2E807D50EF}" dt="2018-05-25T05:58:47.404" v="2" actId="20577"/>
        <pc:sldMkLst>
          <pc:docMk/>
          <pc:sldMk cId="2964530426" sldId="264"/>
        </pc:sldMkLst>
        <pc:spChg chg="mod">
          <ac:chgData name="Albert Sorrosal" userId="d5a1e880fb1180b2" providerId="LiveId" clId="{A2518AF9-743B-4FFF-B391-8B2E807D50EF}" dt="2018-05-25T05:58:47.404" v="2" actId="20577"/>
          <ac:spMkLst>
            <pc:docMk/>
            <pc:sldMk cId="2964530426" sldId="264"/>
            <ac:spMk id="3"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73C89F-3A40-40C7-826E-3B15A8FA10D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o-RO"/>
        </a:p>
      </dgm:t>
    </dgm:pt>
    <dgm:pt modelId="{91E19BBF-FAE9-433C-9631-93AAA2CA8826}">
      <dgm:prSet/>
      <dgm:spPr/>
      <dgm:t>
        <a:bodyPr/>
        <a:lstStyle/>
        <a:p>
          <a:pPr rtl="0"/>
          <a:r>
            <a:rPr lang="en-GB" dirty="0" smtClean="0"/>
            <a:t>Initiation of first level control</a:t>
          </a:r>
          <a:endParaRPr lang="en-GB" dirty="0"/>
        </a:p>
      </dgm:t>
    </dgm:pt>
    <dgm:pt modelId="{D3C009E1-A75C-4E9A-AF7F-254365D2E808}" type="parTrans" cxnId="{2017B895-59F1-40C9-BE08-F41E7BCAB814}">
      <dgm:prSet/>
      <dgm:spPr/>
      <dgm:t>
        <a:bodyPr/>
        <a:lstStyle/>
        <a:p>
          <a:endParaRPr lang="ro-RO"/>
        </a:p>
      </dgm:t>
    </dgm:pt>
    <dgm:pt modelId="{AE096E9D-A516-47EA-A354-0E3452BA1BC3}" type="sibTrans" cxnId="{2017B895-59F1-40C9-BE08-F41E7BCAB814}">
      <dgm:prSet/>
      <dgm:spPr/>
      <dgm:t>
        <a:bodyPr/>
        <a:lstStyle/>
        <a:p>
          <a:endParaRPr lang="ro-RO"/>
        </a:p>
      </dgm:t>
    </dgm:pt>
    <dgm:pt modelId="{CAD57FB5-438D-4AF7-8340-B8A79F65E192}">
      <dgm:prSet/>
      <dgm:spPr/>
      <dgm:t>
        <a:bodyPr/>
        <a:lstStyle/>
        <a:p>
          <a:pPr rtl="0"/>
          <a:r>
            <a:rPr lang="en-GB" dirty="0" smtClean="0"/>
            <a:t>Administrative check</a:t>
          </a:r>
          <a:endParaRPr lang="en-GB" dirty="0"/>
        </a:p>
      </dgm:t>
    </dgm:pt>
    <dgm:pt modelId="{1B35F690-51DF-49E9-9EDB-EF976B8A7EDD}" type="parTrans" cxnId="{55FE6300-D7E4-479F-8310-A8F91F06B3AE}">
      <dgm:prSet/>
      <dgm:spPr/>
      <dgm:t>
        <a:bodyPr/>
        <a:lstStyle/>
        <a:p>
          <a:endParaRPr lang="ro-RO"/>
        </a:p>
      </dgm:t>
    </dgm:pt>
    <dgm:pt modelId="{91640064-C2F0-49AF-BB98-72A3CF3CE297}" type="sibTrans" cxnId="{55FE6300-D7E4-479F-8310-A8F91F06B3AE}">
      <dgm:prSet/>
      <dgm:spPr/>
      <dgm:t>
        <a:bodyPr/>
        <a:lstStyle/>
        <a:p>
          <a:endParaRPr lang="ro-RO"/>
        </a:p>
      </dgm:t>
    </dgm:pt>
    <dgm:pt modelId="{C142F8FF-CA7C-4FD8-BB73-4BFF2B7C62D0}">
      <dgm:prSet/>
      <dgm:spPr/>
      <dgm:t>
        <a:bodyPr/>
        <a:lstStyle/>
        <a:p>
          <a:pPr rtl="0"/>
          <a:r>
            <a:rPr lang="en-GB" smtClean="0"/>
            <a:t>On-site verification</a:t>
          </a:r>
          <a:endParaRPr lang="en-GB"/>
        </a:p>
      </dgm:t>
    </dgm:pt>
    <dgm:pt modelId="{10B8C692-C630-46D9-889E-E16D9A2EC711}" type="parTrans" cxnId="{716D42D3-5A75-4018-BB63-C467DB7DE474}">
      <dgm:prSet/>
      <dgm:spPr/>
      <dgm:t>
        <a:bodyPr/>
        <a:lstStyle/>
        <a:p>
          <a:endParaRPr lang="ro-RO"/>
        </a:p>
      </dgm:t>
    </dgm:pt>
    <dgm:pt modelId="{6C6EE9C5-CB23-423D-918E-E0BB5C35E089}" type="sibTrans" cxnId="{716D42D3-5A75-4018-BB63-C467DB7DE474}">
      <dgm:prSet/>
      <dgm:spPr/>
      <dgm:t>
        <a:bodyPr/>
        <a:lstStyle/>
        <a:p>
          <a:endParaRPr lang="ro-RO"/>
        </a:p>
      </dgm:t>
    </dgm:pt>
    <dgm:pt modelId="{C507CE9C-E468-482B-9200-4BEC394BFC48}">
      <dgm:prSet/>
      <dgm:spPr/>
      <dgm:t>
        <a:bodyPr/>
        <a:lstStyle/>
        <a:p>
          <a:pPr rtl="0"/>
          <a:r>
            <a:rPr lang="en-GB" dirty="0" smtClean="0"/>
            <a:t>Issuing the Expenditure and revenue verification report and the checklists specific to the program</a:t>
          </a:r>
          <a:endParaRPr lang="en-GB" dirty="0"/>
        </a:p>
      </dgm:t>
    </dgm:pt>
    <dgm:pt modelId="{9F393D0E-6317-45AB-BCF6-CA2BB83B915C}" type="parTrans" cxnId="{7B6D4F3C-0EB0-4AF0-853A-B139ECBFDBC9}">
      <dgm:prSet/>
      <dgm:spPr/>
      <dgm:t>
        <a:bodyPr/>
        <a:lstStyle/>
        <a:p>
          <a:endParaRPr lang="ro-RO"/>
        </a:p>
      </dgm:t>
    </dgm:pt>
    <dgm:pt modelId="{474816C0-855C-4123-8A44-97CC645ACB7A}" type="sibTrans" cxnId="{7B6D4F3C-0EB0-4AF0-853A-B139ECBFDBC9}">
      <dgm:prSet/>
      <dgm:spPr/>
      <dgm:t>
        <a:bodyPr/>
        <a:lstStyle/>
        <a:p>
          <a:endParaRPr lang="ro-RO"/>
        </a:p>
      </dgm:t>
    </dgm:pt>
    <dgm:pt modelId="{2251097E-AA86-49A0-9E3F-321E4803B5ED}" type="pres">
      <dgm:prSet presAssocID="{A473C89F-3A40-40C7-826E-3B15A8FA10DC}" presName="linear" presStyleCnt="0">
        <dgm:presLayoutVars>
          <dgm:animLvl val="lvl"/>
          <dgm:resizeHandles val="exact"/>
        </dgm:presLayoutVars>
      </dgm:prSet>
      <dgm:spPr/>
      <dgm:t>
        <a:bodyPr/>
        <a:lstStyle/>
        <a:p>
          <a:endParaRPr lang="ro-RO"/>
        </a:p>
      </dgm:t>
    </dgm:pt>
    <dgm:pt modelId="{398125D7-A69E-470E-832A-A3426B8385C2}" type="pres">
      <dgm:prSet presAssocID="{91E19BBF-FAE9-433C-9631-93AAA2CA8826}" presName="parentText" presStyleLbl="node1" presStyleIdx="0" presStyleCnt="4" custScaleY="65683">
        <dgm:presLayoutVars>
          <dgm:chMax val="0"/>
          <dgm:bulletEnabled val="1"/>
        </dgm:presLayoutVars>
      </dgm:prSet>
      <dgm:spPr/>
      <dgm:t>
        <a:bodyPr/>
        <a:lstStyle/>
        <a:p>
          <a:endParaRPr lang="ro-RO"/>
        </a:p>
      </dgm:t>
    </dgm:pt>
    <dgm:pt modelId="{91CF908E-9F27-4564-93EA-0EFC48E8DD65}" type="pres">
      <dgm:prSet presAssocID="{AE096E9D-A516-47EA-A354-0E3452BA1BC3}" presName="spacer" presStyleCnt="0"/>
      <dgm:spPr/>
    </dgm:pt>
    <dgm:pt modelId="{F12EDC9B-947C-498D-84B1-0379A101D150}" type="pres">
      <dgm:prSet presAssocID="{CAD57FB5-438D-4AF7-8340-B8A79F65E192}" presName="parentText" presStyleLbl="node1" presStyleIdx="1" presStyleCnt="4">
        <dgm:presLayoutVars>
          <dgm:chMax val="0"/>
          <dgm:bulletEnabled val="1"/>
        </dgm:presLayoutVars>
      </dgm:prSet>
      <dgm:spPr/>
      <dgm:t>
        <a:bodyPr/>
        <a:lstStyle/>
        <a:p>
          <a:endParaRPr lang="ro-RO"/>
        </a:p>
      </dgm:t>
    </dgm:pt>
    <dgm:pt modelId="{1F776B85-1BA3-4476-B98E-D494EDD1948F}" type="pres">
      <dgm:prSet presAssocID="{91640064-C2F0-49AF-BB98-72A3CF3CE297}" presName="spacer" presStyleCnt="0"/>
      <dgm:spPr/>
    </dgm:pt>
    <dgm:pt modelId="{27E7C5A4-BD01-4DD0-856F-0983B6509D57}" type="pres">
      <dgm:prSet presAssocID="{C142F8FF-CA7C-4FD8-BB73-4BFF2B7C62D0}" presName="parentText" presStyleLbl="node1" presStyleIdx="2" presStyleCnt="4">
        <dgm:presLayoutVars>
          <dgm:chMax val="0"/>
          <dgm:bulletEnabled val="1"/>
        </dgm:presLayoutVars>
      </dgm:prSet>
      <dgm:spPr/>
      <dgm:t>
        <a:bodyPr/>
        <a:lstStyle/>
        <a:p>
          <a:endParaRPr lang="ro-RO"/>
        </a:p>
      </dgm:t>
    </dgm:pt>
    <dgm:pt modelId="{AC4B6866-A08E-4D42-8124-3656619DE2C9}" type="pres">
      <dgm:prSet presAssocID="{6C6EE9C5-CB23-423D-918E-E0BB5C35E089}" presName="spacer" presStyleCnt="0"/>
      <dgm:spPr/>
    </dgm:pt>
    <dgm:pt modelId="{C880234F-61BE-4931-B077-AB40C42CC186}" type="pres">
      <dgm:prSet presAssocID="{C507CE9C-E468-482B-9200-4BEC394BFC48}" presName="parentText" presStyleLbl="node1" presStyleIdx="3" presStyleCnt="4">
        <dgm:presLayoutVars>
          <dgm:chMax val="0"/>
          <dgm:bulletEnabled val="1"/>
        </dgm:presLayoutVars>
      </dgm:prSet>
      <dgm:spPr/>
      <dgm:t>
        <a:bodyPr/>
        <a:lstStyle/>
        <a:p>
          <a:endParaRPr lang="ro-RO"/>
        </a:p>
      </dgm:t>
    </dgm:pt>
  </dgm:ptLst>
  <dgm:cxnLst>
    <dgm:cxn modelId="{2017B895-59F1-40C9-BE08-F41E7BCAB814}" srcId="{A473C89F-3A40-40C7-826E-3B15A8FA10DC}" destId="{91E19BBF-FAE9-433C-9631-93AAA2CA8826}" srcOrd="0" destOrd="0" parTransId="{D3C009E1-A75C-4E9A-AF7F-254365D2E808}" sibTransId="{AE096E9D-A516-47EA-A354-0E3452BA1BC3}"/>
    <dgm:cxn modelId="{55FE6300-D7E4-479F-8310-A8F91F06B3AE}" srcId="{A473C89F-3A40-40C7-826E-3B15A8FA10DC}" destId="{CAD57FB5-438D-4AF7-8340-B8A79F65E192}" srcOrd="1" destOrd="0" parTransId="{1B35F690-51DF-49E9-9EDB-EF976B8A7EDD}" sibTransId="{91640064-C2F0-49AF-BB98-72A3CF3CE297}"/>
    <dgm:cxn modelId="{9D91EBDE-A970-47C7-B0DD-4257880E5E62}" type="presOf" srcId="{A473C89F-3A40-40C7-826E-3B15A8FA10DC}" destId="{2251097E-AA86-49A0-9E3F-321E4803B5ED}" srcOrd="0" destOrd="0" presId="urn:microsoft.com/office/officeart/2005/8/layout/vList2"/>
    <dgm:cxn modelId="{7093B4B9-411D-4C9D-8561-D69FF7128CC6}" type="presOf" srcId="{C142F8FF-CA7C-4FD8-BB73-4BFF2B7C62D0}" destId="{27E7C5A4-BD01-4DD0-856F-0983B6509D57}" srcOrd="0" destOrd="0" presId="urn:microsoft.com/office/officeart/2005/8/layout/vList2"/>
    <dgm:cxn modelId="{0D7E2057-1F26-4D71-B193-6862D418CB7B}" type="presOf" srcId="{C507CE9C-E468-482B-9200-4BEC394BFC48}" destId="{C880234F-61BE-4931-B077-AB40C42CC186}" srcOrd="0" destOrd="0" presId="urn:microsoft.com/office/officeart/2005/8/layout/vList2"/>
    <dgm:cxn modelId="{A6FBAA64-331E-438C-86FD-B77BBBDC00C9}" type="presOf" srcId="{CAD57FB5-438D-4AF7-8340-B8A79F65E192}" destId="{F12EDC9B-947C-498D-84B1-0379A101D150}" srcOrd="0" destOrd="0" presId="urn:microsoft.com/office/officeart/2005/8/layout/vList2"/>
    <dgm:cxn modelId="{9C0767DB-7FDE-4734-997E-05BACCE4B1B4}" type="presOf" srcId="{91E19BBF-FAE9-433C-9631-93AAA2CA8826}" destId="{398125D7-A69E-470E-832A-A3426B8385C2}" srcOrd="0" destOrd="0" presId="urn:microsoft.com/office/officeart/2005/8/layout/vList2"/>
    <dgm:cxn modelId="{716D42D3-5A75-4018-BB63-C467DB7DE474}" srcId="{A473C89F-3A40-40C7-826E-3B15A8FA10DC}" destId="{C142F8FF-CA7C-4FD8-BB73-4BFF2B7C62D0}" srcOrd="2" destOrd="0" parTransId="{10B8C692-C630-46D9-889E-E16D9A2EC711}" sibTransId="{6C6EE9C5-CB23-423D-918E-E0BB5C35E089}"/>
    <dgm:cxn modelId="{7B6D4F3C-0EB0-4AF0-853A-B139ECBFDBC9}" srcId="{A473C89F-3A40-40C7-826E-3B15A8FA10DC}" destId="{C507CE9C-E468-482B-9200-4BEC394BFC48}" srcOrd="3" destOrd="0" parTransId="{9F393D0E-6317-45AB-BCF6-CA2BB83B915C}" sibTransId="{474816C0-855C-4123-8A44-97CC645ACB7A}"/>
    <dgm:cxn modelId="{77161C9B-361E-4648-94E5-1D4490409540}" type="presParOf" srcId="{2251097E-AA86-49A0-9E3F-321E4803B5ED}" destId="{398125D7-A69E-470E-832A-A3426B8385C2}" srcOrd="0" destOrd="0" presId="urn:microsoft.com/office/officeart/2005/8/layout/vList2"/>
    <dgm:cxn modelId="{A744BCA0-7247-456C-B170-1DC645F4919B}" type="presParOf" srcId="{2251097E-AA86-49A0-9E3F-321E4803B5ED}" destId="{91CF908E-9F27-4564-93EA-0EFC48E8DD65}" srcOrd="1" destOrd="0" presId="urn:microsoft.com/office/officeart/2005/8/layout/vList2"/>
    <dgm:cxn modelId="{8300F16E-A4B4-4540-9307-686ABD181663}" type="presParOf" srcId="{2251097E-AA86-49A0-9E3F-321E4803B5ED}" destId="{F12EDC9B-947C-498D-84B1-0379A101D150}" srcOrd="2" destOrd="0" presId="urn:microsoft.com/office/officeart/2005/8/layout/vList2"/>
    <dgm:cxn modelId="{6C397122-35E1-4219-8C13-F49F6547FF89}" type="presParOf" srcId="{2251097E-AA86-49A0-9E3F-321E4803B5ED}" destId="{1F776B85-1BA3-4476-B98E-D494EDD1948F}" srcOrd="3" destOrd="0" presId="urn:microsoft.com/office/officeart/2005/8/layout/vList2"/>
    <dgm:cxn modelId="{6FF9C206-06B5-419F-AC24-89BE38117F77}" type="presParOf" srcId="{2251097E-AA86-49A0-9E3F-321E4803B5ED}" destId="{27E7C5A4-BD01-4DD0-856F-0983B6509D57}" srcOrd="4" destOrd="0" presId="urn:microsoft.com/office/officeart/2005/8/layout/vList2"/>
    <dgm:cxn modelId="{C4D58FC0-F828-4203-8B79-2A1E97ACDE2E}" type="presParOf" srcId="{2251097E-AA86-49A0-9E3F-321E4803B5ED}" destId="{AC4B6866-A08E-4D42-8124-3656619DE2C9}" srcOrd="5" destOrd="0" presId="urn:microsoft.com/office/officeart/2005/8/layout/vList2"/>
    <dgm:cxn modelId="{1F3212E4-EFA8-4A4D-B978-9F083AB74A7A}" type="presParOf" srcId="{2251097E-AA86-49A0-9E3F-321E4803B5ED}" destId="{C880234F-61BE-4931-B077-AB40C42CC186}"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0332A64-200A-440E-B054-3280F15778C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o-RO"/>
        </a:p>
      </dgm:t>
    </dgm:pt>
    <dgm:pt modelId="{E5FEE1F0-CA0A-429E-8698-3220B749D12B}">
      <dgm:prSet/>
      <dgm:spPr/>
      <dgm:t>
        <a:bodyPr/>
        <a:lstStyle/>
        <a:p>
          <a:pPr rtl="0"/>
          <a:r>
            <a:rPr lang="en-GB" smtClean="0"/>
            <a:t>No pictures of the equipment were presented;</a:t>
          </a:r>
          <a:endParaRPr lang="en-GB"/>
        </a:p>
      </dgm:t>
    </dgm:pt>
    <dgm:pt modelId="{09C06735-3726-4326-B4D1-9DCBBECE5E6B}" type="parTrans" cxnId="{C69EA4CF-89B6-4271-B5CA-964D75E588DE}">
      <dgm:prSet/>
      <dgm:spPr/>
      <dgm:t>
        <a:bodyPr/>
        <a:lstStyle/>
        <a:p>
          <a:endParaRPr lang="ro-RO"/>
        </a:p>
      </dgm:t>
    </dgm:pt>
    <dgm:pt modelId="{2CDEC84A-F5BB-4BC7-8E27-20397A51DF71}" type="sibTrans" cxnId="{C69EA4CF-89B6-4271-B5CA-964D75E588DE}">
      <dgm:prSet/>
      <dgm:spPr/>
      <dgm:t>
        <a:bodyPr/>
        <a:lstStyle/>
        <a:p>
          <a:endParaRPr lang="ro-RO"/>
        </a:p>
      </dgm:t>
    </dgm:pt>
    <dgm:pt modelId="{84238068-C06D-4E43-8A5D-FA672DF5718F}">
      <dgm:prSet/>
      <dgm:spPr/>
      <dgm:t>
        <a:bodyPr/>
        <a:lstStyle/>
        <a:p>
          <a:pPr rtl="0"/>
          <a:r>
            <a:rPr lang="en-GB" dirty="0" smtClean="0">
              <a:solidFill>
                <a:schemeClr val="bg1"/>
              </a:solidFill>
            </a:rPr>
            <a:t>The number of equipment purchased within the implementation period  is different from the one stipulated in budget</a:t>
          </a:r>
          <a:endParaRPr lang="en-GB" dirty="0">
            <a:solidFill>
              <a:schemeClr val="bg1"/>
            </a:solidFill>
          </a:endParaRPr>
        </a:p>
      </dgm:t>
    </dgm:pt>
    <dgm:pt modelId="{84064889-1E84-4185-89D8-EAD240DBAF9B}" type="parTrans" cxnId="{6D03C8B7-1FAD-4E71-A178-5886D2F31782}">
      <dgm:prSet/>
      <dgm:spPr/>
      <dgm:t>
        <a:bodyPr/>
        <a:lstStyle/>
        <a:p>
          <a:endParaRPr lang="ro-RO"/>
        </a:p>
      </dgm:t>
    </dgm:pt>
    <dgm:pt modelId="{D9F6AF6C-FF3B-4D4E-A033-38A0C25027BE}" type="sibTrans" cxnId="{6D03C8B7-1FAD-4E71-A178-5886D2F31782}">
      <dgm:prSet/>
      <dgm:spPr/>
      <dgm:t>
        <a:bodyPr/>
        <a:lstStyle/>
        <a:p>
          <a:endParaRPr lang="ro-RO"/>
        </a:p>
      </dgm:t>
    </dgm:pt>
    <dgm:pt modelId="{BE8176BE-E19A-4D90-8D2C-E2940D1FD31C}">
      <dgm:prSet/>
      <dgm:spPr/>
      <dgm:t>
        <a:bodyPr/>
        <a:lstStyle/>
        <a:p>
          <a:pPr rtl="0"/>
          <a:r>
            <a:rPr lang="en-GB" dirty="0" smtClean="0"/>
            <a:t>Visibility elements on equipment are not in compliance with the visual identity rules </a:t>
          </a:r>
          <a:endParaRPr lang="en-GB" dirty="0"/>
        </a:p>
      </dgm:t>
    </dgm:pt>
    <dgm:pt modelId="{3D83EEFD-F98B-46FD-BDBE-34233B7A1362}" type="parTrans" cxnId="{86D26D41-F897-4619-8C2F-877DCE21AD2E}">
      <dgm:prSet/>
      <dgm:spPr/>
      <dgm:t>
        <a:bodyPr/>
        <a:lstStyle/>
        <a:p>
          <a:endParaRPr lang="ro-RO"/>
        </a:p>
      </dgm:t>
    </dgm:pt>
    <dgm:pt modelId="{E497CF63-D593-49D6-88AB-1D573A1DF82A}" type="sibTrans" cxnId="{86D26D41-F897-4619-8C2F-877DCE21AD2E}">
      <dgm:prSet/>
      <dgm:spPr/>
      <dgm:t>
        <a:bodyPr/>
        <a:lstStyle/>
        <a:p>
          <a:endParaRPr lang="ro-RO"/>
        </a:p>
      </dgm:t>
    </dgm:pt>
    <dgm:pt modelId="{EC025401-0BAC-4B2A-96BE-E66E416D4F08}">
      <dgm:prSet/>
      <dgm:spPr/>
      <dgm:t>
        <a:bodyPr/>
        <a:lstStyle/>
        <a:p>
          <a:pPr rtl="0"/>
          <a:r>
            <a:rPr lang="en-GB" smtClean="0"/>
            <a:t>Absence of the fixed assets file (accounting) and of the documents of reception and commissioning of the purchased equipment;</a:t>
          </a:r>
          <a:endParaRPr lang="en-GB"/>
        </a:p>
      </dgm:t>
    </dgm:pt>
    <dgm:pt modelId="{113628A8-DBD9-464E-9C1A-A8426EEB11DE}" type="parTrans" cxnId="{C4AFE6E0-672E-409A-BAD1-404B5EF22BCD}">
      <dgm:prSet/>
      <dgm:spPr/>
      <dgm:t>
        <a:bodyPr/>
        <a:lstStyle/>
        <a:p>
          <a:endParaRPr lang="ro-RO"/>
        </a:p>
      </dgm:t>
    </dgm:pt>
    <dgm:pt modelId="{6D0264CA-5C41-4F8F-A48F-BCE26A16297B}" type="sibTrans" cxnId="{C4AFE6E0-672E-409A-BAD1-404B5EF22BCD}">
      <dgm:prSet/>
      <dgm:spPr/>
      <dgm:t>
        <a:bodyPr/>
        <a:lstStyle/>
        <a:p>
          <a:endParaRPr lang="ro-RO"/>
        </a:p>
      </dgm:t>
    </dgm:pt>
    <dgm:pt modelId="{F2035224-8189-4618-A1AD-21396B04BBF6}">
      <dgm:prSet/>
      <dgm:spPr/>
      <dgm:t>
        <a:bodyPr/>
        <a:lstStyle/>
        <a:p>
          <a:pPr rtl="0"/>
          <a:r>
            <a:rPr lang="en-GB" dirty="0" smtClean="0"/>
            <a:t>Wrong choice of procurement procedure</a:t>
          </a:r>
          <a:endParaRPr lang="en-GB" dirty="0"/>
        </a:p>
      </dgm:t>
    </dgm:pt>
    <dgm:pt modelId="{B97E3604-500B-4D90-8A1A-C9A6BF2BA1E7}" type="parTrans" cxnId="{2AB49B96-3D4A-43E6-BB18-C6AD93EBA3C0}">
      <dgm:prSet/>
      <dgm:spPr/>
      <dgm:t>
        <a:bodyPr/>
        <a:lstStyle/>
        <a:p>
          <a:endParaRPr lang="ro-RO"/>
        </a:p>
      </dgm:t>
    </dgm:pt>
    <dgm:pt modelId="{B4EDE5BB-7A63-4951-B253-BE39FF321B16}" type="sibTrans" cxnId="{2AB49B96-3D4A-43E6-BB18-C6AD93EBA3C0}">
      <dgm:prSet/>
      <dgm:spPr/>
      <dgm:t>
        <a:bodyPr/>
        <a:lstStyle/>
        <a:p>
          <a:endParaRPr lang="ro-RO"/>
        </a:p>
      </dgm:t>
    </dgm:pt>
    <dgm:pt modelId="{A869A1B0-ED84-4AE2-831F-32C559956F16}">
      <dgm:prSet/>
      <dgm:spPr/>
      <dgm:t>
        <a:bodyPr/>
        <a:lstStyle/>
        <a:p>
          <a:pPr rtl="0"/>
          <a:r>
            <a:rPr lang="en-GB" dirty="0" smtClean="0">
              <a:solidFill>
                <a:schemeClr val="bg1"/>
              </a:solidFill>
            </a:rPr>
            <a:t>Mistakes in establishing and applying the selection/ awarding criteria</a:t>
          </a:r>
          <a:endParaRPr lang="en-GB" dirty="0">
            <a:solidFill>
              <a:schemeClr val="bg1"/>
            </a:solidFill>
          </a:endParaRPr>
        </a:p>
      </dgm:t>
    </dgm:pt>
    <dgm:pt modelId="{DD562F1D-C468-4F20-9085-1FBA70ADF1B5}" type="parTrans" cxnId="{2DDC90C4-C4B9-440E-878E-4C2F2CD075AA}">
      <dgm:prSet/>
      <dgm:spPr/>
      <dgm:t>
        <a:bodyPr/>
        <a:lstStyle/>
        <a:p>
          <a:endParaRPr lang="ro-RO"/>
        </a:p>
      </dgm:t>
    </dgm:pt>
    <dgm:pt modelId="{33D158C6-5FBB-4163-A837-0396A6791AFB}" type="sibTrans" cxnId="{2DDC90C4-C4B9-440E-878E-4C2F2CD075AA}">
      <dgm:prSet/>
      <dgm:spPr/>
      <dgm:t>
        <a:bodyPr/>
        <a:lstStyle/>
        <a:p>
          <a:endParaRPr lang="ro-RO"/>
        </a:p>
      </dgm:t>
    </dgm:pt>
    <dgm:pt modelId="{062FA3C4-8AAF-48C7-8399-CFADFB36EA53}">
      <dgm:prSet/>
      <dgm:spPr/>
      <dgm:t>
        <a:bodyPr/>
        <a:lstStyle/>
        <a:p>
          <a:pPr rtl="0"/>
          <a:r>
            <a:rPr lang="en-US" dirty="0" smtClean="0">
              <a:solidFill>
                <a:schemeClr val="bg1"/>
              </a:solidFill>
            </a:rPr>
            <a:t>Use of criteria that are discriminatory</a:t>
          </a:r>
          <a:endParaRPr lang="en-GB" dirty="0">
            <a:solidFill>
              <a:schemeClr val="bg1"/>
            </a:solidFill>
          </a:endParaRPr>
        </a:p>
      </dgm:t>
    </dgm:pt>
    <dgm:pt modelId="{13DF5218-7B83-43ED-98AA-2FA3E4317BD3}" type="parTrans" cxnId="{30AE1EB0-9EC6-4FF2-BE4E-A365FD152722}">
      <dgm:prSet/>
      <dgm:spPr/>
      <dgm:t>
        <a:bodyPr/>
        <a:lstStyle/>
        <a:p>
          <a:endParaRPr lang="en-GB"/>
        </a:p>
      </dgm:t>
    </dgm:pt>
    <dgm:pt modelId="{26ABB4AD-09F8-4B33-BE0F-C703A903C475}" type="sibTrans" cxnId="{30AE1EB0-9EC6-4FF2-BE4E-A365FD152722}">
      <dgm:prSet/>
      <dgm:spPr/>
      <dgm:t>
        <a:bodyPr/>
        <a:lstStyle/>
        <a:p>
          <a:endParaRPr lang="en-GB"/>
        </a:p>
      </dgm:t>
    </dgm:pt>
    <dgm:pt modelId="{A20A64C9-7CDF-4230-95EF-F7956C4D1BEA}" type="pres">
      <dgm:prSet presAssocID="{10332A64-200A-440E-B054-3280F15778C8}" presName="linear" presStyleCnt="0">
        <dgm:presLayoutVars>
          <dgm:animLvl val="lvl"/>
          <dgm:resizeHandles val="exact"/>
        </dgm:presLayoutVars>
      </dgm:prSet>
      <dgm:spPr/>
      <dgm:t>
        <a:bodyPr/>
        <a:lstStyle/>
        <a:p>
          <a:endParaRPr lang="ro-RO"/>
        </a:p>
      </dgm:t>
    </dgm:pt>
    <dgm:pt modelId="{4972DA63-C502-4ECB-9990-05C3067078D5}" type="pres">
      <dgm:prSet presAssocID="{E5FEE1F0-CA0A-429E-8698-3220B749D12B}" presName="parentText" presStyleLbl="node1" presStyleIdx="0" presStyleCnt="7">
        <dgm:presLayoutVars>
          <dgm:chMax val="0"/>
          <dgm:bulletEnabled val="1"/>
        </dgm:presLayoutVars>
      </dgm:prSet>
      <dgm:spPr/>
      <dgm:t>
        <a:bodyPr/>
        <a:lstStyle/>
        <a:p>
          <a:endParaRPr lang="ro-RO"/>
        </a:p>
      </dgm:t>
    </dgm:pt>
    <dgm:pt modelId="{6F7DC828-E2CE-4A36-8D4A-8C26C166B949}" type="pres">
      <dgm:prSet presAssocID="{2CDEC84A-F5BB-4BC7-8E27-20397A51DF71}" presName="spacer" presStyleCnt="0"/>
      <dgm:spPr/>
    </dgm:pt>
    <dgm:pt modelId="{4CB3BF52-808B-4F5C-9EC7-F2CFF6ACA8CB}" type="pres">
      <dgm:prSet presAssocID="{84238068-C06D-4E43-8A5D-FA672DF5718F}" presName="parentText" presStyleLbl="node1" presStyleIdx="1" presStyleCnt="7">
        <dgm:presLayoutVars>
          <dgm:chMax val="0"/>
          <dgm:bulletEnabled val="1"/>
        </dgm:presLayoutVars>
      </dgm:prSet>
      <dgm:spPr/>
      <dgm:t>
        <a:bodyPr/>
        <a:lstStyle/>
        <a:p>
          <a:endParaRPr lang="ro-RO"/>
        </a:p>
      </dgm:t>
    </dgm:pt>
    <dgm:pt modelId="{490CBFCF-89B6-48F2-9BE9-1F21E137C34E}" type="pres">
      <dgm:prSet presAssocID="{D9F6AF6C-FF3B-4D4E-A033-38A0C25027BE}" presName="spacer" presStyleCnt="0"/>
      <dgm:spPr/>
    </dgm:pt>
    <dgm:pt modelId="{77DD4C24-0FF3-4AF2-A7E0-1AB6C20D9153}" type="pres">
      <dgm:prSet presAssocID="{BE8176BE-E19A-4D90-8D2C-E2940D1FD31C}" presName="parentText" presStyleLbl="node1" presStyleIdx="2" presStyleCnt="7">
        <dgm:presLayoutVars>
          <dgm:chMax val="0"/>
          <dgm:bulletEnabled val="1"/>
        </dgm:presLayoutVars>
      </dgm:prSet>
      <dgm:spPr/>
      <dgm:t>
        <a:bodyPr/>
        <a:lstStyle/>
        <a:p>
          <a:endParaRPr lang="ro-RO"/>
        </a:p>
      </dgm:t>
    </dgm:pt>
    <dgm:pt modelId="{9CDEF2A1-A841-47C2-9D9F-2B971BA5A0D4}" type="pres">
      <dgm:prSet presAssocID="{E497CF63-D593-49D6-88AB-1D573A1DF82A}" presName="spacer" presStyleCnt="0"/>
      <dgm:spPr/>
    </dgm:pt>
    <dgm:pt modelId="{314F2C78-C05A-4045-AF9A-2AF79FF879B3}" type="pres">
      <dgm:prSet presAssocID="{EC025401-0BAC-4B2A-96BE-E66E416D4F08}" presName="parentText" presStyleLbl="node1" presStyleIdx="3" presStyleCnt="7">
        <dgm:presLayoutVars>
          <dgm:chMax val="0"/>
          <dgm:bulletEnabled val="1"/>
        </dgm:presLayoutVars>
      </dgm:prSet>
      <dgm:spPr/>
      <dgm:t>
        <a:bodyPr/>
        <a:lstStyle/>
        <a:p>
          <a:endParaRPr lang="ro-RO"/>
        </a:p>
      </dgm:t>
    </dgm:pt>
    <dgm:pt modelId="{6F001B3C-E57D-4640-9BCE-81F53C0F844A}" type="pres">
      <dgm:prSet presAssocID="{6D0264CA-5C41-4F8F-A48F-BCE26A16297B}" presName="spacer" presStyleCnt="0"/>
      <dgm:spPr/>
    </dgm:pt>
    <dgm:pt modelId="{1462509E-36C3-498E-AC03-62CC2CEA3674}" type="pres">
      <dgm:prSet presAssocID="{F2035224-8189-4618-A1AD-21396B04BBF6}" presName="parentText" presStyleLbl="node1" presStyleIdx="4" presStyleCnt="7">
        <dgm:presLayoutVars>
          <dgm:chMax val="0"/>
          <dgm:bulletEnabled val="1"/>
        </dgm:presLayoutVars>
      </dgm:prSet>
      <dgm:spPr/>
      <dgm:t>
        <a:bodyPr/>
        <a:lstStyle/>
        <a:p>
          <a:endParaRPr lang="ro-RO"/>
        </a:p>
      </dgm:t>
    </dgm:pt>
    <dgm:pt modelId="{CFDE0F5F-1B1B-426F-8CDF-08BBD8C9A876}" type="pres">
      <dgm:prSet presAssocID="{B4EDE5BB-7A63-4951-B253-BE39FF321B16}" presName="spacer" presStyleCnt="0"/>
      <dgm:spPr/>
    </dgm:pt>
    <dgm:pt modelId="{9461B4BB-71F5-40F7-890C-877BD311CCFE}" type="pres">
      <dgm:prSet presAssocID="{A869A1B0-ED84-4AE2-831F-32C559956F16}" presName="parentText" presStyleLbl="node1" presStyleIdx="5" presStyleCnt="7">
        <dgm:presLayoutVars>
          <dgm:chMax val="0"/>
          <dgm:bulletEnabled val="1"/>
        </dgm:presLayoutVars>
      </dgm:prSet>
      <dgm:spPr/>
      <dgm:t>
        <a:bodyPr/>
        <a:lstStyle/>
        <a:p>
          <a:endParaRPr lang="ro-RO"/>
        </a:p>
      </dgm:t>
    </dgm:pt>
    <dgm:pt modelId="{91316E51-AAA1-4EC9-A951-B11C1BAC4668}" type="pres">
      <dgm:prSet presAssocID="{33D158C6-5FBB-4163-A837-0396A6791AFB}" presName="spacer" presStyleCnt="0"/>
      <dgm:spPr/>
    </dgm:pt>
    <dgm:pt modelId="{54CBFEC3-6CD9-406F-AF8E-1F5141B558F5}" type="pres">
      <dgm:prSet presAssocID="{062FA3C4-8AAF-48C7-8399-CFADFB36EA53}" presName="parentText" presStyleLbl="node1" presStyleIdx="6" presStyleCnt="7">
        <dgm:presLayoutVars>
          <dgm:chMax val="0"/>
          <dgm:bulletEnabled val="1"/>
        </dgm:presLayoutVars>
      </dgm:prSet>
      <dgm:spPr/>
      <dgm:t>
        <a:bodyPr/>
        <a:lstStyle/>
        <a:p>
          <a:endParaRPr lang="en-GB"/>
        </a:p>
      </dgm:t>
    </dgm:pt>
  </dgm:ptLst>
  <dgm:cxnLst>
    <dgm:cxn modelId="{C69EA4CF-89B6-4271-B5CA-964D75E588DE}" srcId="{10332A64-200A-440E-B054-3280F15778C8}" destId="{E5FEE1F0-CA0A-429E-8698-3220B749D12B}" srcOrd="0" destOrd="0" parTransId="{09C06735-3726-4326-B4D1-9DCBBECE5E6B}" sibTransId="{2CDEC84A-F5BB-4BC7-8E27-20397A51DF71}"/>
    <dgm:cxn modelId="{86D26D41-F897-4619-8C2F-877DCE21AD2E}" srcId="{10332A64-200A-440E-B054-3280F15778C8}" destId="{BE8176BE-E19A-4D90-8D2C-E2940D1FD31C}" srcOrd="2" destOrd="0" parTransId="{3D83EEFD-F98B-46FD-BDBE-34233B7A1362}" sibTransId="{E497CF63-D593-49D6-88AB-1D573A1DF82A}"/>
    <dgm:cxn modelId="{2AB49B96-3D4A-43E6-BB18-C6AD93EBA3C0}" srcId="{10332A64-200A-440E-B054-3280F15778C8}" destId="{F2035224-8189-4618-A1AD-21396B04BBF6}" srcOrd="4" destOrd="0" parTransId="{B97E3604-500B-4D90-8A1A-C9A6BF2BA1E7}" sibTransId="{B4EDE5BB-7A63-4951-B253-BE39FF321B16}"/>
    <dgm:cxn modelId="{C6C9E705-D1DA-45CB-96C4-1234EC1E0AEF}" type="presOf" srcId="{E5FEE1F0-CA0A-429E-8698-3220B749D12B}" destId="{4972DA63-C502-4ECB-9990-05C3067078D5}" srcOrd="0" destOrd="0" presId="urn:microsoft.com/office/officeart/2005/8/layout/vList2"/>
    <dgm:cxn modelId="{730DE357-9F24-47E9-9BCD-FB501341D795}" type="presOf" srcId="{BE8176BE-E19A-4D90-8D2C-E2940D1FD31C}" destId="{77DD4C24-0FF3-4AF2-A7E0-1AB6C20D9153}" srcOrd="0" destOrd="0" presId="urn:microsoft.com/office/officeart/2005/8/layout/vList2"/>
    <dgm:cxn modelId="{C4AFE6E0-672E-409A-BAD1-404B5EF22BCD}" srcId="{10332A64-200A-440E-B054-3280F15778C8}" destId="{EC025401-0BAC-4B2A-96BE-E66E416D4F08}" srcOrd="3" destOrd="0" parTransId="{113628A8-DBD9-464E-9C1A-A8426EEB11DE}" sibTransId="{6D0264CA-5C41-4F8F-A48F-BCE26A16297B}"/>
    <dgm:cxn modelId="{F20B7A06-C6EF-4595-824D-EBC0609B850E}" type="presOf" srcId="{84238068-C06D-4E43-8A5D-FA672DF5718F}" destId="{4CB3BF52-808B-4F5C-9EC7-F2CFF6ACA8CB}" srcOrd="0" destOrd="0" presId="urn:microsoft.com/office/officeart/2005/8/layout/vList2"/>
    <dgm:cxn modelId="{99D14900-CBF1-4928-B498-208F1447E944}" type="presOf" srcId="{A869A1B0-ED84-4AE2-831F-32C559956F16}" destId="{9461B4BB-71F5-40F7-890C-877BD311CCFE}" srcOrd="0" destOrd="0" presId="urn:microsoft.com/office/officeart/2005/8/layout/vList2"/>
    <dgm:cxn modelId="{91A9F6B9-7A76-4A8F-8E20-DEDF6FCA7C68}" type="presOf" srcId="{EC025401-0BAC-4B2A-96BE-E66E416D4F08}" destId="{314F2C78-C05A-4045-AF9A-2AF79FF879B3}" srcOrd="0" destOrd="0" presId="urn:microsoft.com/office/officeart/2005/8/layout/vList2"/>
    <dgm:cxn modelId="{0D2CE443-E98D-4CCF-996F-7201C1EFBCA5}" type="presOf" srcId="{10332A64-200A-440E-B054-3280F15778C8}" destId="{A20A64C9-7CDF-4230-95EF-F7956C4D1BEA}" srcOrd="0" destOrd="0" presId="urn:microsoft.com/office/officeart/2005/8/layout/vList2"/>
    <dgm:cxn modelId="{58688B23-EA74-4706-B913-36B9D8A6D60B}" type="presOf" srcId="{062FA3C4-8AAF-48C7-8399-CFADFB36EA53}" destId="{54CBFEC3-6CD9-406F-AF8E-1F5141B558F5}" srcOrd="0" destOrd="0" presId="urn:microsoft.com/office/officeart/2005/8/layout/vList2"/>
    <dgm:cxn modelId="{30AE1EB0-9EC6-4FF2-BE4E-A365FD152722}" srcId="{10332A64-200A-440E-B054-3280F15778C8}" destId="{062FA3C4-8AAF-48C7-8399-CFADFB36EA53}" srcOrd="6" destOrd="0" parTransId="{13DF5218-7B83-43ED-98AA-2FA3E4317BD3}" sibTransId="{26ABB4AD-09F8-4B33-BE0F-C703A903C475}"/>
    <dgm:cxn modelId="{456C5D84-DECE-466E-9334-4A38CA493D5F}" type="presOf" srcId="{F2035224-8189-4618-A1AD-21396B04BBF6}" destId="{1462509E-36C3-498E-AC03-62CC2CEA3674}" srcOrd="0" destOrd="0" presId="urn:microsoft.com/office/officeart/2005/8/layout/vList2"/>
    <dgm:cxn modelId="{2DDC90C4-C4B9-440E-878E-4C2F2CD075AA}" srcId="{10332A64-200A-440E-B054-3280F15778C8}" destId="{A869A1B0-ED84-4AE2-831F-32C559956F16}" srcOrd="5" destOrd="0" parTransId="{DD562F1D-C468-4F20-9085-1FBA70ADF1B5}" sibTransId="{33D158C6-5FBB-4163-A837-0396A6791AFB}"/>
    <dgm:cxn modelId="{6D03C8B7-1FAD-4E71-A178-5886D2F31782}" srcId="{10332A64-200A-440E-B054-3280F15778C8}" destId="{84238068-C06D-4E43-8A5D-FA672DF5718F}" srcOrd="1" destOrd="0" parTransId="{84064889-1E84-4185-89D8-EAD240DBAF9B}" sibTransId="{D9F6AF6C-FF3B-4D4E-A033-38A0C25027BE}"/>
    <dgm:cxn modelId="{6C251A8E-1669-4DA3-B7C5-54D2F4F5F116}" type="presParOf" srcId="{A20A64C9-7CDF-4230-95EF-F7956C4D1BEA}" destId="{4972DA63-C502-4ECB-9990-05C3067078D5}" srcOrd="0" destOrd="0" presId="urn:microsoft.com/office/officeart/2005/8/layout/vList2"/>
    <dgm:cxn modelId="{6D281865-DB11-4A95-B59B-A233662B64EC}" type="presParOf" srcId="{A20A64C9-7CDF-4230-95EF-F7956C4D1BEA}" destId="{6F7DC828-E2CE-4A36-8D4A-8C26C166B949}" srcOrd="1" destOrd="0" presId="urn:microsoft.com/office/officeart/2005/8/layout/vList2"/>
    <dgm:cxn modelId="{C59DA9EF-BF31-483D-98F7-64CEFF071746}" type="presParOf" srcId="{A20A64C9-7CDF-4230-95EF-F7956C4D1BEA}" destId="{4CB3BF52-808B-4F5C-9EC7-F2CFF6ACA8CB}" srcOrd="2" destOrd="0" presId="urn:microsoft.com/office/officeart/2005/8/layout/vList2"/>
    <dgm:cxn modelId="{6811CBBE-87B7-4C10-8B8B-13E68737CD69}" type="presParOf" srcId="{A20A64C9-7CDF-4230-95EF-F7956C4D1BEA}" destId="{490CBFCF-89B6-48F2-9BE9-1F21E137C34E}" srcOrd="3" destOrd="0" presId="urn:microsoft.com/office/officeart/2005/8/layout/vList2"/>
    <dgm:cxn modelId="{E689ED45-C115-44A3-B041-3CF0B143A7A7}" type="presParOf" srcId="{A20A64C9-7CDF-4230-95EF-F7956C4D1BEA}" destId="{77DD4C24-0FF3-4AF2-A7E0-1AB6C20D9153}" srcOrd="4" destOrd="0" presId="urn:microsoft.com/office/officeart/2005/8/layout/vList2"/>
    <dgm:cxn modelId="{1A243CC5-33AF-40BB-849B-B78D71B95781}" type="presParOf" srcId="{A20A64C9-7CDF-4230-95EF-F7956C4D1BEA}" destId="{9CDEF2A1-A841-47C2-9D9F-2B971BA5A0D4}" srcOrd="5" destOrd="0" presId="urn:microsoft.com/office/officeart/2005/8/layout/vList2"/>
    <dgm:cxn modelId="{E19B2D86-EEEF-4C0E-9A2C-1705CC2E18A4}" type="presParOf" srcId="{A20A64C9-7CDF-4230-95EF-F7956C4D1BEA}" destId="{314F2C78-C05A-4045-AF9A-2AF79FF879B3}" srcOrd="6" destOrd="0" presId="urn:microsoft.com/office/officeart/2005/8/layout/vList2"/>
    <dgm:cxn modelId="{24E56E73-D90E-4009-A43B-08040851B1E8}" type="presParOf" srcId="{A20A64C9-7CDF-4230-95EF-F7956C4D1BEA}" destId="{6F001B3C-E57D-4640-9BCE-81F53C0F844A}" srcOrd="7" destOrd="0" presId="urn:microsoft.com/office/officeart/2005/8/layout/vList2"/>
    <dgm:cxn modelId="{86A572A1-6B45-444D-930C-EE940AFE1411}" type="presParOf" srcId="{A20A64C9-7CDF-4230-95EF-F7956C4D1BEA}" destId="{1462509E-36C3-498E-AC03-62CC2CEA3674}" srcOrd="8" destOrd="0" presId="urn:microsoft.com/office/officeart/2005/8/layout/vList2"/>
    <dgm:cxn modelId="{9F304892-CC8A-4E1A-B254-3B745397A6CB}" type="presParOf" srcId="{A20A64C9-7CDF-4230-95EF-F7956C4D1BEA}" destId="{CFDE0F5F-1B1B-426F-8CDF-08BBD8C9A876}" srcOrd="9" destOrd="0" presId="urn:microsoft.com/office/officeart/2005/8/layout/vList2"/>
    <dgm:cxn modelId="{325D5A9F-5CA7-4C7A-BD85-86BEA3F51A07}" type="presParOf" srcId="{A20A64C9-7CDF-4230-95EF-F7956C4D1BEA}" destId="{9461B4BB-71F5-40F7-890C-877BD311CCFE}" srcOrd="10" destOrd="0" presId="urn:microsoft.com/office/officeart/2005/8/layout/vList2"/>
    <dgm:cxn modelId="{51DB2152-FB29-45BA-B29F-B815F4CAFADB}" type="presParOf" srcId="{A20A64C9-7CDF-4230-95EF-F7956C4D1BEA}" destId="{91316E51-AAA1-4EC9-A951-B11C1BAC4668}" srcOrd="11" destOrd="0" presId="urn:microsoft.com/office/officeart/2005/8/layout/vList2"/>
    <dgm:cxn modelId="{B32ECF31-0706-4556-8D9D-16028FC29098}" type="presParOf" srcId="{A20A64C9-7CDF-4230-95EF-F7956C4D1BEA}" destId="{54CBFEC3-6CD9-406F-AF8E-1F5141B558F5}"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AF3E437-297A-4F62-B400-4FD296124AF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o-RO"/>
        </a:p>
      </dgm:t>
    </dgm:pt>
    <dgm:pt modelId="{A5AD448E-3BAF-4BA1-AE81-BF0615AB5B03}">
      <dgm:prSet/>
      <dgm:spPr/>
      <dgm:t>
        <a:bodyPr/>
        <a:lstStyle/>
        <a:p>
          <a:pPr rtl="0"/>
          <a:r>
            <a:rPr lang="en-GB" dirty="0" smtClean="0"/>
            <a:t>No pictures of promotional materials and events were submitted;</a:t>
          </a:r>
          <a:endParaRPr lang="en-GB" dirty="0"/>
        </a:p>
      </dgm:t>
    </dgm:pt>
    <dgm:pt modelId="{90190466-3371-4F70-8F1D-3C0EA583D005}" type="parTrans" cxnId="{1B8EFDAE-116C-40CD-8E41-072F3CC24B9B}">
      <dgm:prSet/>
      <dgm:spPr/>
      <dgm:t>
        <a:bodyPr/>
        <a:lstStyle/>
        <a:p>
          <a:endParaRPr lang="ro-RO"/>
        </a:p>
      </dgm:t>
    </dgm:pt>
    <dgm:pt modelId="{C4CD16B7-893F-47E0-8CFE-878521507D20}" type="sibTrans" cxnId="{1B8EFDAE-116C-40CD-8E41-072F3CC24B9B}">
      <dgm:prSet/>
      <dgm:spPr/>
      <dgm:t>
        <a:bodyPr/>
        <a:lstStyle/>
        <a:p>
          <a:endParaRPr lang="ro-RO"/>
        </a:p>
      </dgm:t>
    </dgm:pt>
    <dgm:pt modelId="{F2389BD6-B09B-498B-B7B2-F498C5A8EB24}">
      <dgm:prSet/>
      <dgm:spPr/>
      <dgm:t>
        <a:bodyPr/>
        <a:lstStyle/>
        <a:p>
          <a:pPr rtl="0"/>
          <a:r>
            <a:rPr lang="en-GB" dirty="0" smtClean="0"/>
            <a:t>No prove of reception was submitted;</a:t>
          </a:r>
          <a:endParaRPr lang="en-GB" dirty="0"/>
        </a:p>
      </dgm:t>
    </dgm:pt>
    <dgm:pt modelId="{29335C9D-C039-4DF9-9347-1B2A6168F667}" type="parTrans" cxnId="{E4A8EF01-DDE5-425D-9AB9-CB08D6212F3B}">
      <dgm:prSet/>
      <dgm:spPr/>
      <dgm:t>
        <a:bodyPr/>
        <a:lstStyle/>
        <a:p>
          <a:endParaRPr lang="ro-RO"/>
        </a:p>
      </dgm:t>
    </dgm:pt>
    <dgm:pt modelId="{75167E8B-0D36-4853-9A23-9796449BC310}" type="sibTrans" cxnId="{E4A8EF01-DDE5-425D-9AB9-CB08D6212F3B}">
      <dgm:prSet/>
      <dgm:spPr/>
      <dgm:t>
        <a:bodyPr/>
        <a:lstStyle/>
        <a:p>
          <a:endParaRPr lang="ro-RO"/>
        </a:p>
      </dgm:t>
    </dgm:pt>
    <dgm:pt modelId="{23B081C0-22FB-4695-87C2-16A918A7F37C}">
      <dgm:prSet/>
      <dgm:spPr/>
      <dgm:t>
        <a:bodyPr/>
        <a:lstStyle/>
        <a:p>
          <a:pPr rtl="0"/>
          <a:r>
            <a:rPr lang="en-GB" dirty="0" smtClean="0"/>
            <a:t>The procurement documents are incomplete;</a:t>
          </a:r>
          <a:endParaRPr lang="en-GB" dirty="0"/>
        </a:p>
      </dgm:t>
    </dgm:pt>
    <dgm:pt modelId="{21AF4E83-EE82-4260-9135-A556C06AF2CC}" type="parTrans" cxnId="{078091F3-9D07-463D-80A5-BD4855D6DD11}">
      <dgm:prSet/>
      <dgm:spPr/>
      <dgm:t>
        <a:bodyPr/>
        <a:lstStyle/>
        <a:p>
          <a:endParaRPr lang="ro-RO"/>
        </a:p>
      </dgm:t>
    </dgm:pt>
    <dgm:pt modelId="{9C66A51F-330B-4233-A735-2CA4664BE3CA}" type="sibTrans" cxnId="{078091F3-9D07-463D-80A5-BD4855D6DD11}">
      <dgm:prSet/>
      <dgm:spPr/>
      <dgm:t>
        <a:bodyPr/>
        <a:lstStyle/>
        <a:p>
          <a:endParaRPr lang="ro-RO"/>
        </a:p>
      </dgm:t>
    </dgm:pt>
    <dgm:pt modelId="{07A3B0EF-C762-42F8-9B33-53204BAAFB13}">
      <dgm:prSet/>
      <dgm:spPr/>
      <dgm:t>
        <a:bodyPr/>
        <a:lstStyle/>
        <a:p>
          <a:pPr rtl="0"/>
          <a:r>
            <a:rPr lang="en-GB" dirty="0" smtClean="0"/>
            <a:t>Lack of detailed financial offer in case of a contract that includes several services;</a:t>
          </a:r>
          <a:endParaRPr lang="en-GB" dirty="0"/>
        </a:p>
      </dgm:t>
    </dgm:pt>
    <dgm:pt modelId="{2A9502D9-B2CF-4BFA-9981-6071B689B040}" type="parTrans" cxnId="{182C1C9F-943A-49B8-8EE3-D35182BB8A17}">
      <dgm:prSet/>
      <dgm:spPr/>
      <dgm:t>
        <a:bodyPr/>
        <a:lstStyle/>
        <a:p>
          <a:endParaRPr lang="ro-RO"/>
        </a:p>
      </dgm:t>
    </dgm:pt>
    <dgm:pt modelId="{FB9FC2EB-4940-4687-B704-573600B94DD3}" type="sibTrans" cxnId="{182C1C9F-943A-49B8-8EE3-D35182BB8A17}">
      <dgm:prSet/>
      <dgm:spPr/>
      <dgm:t>
        <a:bodyPr/>
        <a:lstStyle/>
        <a:p>
          <a:endParaRPr lang="ro-RO"/>
        </a:p>
      </dgm:t>
    </dgm:pt>
    <dgm:pt modelId="{F3BBBDD5-7F2E-4BCF-883F-1F040EAE694B}">
      <dgm:prSet/>
      <dgm:spPr/>
      <dgm:t>
        <a:bodyPr/>
        <a:lstStyle/>
        <a:p>
          <a:pPr rtl="0"/>
          <a:r>
            <a:rPr lang="en-GB" smtClean="0"/>
            <a:t>Wrong choice of procurement procedure</a:t>
          </a:r>
          <a:endParaRPr lang="en-GB" dirty="0"/>
        </a:p>
      </dgm:t>
    </dgm:pt>
    <dgm:pt modelId="{692B5772-833B-4091-BAA2-9C7898B3FA1E}" type="parTrans" cxnId="{2E733F07-125F-464F-9EE0-DAF4F073C29B}">
      <dgm:prSet/>
      <dgm:spPr/>
      <dgm:t>
        <a:bodyPr/>
        <a:lstStyle/>
        <a:p>
          <a:endParaRPr lang="en-GB"/>
        </a:p>
      </dgm:t>
    </dgm:pt>
    <dgm:pt modelId="{0BB4BE8A-AFBF-46CF-8B1D-152E21EFDA6E}" type="sibTrans" cxnId="{2E733F07-125F-464F-9EE0-DAF4F073C29B}">
      <dgm:prSet/>
      <dgm:spPr/>
      <dgm:t>
        <a:bodyPr/>
        <a:lstStyle/>
        <a:p>
          <a:endParaRPr lang="en-GB"/>
        </a:p>
      </dgm:t>
    </dgm:pt>
    <dgm:pt modelId="{DE8C037A-961F-4AAA-8460-752610587D52}">
      <dgm:prSet/>
      <dgm:spPr/>
      <dgm:t>
        <a:bodyPr/>
        <a:lstStyle/>
        <a:p>
          <a:pPr rtl="0"/>
          <a:r>
            <a:rPr lang="en-GB" dirty="0" smtClean="0">
              <a:solidFill>
                <a:schemeClr val="bg1"/>
              </a:solidFill>
            </a:rPr>
            <a:t>Mistakes in establishing and applying the selection/ awarding criteria</a:t>
          </a:r>
          <a:endParaRPr lang="en-GB" dirty="0">
            <a:solidFill>
              <a:schemeClr val="bg1"/>
            </a:solidFill>
          </a:endParaRPr>
        </a:p>
      </dgm:t>
    </dgm:pt>
    <dgm:pt modelId="{69D9C4DB-4256-4BA7-83C6-1A246726992B}" type="parTrans" cxnId="{76D84B2F-185E-4C55-9547-E39AE5FC9169}">
      <dgm:prSet/>
      <dgm:spPr/>
      <dgm:t>
        <a:bodyPr/>
        <a:lstStyle/>
        <a:p>
          <a:endParaRPr lang="en-GB"/>
        </a:p>
      </dgm:t>
    </dgm:pt>
    <dgm:pt modelId="{2DC0A513-5D91-48BD-98A3-987D805CCEED}" type="sibTrans" cxnId="{76D84B2F-185E-4C55-9547-E39AE5FC9169}">
      <dgm:prSet/>
      <dgm:spPr/>
      <dgm:t>
        <a:bodyPr/>
        <a:lstStyle/>
        <a:p>
          <a:endParaRPr lang="en-GB"/>
        </a:p>
      </dgm:t>
    </dgm:pt>
    <dgm:pt modelId="{60DDDA1B-4AC0-4D6E-A7F6-7F42C022CF34}" type="pres">
      <dgm:prSet presAssocID="{2AF3E437-297A-4F62-B400-4FD296124AF3}" presName="linear" presStyleCnt="0">
        <dgm:presLayoutVars>
          <dgm:animLvl val="lvl"/>
          <dgm:resizeHandles val="exact"/>
        </dgm:presLayoutVars>
      </dgm:prSet>
      <dgm:spPr/>
      <dgm:t>
        <a:bodyPr/>
        <a:lstStyle/>
        <a:p>
          <a:endParaRPr lang="ro-RO"/>
        </a:p>
      </dgm:t>
    </dgm:pt>
    <dgm:pt modelId="{705DA746-ACE6-4E76-86B0-3B3E70590860}" type="pres">
      <dgm:prSet presAssocID="{A5AD448E-3BAF-4BA1-AE81-BF0615AB5B03}" presName="parentText" presStyleLbl="node1" presStyleIdx="0" presStyleCnt="6" custLinFactY="-11877" custLinFactNeighborX="1527" custLinFactNeighborY="-100000">
        <dgm:presLayoutVars>
          <dgm:chMax val="0"/>
          <dgm:bulletEnabled val="1"/>
        </dgm:presLayoutVars>
      </dgm:prSet>
      <dgm:spPr/>
      <dgm:t>
        <a:bodyPr/>
        <a:lstStyle/>
        <a:p>
          <a:endParaRPr lang="ro-RO"/>
        </a:p>
      </dgm:t>
    </dgm:pt>
    <dgm:pt modelId="{5E124FF3-641F-4C88-B9A0-41CEFDA5ACC5}" type="pres">
      <dgm:prSet presAssocID="{C4CD16B7-893F-47E0-8CFE-878521507D20}" presName="spacer" presStyleCnt="0"/>
      <dgm:spPr/>
    </dgm:pt>
    <dgm:pt modelId="{C9F2F9BD-00CD-4472-BD01-CE92888463C2}" type="pres">
      <dgm:prSet presAssocID="{F2389BD6-B09B-498B-B7B2-F498C5A8EB24}" presName="parentText" presStyleLbl="node1" presStyleIdx="1" presStyleCnt="6" custLinFactY="-11877" custLinFactNeighborX="0" custLinFactNeighborY="-100000">
        <dgm:presLayoutVars>
          <dgm:chMax val="0"/>
          <dgm:bulletEnabled val="1"/>
        </dgm:presLayoutVars>
      </dgm:prSet>
      <dgm:spPr/>
      <dgm:t>
        <a:bodyPr/>
        <a:lstStyle/>
        <a:p>
          <a:endParaRPr lang="ro-RO"/>
        </a:p>
      </dgm:t>
    </dgm:pt>
    <dgm:pt modelId="{CFDA9C7A-88EC-43F8-AA61-F66BE246ADB7}" type="pres">
      <dgm:prSet presAssocID="{75167E8B-0D36-4853-9A23-9796449BC310}" presName="spacer" presStyleCnt="0"/>
      <dgm:spPr/>
    </dgm:pt>
    <dgm:pt modelId="{8B72467C-F833-4239-B36B-DE75EC9C85EA}" type="pres">
      <dgm:prSet presAssocID="{23B081C0-22FB-4695-87C2-16A918A7F37C}" presName="parentText" presStyleLbl="node1" presStyleIdx="2" presStyleCnt="6" custLinFactY="-10040" custLinFactNeighborX="0" custLinFactNeighborY="-100000">
        <dgm:presLayoutVars>
          <dgm:chMax val="0"/>
          <dgm:bulletEnabled val="1"/>
        </dgm:presLayoutVars>
      </dgm:prSet>
      <dgm:spPr/>
      <dgm:t>
        <a:bodyPr/>
        <a:lstStyle/>
        <a:p>
          <a:endParaRPr lang="ro-RO"/>
        </a:p>
      </dgm:t>
    </dgm:pt>
    <dgm:pt modelId="{4EE716D8-1C23-431D-BB57-A271020D615E}" type="pres">
      <dgm:prSet presAssocID="{9C66A51F-330B-4233-A735-2CA4664BE3CA}" presName="spacer" presStyleCnt="0"/>
      <dgm:spPr/>
    </dgm:pt>
    <dgm:pt modelId="{C66E6F6E-CAED-4795-8113-91DEE49F0E22}" type="pres">
      <dgm:prSet presAssocID="{07A3B0EF-C762-42F8-9B33-53204BAAFB13}" presName="parentText" presStyleLbl="node1" presStyleIdx="3" presStyleCnt="6" custLinFactY="-11877" custLinFactNeighborX="0" custLinFactNeighborY="-100000">
        <dgm:presLayoutVars>
          <dgm:chMax val="0"/>
          <dgm:bulletEnabled val="1"/>
        </dgm:presLayoutVars>
      </dgm:prSet>
      <dgm:spPr/>
      <dgm:t>
        <a:bodyPr/>
        <a:lstStyle/>
        <a:p>
          <a:endParaRPr lang="ro-RO"/>
        </a:p>
      </dgm:t>
    </dgm:pt>
    <dgm:pt modelId="{387CFE34-A4D0-4EB9-A42D-B49A905E55CB}" type="pres">
      <dgm:prSet presAssocID="{FB9FC2EB-4940-4687-B704-573600B94DD3}" presName="spacer" presStyleCnt="0"/>
      <dgm:spPr/>
    </dgm:pt>
    <dgm:pt modelId="{FCBE7E48-204F-4C19-B6A8-CF7B9758E0B9}" type="pres">
      <dgm:prSet presAssocID="{F3BBBDD5-7F2E-4BCF-883F-1F040EAE694B}" presName="parentText" presStyleLbl="node1" presStyleIdx="4" presStyleCnt="6" custLinFactY="-13954" custLinFactNeighborX="0" custLinFactNeighborY="-100000">
        <dgm:presLayoutVars>
          <dgm:chMax val="0"/>
          <dgm:bulletEnabled val="1"/>
        </dgm:presLayoutVars>
      </dgm:prSet>
      <dgm:spPr/>
      <dgm:t>
        <a:bodyPr/>
        <a:lstStyle/>
        <a:p>
          <a:endParaRPr lang="en-GB"/>
        </a:p>
      </dgm:t>
    </dgm:pt>
    <dgm:pt modelId="{F689FA1F-0D4F-49B5-A0F1-4E82F1DEDBD8}" type="pres">
      <dgm:prSet presAssocID="{0BB4BE8A-AFBF-46CF-8B1D-152E21EFDA6E}" presName="spacer" presStyleCnt="0"/>
      <dgm:spPr/>
    </dgm:pt>
    <dgm:pt modelId="{45CB4E0B-5823-4808-A0BE-1AA138D789EE}" type="pres">
      <dgm:prSet presAssocID="{DE8C037A-961F-4AAA-8460-752610587D52}" presName="parentText" presStyleLbl="node1" presStyleIdx="5" presStyleCnt="6" custLinFactY="-7332" custLinFactNeighborX="0" custLinFactNeighborY="-100000">
        <dgm:presLayoutVars>
          <dgm:chMax val="0"/>
          <dgm:bulletEnabled val="1"/>
        </dgm:presLayoutVars>
      </dgm:prSet>
      <dgm:spPr/>
      <dgm:t>
        <a:bodyPr/>
        <a:lstStyle/>
        <a:p>
          <a:endParaRPr lang="en-GB"/>
        </a:p>
      </dgm:t>
    </dgm:pt>
  </dgm:ptLst>
  <dgm:cxnLst>
    <dgm:cxn modelId="{608F41C6-DF10-4268-8C62-55ABF7383BA4}" type="presOf" srcId="{23B081C0-22FB-4695-87C2-16A918A7F37C}" destId="{8B72467C-F833-4239-B36B-DE75EC9C85EA}" srcOrd="0" destOrd="0" presId="urn:microsoft.com/office/officeart/2005/8/layout/vList2"/>
    <dgm:cxn modelId="{182C1C9F-943A-49B8-8EE3-D35182BB8A17}" srcId="{2AF3E437-297A-4F62-B400-4FD296124AF3}" destId="{07A3B0EF-C762-42F8-9B33-53204BAAFB13}" srcOrd="3" destOrd="0" parTransId="{2A9502D9-B2CF-4BFA-9981-6071B689B040}" sibTransId="{FB9FC2EB-4940-4687-B704-573600B94DD3}"/>
    <dgm:cxn modelId="{C8BBF639-E865-4F39-9178-6C7161DD011C}" type="presOf" srcId="{2AF3E437-297A-4F62-B400-4FD296124AF3}" destId="{60DDDA1B-4AC0-4D6E-A7F6-7F42C022CF34}" srcOrd="0" destOrd="0" presId="urn:microsoft.com/office/officeart/2005/8/layout/vList2"/>
    <dgm:cxn modelId="{E4A8EF01-DDE5-425D-9AB9-CB08D6212F3B}" srcId="{2AF3E437-297A-4F62-B400-4FD296124AF3}" destId="{F2389BD6-B09B-498B-B7B2-F498C5A8EB24}" srcOrd="1" destOrd="0" parTransId="{29335C9D-C039-4DF9-9347-1B2A6168F667}" sibTransId="{75167E8B-0D36-4853-9A23-9796449BC310}"/>
    <dgm:cxn modelId="{53BED680-8AEB-4FF7-A5A2-ACD81B7C6658}" type="presOf" srcId="{07A3B0EF-C762-42F8-9B33-53204BAAFB13}" destId="{C66E6F6E-CAED-4795-8113-91DEE49F0E22}" srcOrd="0" destOrd="0" presId="urn:microsoft.com/office/officeart/2005/8/layout/vList2"/>
    <dgm:cxn modelId="{2E733F07-125F-464F-9EE0-DAF4F073C29B}" srcId="{2AF3E437-297A-4F62-B400-4FD296124AF3}" destId="{F3BBBDD5-7F2E-4BCF-883F-1F040EAE694B}" srcOrd="4" destOrd="0" parTransId="{692B5772-833B-4091-BAA2-9C7898B3FA1E}" sibTransId="{0BB4BE8A-AFBF-46CF-8B1D-152E21EFDA6E}"/>
    <dgm:cxn modelId="{99F24DA8-25D2-485E-AE04-211C4F414817}" type="presOf" srcId="{F3BBBDD5-7F2E-4BCF-883F-1F040EAE694B}" destId="{FCBE7E48-204F-4C19-B6A8-CF7B9758E0B9}" srcOrd="0" destOrd="0" presId="urn:microsoft.com/office/officeart/2005/8/layout/vList2"/>
    <dgm:cxn modelId="{1B8EFDAE-116C-40CD-8E41-072F3CC24B9B}" srcId="{2AF3E437-297A-4F62-B400-4FD296124AF3}" destId="{A5AD448E-3BAF-4BA1-AE81-BF0615AB5B03}" srcOrd="0" destOrd="0" parTransId="{90190466-3371-4F70-8F1D-3C0EA583D005}" sibTransId="{C4CD16B7-893F-47E0-8CFE-878521507D20}"/>
    <dgm:cxn modelId="{7A5F9104-7DF6-4C12-83DB-013E3C053E5F}" type="presOf" srcId="{DE8C037A-961F-4AAA-8460-752610587D52}" destId="{45CB4E0B-5823-4808-A0BE-1AA138D789EE}" srcOrd="0" destOrd="0" presId="urn:microsoft.com/office/officeart/2005/8/layout/vList2"/>
    <dgm:cxn modelId="{078091F3-9D07-463D-80A5-BD4855D6DD11}" srcId="{2AF3E437-297A-4F62-B400-4FD296124AF3}" destId="{23B081C0-22FB-4695-87C2-16A918A7F37C}" srcOrd="2" destOrd="0" parTransId="{21AF4E83-EE82-4260-9135-A556C06AF2CC}" sibTransId="{9C66A51F-330B-4233-A735-2CA4664BE3CA}"/>
    <dgm:cxn modelId="{76D84B2F-185E-4C55-9547-E39AE5FC9169}" srcId="{2AF3E437-297A-4F62-B400-4FD296124AF3}" destId="{DE8C037A-961F-4AAA-8460-752610587D52}" srcOrd="5" destOrd="0" parTransId="{69D9C4DB-4256-4BA7-83C6-1A246726992B}" sibTransId="{2DC0A513-5D91-48BD-98A3-987D805CCEED}"/>
    <dgm:cxn modelId="{94775E72-99BF-40AE-85BB-E9C71EE0E60F}" type="presOf" srcId="{F2389BD6-B09B-498B-B7B2-F498C5A8EB24}" destId="{C9F2F9BD-00CD-4472-BD01-CE92888463C2}" srcOrd="0" destOrd="0" presId="urn:microsoft.com/office/officeart/2005/8/layout/vList2"/>
    <dgm:cxn modelId="{8B3E4D1C-4C6A-4D32-9748-580E6C935E9C}" type="presOf" srcId="{A5AD448E-3BAF-4BA1-AE81-BF0615AB5B03}" destId="{705DA746-ACE6-4E76-86B0-3B3E70590860}" srcOrd="0" destOrd="0" presId="urn:microsoft.com/office/officeart/2005/8/layout/vList2"/>
    <dgm:cxn modelId="{737DD5F1-95B8-4EDB-BE79-EFF237ECACA8}" type="presParOf" srcId="{60DDDA1B-4AC0-4D6E-A7F6-7F42C022CF34}" destId="{705DA746-ACE6-4E76-86B0-3B3E70590860}" srcOrd="0" destOrd="0" presId="urn:microsoft.com/office/officeart/2005/8/layout/vList2"/>
    <dgm:cxn modelId="{FE082F33-B0E5-4DD0-B323-20A4FF34FB21}" type="presParOf" srcId="{60DDDA1B-4AC0-4D6E-A7F6-7F42C022CF34}" destId="{5E124FF3-641F-4C88-B9A0-41CEFDA5ACC5}" srcOrd="1" destOrd="0" presId="urn:microsoft.com/office/officeart/2005/8/layout/vList2"/>
    <dgm:cxn modelId="{A28D2C5E-98A7-4F65-8274-5A71BBE3857B}" type="presParOf" srcId="{60DDDA1B-4AC0-4D6E-A7F6-7F42C022CF34}" destId="{C9F2F9BD-00CD-4472-BD01-CE92888463C2}" srcOrd="2" destOrd="0" presId="urn:microsoft.com/office/officeart/2005/8/layout/vList2"/>
    <dgm:cxn modelId="{94282D9A-D177-4EA5-BD40-5F5D86747CBB}" type="presParOf" srcId="{60DDDA1B-4AC0-4D6E-A7F6-7F42C022CF34}" destId="{CFDA9C7A-88EC-43F8-AA61-F66BE246ADB7}" srcOrd="3" destOrd="0" presId="urn:microsoft.com/office/officeart/2005/8/layout/vList2"/>
    <dgm:cxn modelId="{764324A4-03B5-4617-A5AA-DFE8A47F7B4E}" type="presParOf" srcId="{60DDDA1B-4AC0-4D6E-A7F6-7F42C022CF34}" destId="{8B72467C-F833-4239-B36B-DE75EC9C85EA}" srcOrd="4" destOrd="0" presId="urn:microsoft.com/office/officeart/2005/8/layout/vList2"/>
    <dgm:cxn modelId="{96FD8FA6-3F55-4C1D-94A5-1065F186AB71}" type="presParOf" srcId="{60DDDA1B-4AC0-4D6E-A7F6-7F42C022CF34}" destId="{4EE716D8-1C23-431D-BB57-A271020D615E}" srcOrd="5" destOrd="0" presId="urn:microsoft.com/office/officeart/2005/8/layout/vList2"/>
    <dgm:cxn modelId="{EB5C4864-D5FE-4290-BA9B-0DEEFEB7E9BF}" type="presParOf" srcId="{60DDDA1B-4AC0-4D6E-A7F6-7F42C022CF34}" destId="{C66E6F6E-CAED-4795-8113-91DEE49F0E22}" srcOrd="6" destOrd="0" presId="urn:microsoft.com/office/officeart/2005/8/layout/vList2"/>
    <dgm:cxn modelId="{C7D348D2-2B86-4066-8574-E1D5B0537810}" type="presParOf" srcId="{60DDDA1B-4AC0-4D6E-A7F6-7F42C022CF34}" destId="{387CFE34-A4D0-4EB9-A42D-B49A905E55CB}" srcOrd="7" destOrd="0" presId="urn:microsoft.com/office/officeart/2005/8/layout/vList2"/>
    <dgm:cxn modelId="{1EEB72FE-4E3A-431A-86A1-2D67368B357B}" type="presParOf" srcId="{60DDDA1B-4AC0-4D6E-A7F6-7F42C022CF34}" destId="{FCBE7E48-204F-4C19-B6A8-CF7B9758E0B9}" srcOrd="8" destOrd="0" presId="urn:microsoft.com/office/officeart/2005/8/layout/vList2"/>
    <dgm:cxn modelId="{7F547D63-D257-49B7-857F-B83DD73636A3}" type="presParOf" srcId="{60DDDA1B-4AC0-4D6E-A7F6-7F42C022CF34}" destId="{F689FA1F-0D4F-49B5-A0F1-4E82F1DEDBD8}" srcOrd="9" destOrd="0" presId="urn:microsoft.com/office/officeart/2005/8/layout/vList2"/>
    <dgm:cxn modelId="{110BDEAF-9EFD-47AC-936E-ACABA9E91EA7}" type="presParOf" srcId="{60DDDA1B-4AC0-4D6E-A7F6-7F42C022CF34}" destId="{45CB4E0B-5823-4808-A0BE-1AA138D789EE}"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6ADBDB0-6E1E-4368-810F-066A1AFB6904}" type="doc">
      <dgm:prSet loTypeId="urn:microsoft.com/office/officeart/2005/8/layout/gear1" loCatId="cycle" qsTypeId="urn:microsoft.com/office/officeart/2005/8/quickstyle/simple1" qsCatId="simple" csTypeId="urn:microsoft.com/office/officeart/2005/8/colors/accent1_2" csCatId="accent1" phldr="1"/>
      <dgm:spPr/>
      <dgm:t>
        <a:bodyPr/>
        <a:lstStyle/>
        <a:p>
          <a:endParaRPr lang="en-GB"/>
        </a:p>
      </dgm:t>
    </dgm:pt>
    <dgm:pt modelId="{5644C129-9D53-431E-819D-392CDF25C3B1}" type="pres">
      <dgm:prSet presAssocID="{B6ADBDB0-6E1E-4368-810F-066A1AFB6904}" presName="composite" presStyleCnt="0">
        <dgm:presLayoutVars>
          <dgm:chMax val="3"/>
          <dgm:animLvl val="lvl"/>
          <dgm:resizeHandles val="exact"/>
        </dgm:presLayoutVars>
      </dgm:prSet>
      <dgm:spPr/>
      <dgm:t>
        <a:bodyPr/>
        <a:lstStyle/>
        <a:p>
          <a:endParaRPr lang="ro-RO"/>
        </a:p>
      </dgm:t>
    </dgm:pt>
  </dgm:ptLst>
  <dgm:cxnLst>
    <dgm:cxn modelId="{6F95355B-C0D0-4703-B920-FCD8DD1197FE}" type="presOf" srcId="{B6ADBDB0-6E1E-4368-810F-066A1AFB6904}" destId="{5644C129-9D53-431E-819D-392CDF25C3B1}" srcOrd="0"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6E56E95-0E98-4228-97C1-50A5F3AFF167}" type="doc">
      <dgm:prSet loTypeId="urn:microsoft.com/office/officeart/2005/8/layout/hProcess9" loCatId="process" qsTypeId="urn:microsoft.com/office/officeart/2005/8/quickstyle/simple5" qsCatId="simple" csTypeId="urn:microsoft.com/office/officeart/2005/8/colors/accent1_2" csCatId="accent1" phldr="1"/>
      <dgm:spPr/>
      <dgm:t>
        <a:bodyPr/>
        <a:lstStyle/>
        <a:p>
          <a:endParaRPr lang="ro-RO"/>
        </a:p>
      </dgm:t>
    </dgm:pt>
    <dgm:pt modelId="{B21461E0-FE97-4EC9-9F4E-27CC7579C59B}">
      <dgm:prSet/>
      <dgm:spPr/>
      <dgm:t>
        <a:bodyPr/>
        <a:lstStyle/>
        <a:p>
          <a:pPr rtl="0"/>
          <a:r>
            <a:rPr lang="en-GB" dirty="0" smtClean="0"/>
            <a:t>The Lead beneficiary / Beneficiary registers in the e-MS the control request for the established control period.</a:t>
          </a:r>
          <a:endParaRPr lang="en-GB" dirty="0"/>
        </a:p>
      </dgm:t>
    </dgm:pt>
    <dgm:pt modelId="{BC105E75-85D0-4415-8CFE-5766A8A4740A}" type="parTrans" cxnId="{23AEB1E1-CF49-4026-9119-8A50179638C3}">
      <dgm:prSet/>
      <dgm:spPr/>
      <dgm:t>
        <a:bodyPr/>
        <a:lstStyle/>
        <a:p>
          <a:endParaRPr lang="ro-RO"/>
        </a:p>
      </dgm:t>
    </dgm:pt>
    <dgm:pt modelId="{3CD5CE33-3E36-4C12-B746-6EBA6B25CC17}" type="sibTrans" cxnId="{23AEB1E1-CF49-4026-9119-8A50179638C3}">
      <dgm:prSet/>
      <dgm:spPr/>
      <dgm:t>
        <a:bodyPr/>
        <a:lstStyle/>
        <a:p>
          <a:endParaRPr lang="ro-RO"/>
        </a:p>
      </dgm:t>
    </dgm:pt>
    <dgm:pt modelId="{7544FCD9-4724-48CE-9EF2-3911DB4C01A1}">
      <dgm:prSet/>
      <dgm:spPr/>
      <dgm:t>
        <a:bodyPr/>
        <a:lstStyle/>
        <a:p>
          <a:pPr rtl="0"/>
          <a:r>
            <a:rPr lang="en-GB" dirty="0" smtClean="0"/>
            <a:t>Following the request for the control request, for each Lead beneficiary / Beneficiary, the system will automatically generate and automatically send a notification to the CCP / ENI Expense Audit Service.</a:t>
          </a:r>
          <a:endParaRPr lang="en-GB" dirty="0"/>
        </a:p>
      </dgm:t>
    </dgm:pt>
    <dgm:pt modelId="{948B0E75-3D97-4D90-8A7C-BD9B1CBBF556}" type="parTrans" cxnId="{6481F288-B695-4D1F-A4FD-7EBD5879BC42}">
      <dgm:prSet/>
      <dgm:spPr/>
      <dgm:t>
        <a:bodyPr/>
        <a:lstStyle/>
        <a:p>
          <a:endParaRPr lang="ro-RO"/>
        </a:p>
      </dgm:t>
    </dgm:pt>
    <dgm:pt modelId="{33103626-96C5-414E-81D1-D13D7F2CAC62}" type="sibTrans" cxnId="{6481F288-B695-4D1F-A4FD-7EBD5879BC42}">
      <dgm:prSet/>
      <dgm:spPr/>
      <dgm:t>
        <a:bodyPr/>
        <a:lstStyle/>
        <a:p>
          <a:endParaRPr lang="ro-RO"/>
        </a:p>
      </dgm:t>
    </dgm:pt>
    <dgm:pt modelId="{7A4759E8-5CB5-47B8-BA4F-320BD91B3905}">
      <dgm:prSet/>
      <dgm:spPr/>
      <dgm:t>
        <a:bodyPr/>
        <a:lstStyle/>
        <a:p>
          <a:pPr rtl="0"/>
          <a:r>
            <a:rPr lang="en-GB" dirty="0" smtClean="0"/>
            <a:t>Thus, the head of the First Level Control Division (DCPN), director and chief of department, assigns the control request to a controller within the ENI Expenditure Verification Service and initiates the process of verification of the supporting documents of the expenditures incurred by the Lead beneficiary / Beneficiary in implementation.</a:t>
          </a:r>
          <a:endParaRPr lang="en-GB" dirty="0"/>
        </a:p>
      </dgm:t>
    </dgm:pt>
    <dgm:pt modelId="{DB32D241-F35C-4F74-B893-1C32C52E63FB}" type="parTrans" cxnId="{A40CFB02-EC98-42A9-8361-004A4FED47CB}">
      <dgm:prSet/>
      <dgm:spPr/>
      <dgm:t>
        <a:bodyPr/>
        <a:lstStyle/>
        <a:p>
          <a:endParaRPr lang="ro-RO"/>
        </a:p>
      </dgm:t>
    </dgm:pt>
    <dgm:pt modelId="{39C6C6AA-7BD5-4324-9EB7-5B1A166DD419}" type="sibTrans" cxnId="{A40CFB02-EC98-42A9-8361-004A4FED47CB}">
      <dgm:prSet/>
      <dgm:spPr/>
      <dgm:t>
        <a:bodyPr/>
        <a:lstStyle/>
        <a:p>
          <a:endParaRPr lang="ro-RO"/>
        </a:p>
      </dgm:t>
    </dgm:pt>
    <dgm:pt modelId="{CEFAEAF0-78C2-488E-82FF-D6061880F022}" type="pres">
      <dgm:prSet presAssocID="{C6E56E95-0E98-4228-97C1-50A5F3AFF167}" presName="CompostProcess" presStyleCnt="0">
        <dgm:presLayoutVars>
          <dgm:dir/>
          <dgm:resizeHandles val="exact"/>
        </dgm:presLayoutVars>
      </dgm:prSet>
      <dgm:spPr/>
      <dgm:t>
        <a:bodyPr/>
        <a:lstStyle/>
        <a:p>
          <a:endParaRPr lang="ro-RO"/>
        </a:p>
      </dgm:t>
    </dgm:pt>
    <dgm:pt modelId="{616E98B5-4D35-4033-AA63-FC239D2E1EA1}" type="pres">
      <dgm:prSet presAssocID="{C6E56E95-0E98-4228-97C1-50A5F3AFF167}" presName="arrow" presStyleLbl="bgShp" presStyleIdx="0" presStyleCnt="1"/>
      <dgm:spPr/>
    </dgm:pt>
    <dgm:pt modelId="{32F6F382-75B9-4488-93C3-C0D94107DCFE}" type="pres">
      <dgm:prSet presAssocID="{C6E56E95-0E98-4228-97C1-50A5F3AFF167}" presName="linearProcess" presStyleCnt="0"/>
      <dgm:spPr/>
    </dgm:pt>
    <dgm:pt modelId="{D4D6E938-D4E3-40AF-BCC0-9E809D120217}" type="pres">
      <dgm:prSet presAssocID="{B21461E0-FE97-4EC9-9F4E-27CC7579C59B}" presName="textNode" presStyleLbl="node1" presStyleIdx="0" presStyleCnt="3">
        <dgm:presLayoutVars>
          <dgm:bulletEnabled val="1"/>
        </dgm:presLayoutVars>
      </dgm:prSet>
      <dgm:spPr/>
      <dgm:t>
        <a:bodyPr/>
        <a:lstStyle/>
        <a:p>
          <a:endParaRPr lang="ro-RO"/>
        </a:p>
      </dgm:t>
    </dgm:pt>
    <dgm:pt modelId="{E71E17C9-A191-416C-B5BB-A2B359532364}" type="pres">
      <dgm:prSet presAssocID="{3CD5CE33-3E36-4C12-B746-6EBA6B25CC17}" presName="sibTrans" presStyleCnt="0"/>
      <dgm:spPr/>
    </dgm:pt>
    <dgm:pt modelId="{707F8D42-3E78-4BFE-9024-7E88B71B1BD5}" type="pres">
      <dgm:prSet presAssocID="{7544FCD9-4724-48CE-9EF2-3911DB4C01A1}" presName="textNode" presStyleLbl="node1" presStyleIdx="1" presStyleCnt="3">
        <dgm:presLayoutVars>
          <dgm:bulletEnabled val="1"/>
        </dgm:presLayoutVars>
      </dgm:prSet>
      <dgm:spPr/>
      <dgm:t>
        <a:bodyPr/>
        <a:lstStyle/>
        <a:p>
          <a:endParaRPr lang="ro-RO"/>
        </a:p>
      </dgm:t>
    </dgm:pt>
    <dgm:pt modelId="{E8485DD0-C18B-4C0F-82B4-322328BF5C38}" type="pres">
      <dgm:prSet presAssocID="{33103626-96C5-414E-81D1-D13D7F2CAC62}" presName="sibTrans" presStyleCnt="0"/>
      <dgm:spPr/>
    </dgm:pt>
    <dgm:pt modelId="{9315040C-9A1C-482D-9976-2B2CE6E349D2}" type="pres">
      <dgm:prSet presAssocID="{7A4759E8-5CB5-47B8-BA4F-320BD91B3905}" presName="textNode" presStyleLbl="node1" presStyleIdx="2" presStyleCnt="3">
        <dgm:presLayoutVars>
          <dgm:bulletEnabled val="1"/>
        </dgm:presLayoutVars>
      </dgm:prSet>
      <dgm:spPr/>
      <dgm:t>
        <a:bodyPr/>
        <a:lstStyle/>
        <a:p>
          <a:endParaRPr lang="ro-RO"/>
        </a:p>
      </dgm:t>
    </dgm:pt>
  </dgm:ptLst>
  <dgm:cxnLst>
    <dgm:cxn modelId="{E7A56538-7909-4F58-B921-B50B12FF9078}" type="presOf" srcId="{7A4759E8-5CB5-47B8-BA4F-320BD91B3905}" destId="{9315040C-9A1C-482D-9976-2B2CE6E349D2}" srcOrd="0" destOrd="0" presId="urn:microsoft.com/office/officeart/2005/8/layout/hProcess9"/>
    <dgm:cxn modelId="{6481F288-B695-4D1F-A4FD-7EBD5879BC42}" srcId="{C6E56E95-0E98-4228-97C1-50A5F3AFF167}" destId="{7544FCD9-4724-48CE-9EF2-3911DB4C01A1}" srcOrd="1" destOrd="0" parTransId="{948B0E75-3D97-4D90-8A7C-BD9B1CBBF556}" sibTransId="{33103626-96C5-414E-81D1-D13D7F2CAC62}"/>
    <dgm:cxn modelId="{A40CFB02-EC98-42A9-8361-004A4FED47CB}" srcId="{C6E56E95-0E98-4228-97C1-50A5F3AFF167}" destId="{7A4759E8-5CB5-47B8-BA4F-320BD91B3905}" srcOrd="2" destOrd="0" parTransId="{DB32D241-F35C-4F74-B893-1C32C52E63FB}" sibTransId="{39C6C6AA-7BD5-4324-9EB7-5B1A166DD419}"/>
    <dgm:cxn modelId="{23AEB1E1-CF49-4026-9119-8A50179638C3}" srcId="{C6E56E95-0E98-4228-97C1-50A5F3AFF167}" destId="{B21461E0-FE97-4EC9-9F4E-27CC7579C59B}" srcOrd="0" destOrd="0" parTransId="{BC105E75-85D0-4415-8CFE-5766A8A4740A}" sibTransId="{3CD5CE33-3E36-4C12-B746-6EBA6B25CC17}"/>
    <dgm:cxn modelId="{0BD10481-FE9A-44A9-AF24-C170ACF279B6}" type="presOf" srcId="{B21461E0-FE97-4EC9-9F4E-27CC7579C59B}" destId="{D4D6E938-D4E3-40AF-BCC0-9E809D120217}" srcOrd="0" destOrd="0" presId="urn:microsoft.com/office/officeart/2005/8/layout/hProcess9"/>
    <dgm:cxn modelId="{55FB7B8A-BD8D-4819-BFB8-8DCF390C5525}" type="presOf" srcId="{7544FCD9-4724-48CE-9EF2-3911DB4C01A1}" destId="{707F8D42-3E78-4BFE-9024-7E88B71B1BD5}" srcOrd="0" destOrd="0" presId="urn:microsoft.com/office/officeart/2005/8/layout/hProcess9"/>
    <dgm:cxn modelId="{08511C2A-CC19-466F-8D5C-4A1428C5584E}" type="presOf" srcId="{C6E56E95-0E98-4228-97C1-50A5F3AFF167}" destId="{CEFAEAF0-78C2-488E-82FF-D6061880F022}" srcOrd="0" destOrd="0" presId="urn:microsoft.com/office/officeart/2005/8/layout/hProcess9"/>
    <dgm:cxn modelId="{F84CD7F1-9C3B-41AE-AB3E-41A9041043D4}" type="presParOf" srcId="{CEFAEAF0-78C2-488E-82FF-D6061880F022}" destId="{616E98B5-4D35-4033-AA63-FC239D2E1EA1}" srcOrd="0" destOrd="0" presId="urn:microsoft.com/office/officeart/2005/8/layout/hProcess9"/>
    <dgm:cxn modelId="{62BD4453-3DE9-4AA9-A194-E82A0A06CA31}" type="presParOf" srcId="{CEFAEAF0-78C2-488E-82FF-D6061880F022}" destId="{32F6F382-75B9-4488-93C3-C0D94107DCFE}" srcOrd="1" destOrd="0" presId="urn:microsoft.com/office/officeart/2005/8/layout/hProcess9"/>
    <dgm:cxn modelId="{4825F986-DF80-46A4-8DA9-E5777689635A}" type="presParOf" srcId="{32F6F382-75B9-4488-93C3-C0D94107DCFE}" destId="{D4D6E938-D4E3-40AF-BCC0-9E809D120217}" srcOrd="0" destOrd="0" presId="urn:microsoft.com/office/officeart/2005/8/layout/hProcess9"/>
    <dgm:cxn modelId="{A11CAE21-2196-471F-81C2-122A8CE79F92}" type="presParOf" srcId="{32F6F382-75B9-4488-93C3-C0D94107DCFE}" destId="{E71E17C9-A191-416C-B5BB-A2B359532364}" srcOrd="1" destOrd="0" presId="urn:microsoft.com/office/officeart/2005/8/layout/hProcess9"/>
    <dgm:cxn modelId="{11C0C8A8-2CF9-4A5D-9904-435DB9CBA9EC}" type="presParOf" srcId="{32F6F382-75B9-4488-93C3-C0D94107DCFE}" destId="{707F8D42-3E78-4BFE-9024-7E88B71B1BD5}" srcOrd="2" destOrd="0" presId="urn:microsoft.com/office/officeart/2005/8/layout/hProcess9"/>
    <dgm:cxn modelId="{1A0A2393-2F2D-4D32-85A4-C9D7CC8D7DBA}" type="presParOf" srcId="{32F6F382-75B9-4488-93C3-C0D94107DCFE}" destId="{E8485DD0-C18B-4C0F-82B4-322328BF5C38}" srcOrd="3" destOrd="0" presId="urn:microsoft.com/office/officeart/2005/8/layout/hProcess9"/>
    <dgm:cxn modelId="{56E9D57B-30EE-4054-BE98-C7760EF30541}" type="presParOf" srcId="{32F6F382-75B9-4488-93C3-C0D94107DCFE}" destId="{9315040C-9A1C-482D-9976-2B2CE6E349D2}"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148241B-706F-49F1-B84C-374221E27BD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o-RO"/>
        </a:p>
      </dgm:t>
    </dgm:pt>
    <dgm:pt modelId="{3189027E-F925-4C5B-BD7A-73CD8FA4AC5E}">
      <dgm:prSet/>
      <dgm:spPr/>
      <dgm:t>
        <a:bodyPr/>
        <a:lstStyle/>
        <a:p>
          <a:pPr rtl="0"/>
          <a:r>
            <a:rPr lang="en-GB" dirty="0" smtClean="0"/>
            <a:t>In order to validate the expenditures and obtain reimbursement of the eligible amounts by the Romanian partners in the projects, the controllers will check the supporting documents, following the cumulative fulfilment of all eligibility conditions, based on the national and European legislation, the Approved Grant Contract, the Approved Budget, the instructions of the Managing Authority.</a:t>
          </a:r>
          <a:endParaRPr lang="en-GB" dirty="0"/>
        </a:p>
      </dgm:t>
    </dgm:pt>
    <dgm:pt modelId="{549F5784-6703-41FD-ACD9-F18CD4E96709}" type="parTrans" cxnId="{3BCA54A6-C831-48D0-B358-AE6191211A09}">
      <dgm:prSet/>
      <dgm:spPr/>
      <dgm:t>
        <a:bodyPr/>
        <a:lstStyle/>
        <a:p>
          <a:endParaRPr lang="ro-RO"/>
        </a:p>
      </dgm:t>
    </dgm:pt>
    <dgm:pt modelId="{194F1DEA-2151-4A3D-BA44-4E1B5FF90FBF}" type="sibTrans" cxnId="{3BCA54A6-C831-48D0-B358-AE6191211A09}">
      <dgm:prSet/>
      <dgm:spPr/>
      <dgm:t>
        <a:bodyPr/>
        <a:lstStyle/>
        <a:p>
          <a:endParaRPr lang="ro-RO"/>
        </a:p>
      </dgm:t>
    </dgm:pt>
    <dgm:pt modelId="{71E10C3A-3FF9-4D53-B218-B90B1F89205F}">
      <dgm:prSet/>
      <dgm:spPr/>
      <dgm:t>
        <a:bodyPr/>
        <a:lstStyle/>
        <a:p>
          <a:pPr rtl="0"/>
          <a:r>
            <a:rPr lang="en-GB" dirty="0" smtClean="0"/>
            <a:t>Additional information may be requested through clarification letters and / or emails during the control, in which case the control term will be suspended until the requested information is received.</a:t>
          </a:r>
          <a:endParaRPr lang="en-GB" dirty="0"/>
        </a:p>
      </dgm:t>
    </dgm:pt>
    <dgm:pt modelId="{19274861-0DE3-4AF1-923E-5397E2513AED}" type="parTrans" cxnId="{A2B410F7-02A3-400B-BE5B-FA31214D1938}">
      <dgm:prSet/>
      <dgm:spPr/>
      <dgm:t>
        <a:bodyPr/>
        <a:lstStyle/>
        <a:p>
          <a:endParaRPr lang="ro-RO"/>
        </a:p>
      </dgm:t>
    </dgm:pt>
    <dgm:pt modelId="{188572D1-5898-4280-8D24-FF7779B67A57}" type="sibTrans" cxnId="{A2B410F7-02A3-400B-BE5B-FA31214D1938}">
      <dgm:prSet/>
      <dgm:spPr/>
      <dgm:t>
        <a:bodyPr/>
        <a:lstStyle/>
        <a:p>
          <a:endParaRPr lang="ro-RO"/>
        </a:p>
      </dgm:t>
    </dgm:pt>
    <dgm:pt modelId="{A87712C3-F59A-4C97-BB3B-007D8A738477}" type="pres">
      <dgm:prSet presAssocID="{0148241B-706F-49F1-B84C-374221E27BDF}" presName="linear" presStyleCnt="0">
        <dgm:presLayoutVars>
          <dgm:animLvl val="lvl"/>
          <dgm:resizeHandles val="exact"/>
        </dgm:presLayoutVars>
      </dgm:prSet>
      <dgm:spPr/>
      <dgm:t>
        <a:bodyPr/>
        <a:lstStyle/>
        <a:p>
          <a:endParaRPr lang="ro-RO"/>
        </a:p>
      </dgm:t>
    </dgm:pt>
    <dgm:pt modelId="{C6F62CF9-7590-417E-B2BE-D61ACC648EC2}" type="pres">
      <dgm:prSet presAssocID="{3189027E-F925-4C5B-BD7A-73CD8FA4AC5E}" presName="parentText" presStyleLbl="node1" presStyleIdx="0" presStyleCnt="2">
        <dgm:presLayoutVars>
          <dgm:chMax val="0"/>
          <dgm:bulletEnabled val="1"/>
        </dgm:presLayoutVars>
      </dgm:prSet>
      <dgm:spPr/>
      <dgm:t>
        <a:bodyPr/>
        <a:lstStyle/>
        <a:p>
          <a:endParaRPr lang="ro-RO"/>
        </a:p>
      </dgm:t>
    </dgm:pt>
    <dgm:pt modelId="{8025910F-ADE6-4B55-A6EF-1E03D0C9E5F5}" type="pres">
      <dgm:prSet presAssocID="{194F1DEA-2151-4A3D-BA44-4E1B5FF90FBF}" presName="spacer" presStyleCnt="0"/>
      <dgm:spPr/>
    </dgm:pt>
    <dgm:pt modelId="{C8F92561-5531-4E6A-9DA9-5F7C56C66098}" type="pres">
      <dgm:prSet presAssocID="{71E10C3A-3FF9-4D53-B218-B90B1F89205F}" presName="parentText" presStyleLbl="node1" presStyleIdx="1" presStyleCnt="2">
        <dgm:presLayoutVars>
          <dgm:chMax val="0"/>
          <dgm:bulletEnabled val="1"/>
        </dgm:presLayoutVars>
      </dgm:prSet>
      <dgm:spPr/>
      <dgm:t>
        <a:bodyPr/>
        <a:lstStyle/>
        <a:p>
          <a:endParaRPr lang="ro-RO"/>
        </a:p>
      </dgm:t>
    </dgm:pt>
  </dgm:ptLst>
  <dgm:cxnLst>
    <dgm:cxn modelId="{A2B410F7-02A3-400B-BE5B-FA31214D1938}" srcId="{0148241B-706F-49F1-B84C-374221E27BDF}" destId="{71E10C3A-3FF9-4D53-B218-B90B1F89205F}" srcOrd="1" destOrd="0" parTransId="{19274861-0DE3-4AF1-923E-5397E2513AED}" sibTransId="{188572D1-5898-4280-8D24-FF7779B67A57}"/>
    <dgm:cxn modelId="{394BC14C-EB83-49C7-8E2C-E6741FBF8084}" type="presOf" srcId="{3189027E-F925-4C5B-BD7A-73CD8FA4AC5E}" destId="{C6F62CF9-7590-417E-B2BE-D61ACC648EC2}" srcOrd="0" destOrd="0" presId="urn:microsoft.com/office/officeart/2005/8/layout/vList2"/>
    <dgm:cxn modelId="{3BCA54A6-C831-48D0-B358-AE6191211A09}" srcId="{0148241B-706F-49F1-B84C-374221E27BDF}" destId="{3189027E-F925-4C5B-BD7A-73CD8FA4AC5E}" srcOrd="0" destOrd="0" parTransId="{549F5784-6703-41FD-ACD9-F18CD4E96709}" sibTransId="{194F1DEA-2151-4A3D-BA44-4E1B5FF90FBF}"/>
    <dgm:cxn modelId="{07ACE687-6D73-413E-961C-5A4D6FB06A34}" type="presOf" srcId="{71E10C3A-3FF9-4D53-B218-B90B1F89205F}" destId="{C8F92561-5531-4E6A-9DA9-5F7C56C66098}" srcOrd="0" destOrd="0" presId="urn:microsoft.com/office/officeart/2005/8/layout/vList2"/>
    <dgm:cxn modelId="{2D97DFFB-BEEB-4F5D-AA2C-B4B9CC2C192D}" type="presOf" srcId="{0148241B-706F-49F1-B84C-374221E27BDF}" destId="{A87712C3-F59A-4C97-BB3B-007D8A738477}" srcOrd="0" destOrd="0" presId="urn:microsoft.com/office/officeart/2005/8/layout/vList2"/>
    <dgm:cxn modelId="{26C279FC-427C-4BD2-BAC6-356506011073}" type="presParOf" srcId="{A87712C3-F59A-4C97-BB3B-007D8A738477}" destId="{C6F62CF9-7590-417E-B2BE-D61ACC648EC2}" srcOrd="0" destOrd="0" presId="urn:microsoft.com/office/officeart/2005/8/layout/vList2"/>
    <dgm:cxn modelId="{76841364-3F0E-4A70-95B9-F72544AAB2B5}" type="presParOf" srcId="{A87712C3-F59A-4C97-BB3B-007D8A738477}" destId="{8025910F-ADE6-4B55-A6EF-1E03D0C9E5F5}" srcOrd="1" destOrd="0" presId="urn:microsoft.com/office/officeart/2005/8/layout/vList2"/>
    <dgm:cxn modelId="{1A29455C-1830-41DD-AEE2-80B652C74697}" type="presParOf" srcId="{A87712C3-F59A-4C97-BB3B-007D8A738477}" destId="{C8F92561-5531-4E6A-9DA9-5F7C56C66098}"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71D934D-A99B-4AB6-A1CB-6205F1664A87}"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ro-RO"/>
        </a:p>
      </dgm:t>
    </dgm:pt>
    <dgm:pt modelId="{6752B754-EC42-4ACC-A648-89B2B8A9E92E}">
      <dgm:prSet custT="1"/>
      <dgm:spPr/>
      <dgm:t>
        <a:bodyPr/>
        <a:lstStyle/>
        <a:p>
          <a:pPr rtl="0"/>
          <a:r>
            <a:rPr lang="en-GB" sz="1400" dirty="0" smtClean="0"/>
            <a:t>Ensures that the data contained in the reporting documents developed and submitted by the Lead beneficiary/ </a:t>
          </a:r>
          <a:r>
            <a:rPr lang="en-GB" sz="1400" dirty="0" smtClean="0">
              <a:solidFill>
                <a:schemeClr val="bg1"/>
              </a:solidFill>
            </a:rPr>
            <a:t>Beneficiary  are in compliance with the reality ;</a:t>
          </a:r>
          <a:endParaRPr lang="en-GB" sz="1400" dirty="0">
            <a:solidFill>
              <a:schemeClr val="bg1"/>
            </a:solidFill>
          </a:endParaRPr>
        </a:p>
      </dgm:t>
    </dgm:pt>
    <dgm:pt modelId="{5E384C2B-19CD-4864-A6A7-E3AA76C84FA7}" type="parTrans" cxnId="{36226F88-0980-4332-A0D2-9F2A769EFD4F}">
      <dgm:prSet/>
      <dgm:spPr/>
      <dgm:t>
        <a:bodyPr/>
        <a:lstStyle/>
        <a:p>
          <a:endParaRPr lang="ro-RO" sz="1400"/>
        </a:p>
      </dgm:t>
    </dgm:pt>
    <dgm:pt modelId="{3EC5E752-53D2-4A21-B14B-644FE56C58C5}" type="sibTrans" cxnId="{36226F88-0980-4332-A0D2-9F2A769EFD4F}">
      <dgm:prSet/>
      <dgm:spPr/>
      <dgm:t>
        <a:bodyPr/>
        <a:lstStyle/>
        <a:p>
          <a:endParaRPr lang="ro-RO" sz="1400"/>
        </a:p>
      </dgm:t>
    </dgm:pt>
    <dgm:pt modelId="{CF1A463C-EFB3-4255-B325-082CA989C1AD}">
      <dgm:prSet custT="1"/>
      <dgm:spPr/>
      <dgm:t>
        <a:bodyPr/>
        <a:lstStyle/>
        <a:p>
          <a:pPr rtl="0"/>
          <a:r>
            <a:rPr lang="en-GB" sz="1400" dirty="0" smtClean="0"/>
            <a:t>Ensures that project-related expenses are recorded in the beneficiary's accounts </a:t>
          </a:r>
          <a:r>
            <a:rPr lang="en-GB" sz="1400" dirty="0" smtClean="0">
              <a:solidFill>
                <a:schemeClr val="bg1"/>
              </a:solidFill>
            </a:rPr>
            <a:t>using</a:t>
          </a:r>
          <a:r>
            <a:rPr lang="en-GB" sz="1400" dirty="0" smtClean="0">
              <a:solidFill>
                <a:srgbClr val="FF0000"/>
              </a:solidFill>
            </a:rPr>
            <a:t> </a:t>
          </a:r>
          <a:r>
            <a:rPr lang="en-GB" sz="1400" dirty="0" smtClean="0"/>
            <a:t> distinct analytical accounts;</a:t>
          </a:r>
          <a:endParaRPr lang="en-GB" sz="1400" dirty="0"/>
        </a:p>
      </dgm:t>
    </dgm:pt>
    <dgm:pt modelId="{E34BD435-3F4B-498C-B8E5-5C89F8EF7784}" type="parTrans" cxnId="{B0EE2F46-918C-45C9-A66E-86B6405A3D6C}">
      <dgm:prSet/>
      <dgm:spPr/>
      <dgm:t>
        <a:bodyPr/>
        <a:lstStyle/>
        <a:p>
          <a:endParaRPr lang="ro-RO" sz="1400"/>
        </a:p>
      </dgm:t>
    </dgm:pt>
    <dgm:pt modelId="{AB5CA42F-0E90-4C1E-ACFD-B1DD47D130B8}" type="sibTrans" cxnId="{B0EE2F46-918C-45C9-A66E-86B6405A3D6C}">
      <dgm:prSet/>
      <dgm:spPr/>
      <dgm:t>
        <a:bodyPr/>
        <a:lstStyle/>
        <a:p>
          <a:endParaRPr lang="ro-RO" sz="1400"/>
        </a:p>
      </dgm:t>
    </dgm:pt>
    <dgm:pt modelId="{CB0C33EE-78CF-4286-BA6D-120CA2D4E408}">
      <dgm:prSet custT="1"/>
      <dgm:spPr/>
      <dgm:t>
        <a:bodyPr/>
        <a:lstStyle/>
        <a:p>
          <a:pPr rtl="0"/>
          <a:r>
            <a:rPr lang="en-GB" sz="1400" dirty="0" smtClean="0"/>
            <a:t>Checks the originals of the supporting documents (invoices and other documents);</a:t>
          </a:r>
          <a:endParaRPr lang="en-GB" sz="1400" dirty="0"/>
        </a:p>
      </dgm:t>
    </dgm:pt>
    <dgm:pt modelId="{A7E56824-080A-4CC9-936A-47304890F138}" type="parTrans" cxnId="{C4A31AC5-BC52-4A36-B23B-AF378CC004FF}">
      <dgm:prSet/>
      <dgm:spPr/>
      <dgm:t>
        <a:bodyPr/>
        <a:lstStyle/>
        <a:p>
          <a:endParaRPr lang="ro-RO" sz="1400"/>
        </a:p>
      </dgm:t>
    </dgm:pt>
    <dgm:pt modelId="{746A0F0B-363F-42A0-B98A-39DEF750226F}" type="sibTrans" cxnId="{C4A31AC5-BC52-4A36-B23B-AF378CC004FF}">
      <dgm:prSet/>
      <dgm:spPr/>
      <dgm:t>
        <a:bodyPr/>
        <a:lstStyle/>
        <a:p>
          <a:endParaRPr lang="ro-RO" sz="1400"/>
        </a:p>
      </dgm:t>
    </dgm:pt>
    <dgm:pt modelId="{B258CCD0-63D4-492A-8064-88117733B895}">
      <dgm:prSet custT="1"/>
      <dgm:spPr/>
      <dgm:t>
        <a:bodyPr/>
        <a:lstStyle/>
        <a:p>
          <a:pPr rtl="0"/>
          <a:r>
            <a:rPr lang="en-GB" sz="1400" dirty="0" smtClean="0"/>
            <a:t>Ensures compliance with the original of the supporting documents submitted;</a:t>
          </a:r>
          <a:endParaRPr lang="en-GB" sz="1400" dirty="0"/>
        </a:p>
      </dgm:t>
    </dgm:pt>
    <dgm:pt modelId="{BA31AAF6-0E97-488D-9EE3-4615654B1A79}" type="parTrans" cxnId="{F7DE007F-5A86-4BE3-A956-5126FFD51E68}">
      <dgm:prSet/>
      <dgm:spPr/>
      <dgm:t>
        <a:bodyPr/>
        <a:lstStyle/>
        <a:p>
          <a:endParaRPr lang="ro-RO" sz="1400"/>
        </a:p>
      </dgm:t>
    </dgm:pt>
    <dgm:pt modelId="{76B21E92-E24F-4B6A-97A2-D8C399FB0152}" type="sibTrans" cxnId="{F7DE007F-5A86-4BE3-A956-5126FFD51E68}">
      <dgm:prSet/>
      <dgm:spPr/>
      <dgm:t>
        <a:bodyPr/>
        <a:lstStyle/>
        <a:p>
          <a:endParaRPr lang="ro-RO" sz="1400"/>
        </a:p>
      </dgm:t>
    </dgm:pt>
    <dgm:pt modelId="{2AB9F7BB-6836-4C0D-9707-012A1A6DA6DF}">
      <dgm:prSet custT="1"/>
      <dgm:spPr/>
      <dgm:t>
        <a:bodyPr/>
        <a:lstStyle/>
        <a:p>
          <a:pPr rtl="0"/>
          <a:r>
            <a:rPr lang="en-GB" sz="1400" dirty="0" smtClean="0"/>
            <a:t>Verifies the procurement documents in original;</a:t>
          </a:r>
          <a:endParaRPr lang="en-GB" sz="1400" dirty="0"/>
        </a:p>
      </dgm:t>
    </dgm:pt>
    <dgm:pt modelId="{FAF9B6EC-7E1E-4405-B563-9C035DBB0AC8}" type="parTrans" cxnId="{A95D817B-1B30-4AEF-A368-2AF24F8DC962}">
      <dgm:prSet/>
      <dgm:spPr/>
      <dgm:t>
        <a:bodyPr/>
        <a:lstStyle/>
        <a:p>
          <a:endParaRPr lang="ro-RO" sz="1400"/>
        </a:p>
      </dgm:t>
    </dgm:pt>
    <dgm:pt modelId="{D5AF7400-BF05-447C-A76D-37665F1F7632}" type="sibTrans" cxnId="{A95D817B-1B30-4AEF-A368-2AF24F8DC962}">
      <dgm:prSet/>
      <dgm:spPr/>
      <dgm:t>
        <a:bodyPr/>
        <a:lstStyle/>
        <a:p>
          <a:endParaRPr lang="ro-RO" sz="1400"/>
        </a:p>
      </dgm:t>
    </dgm:pt>
    <dgm:pt modelId="{2D799A7C-887E-4C75-BCE1-083D3F920254}">
      <dgm:prSet custT="1"/>
      <dgm:spPr/>
      <dgm:t>
        <a:bodyPr/>
        <a:lstStyle/>
        <a:p>
          <a:pPr rtl="0"/>
          <a:r>
            <a:rPr lang="en-GB" sz="1400" dirty="0" smtClean="0"/>
            <a:t>Verifies the supply of purchased goods, the provision of services, existence of works and the fact that they are used for project activities as described in the Grant Contract;</a:t>
          </a:r>
          <a:endParaRPr lang="en-GB" sz="1400" dirty="0"/>
        </a:p>
      </dgm:t>
    </dgm:pt>
    <dgm:pt modelId="{915F4B2F-8D14-44B8-A002-21F3F028AF5B}" type="parTrans" cxnId="{3D1FF61A-65E9-4222-A566-996004DE43A1}">
      <dgm:prSet/>
      <dgm:spPr/>
      <dgm:t>
        <a:bodyPr/>
        <a:lstStyle/>
        <a:p>
          <a:endParaRPr lang="ro-RO" sz="1400"/>
        </a:p>
      </dgm:t>
    </dgm:pt>
    <dgm:pt modelId="{D43ED048-5F6B-4142-812E-567683F89F8A}" type="sibTrans" cxnId="{3D1FF61A-65E9-4222-A566-996004DE43A1}">
      <dgm:prSet/>
      <dgm:spPr/>
      <dgm:t>
        <a:bodyPr/>
        <a:lstStyle/>
        <a:p>
          <a:endParaRPr lang="ro-RO" sz="1400"/>
        </a:p>
      </dgm:t>
    </dgm:pt>
    <dgm:pt modelId="{2924257A-1D0D-4209-8F2A-73AB6C470C4B}">
      <dgm:prSet custT="1"/>
      <dgm:spPr/>
      <dgm:t>
        <a:bodyPr/>
        <a:lstStyle/>
        <a:p>
          <a:pPr rtl="0"/>
          <a:r>
            <a:rPr lang="en-GB" sz="1400" dirty="0" smtClean="0"/>
            <a:t>Verifies the existence and compliance of the Visual Identity Elements with the Program rules;</a:t>
          </a:r>
          <a:endParaRPr lang="en-GB" sz="1400" dirty="0"/>
        </a:p>
      </dgm:t>
    </dgm:pt>
    <dgm:pt modelId="{C724F014-09B0-4732-B4D0-85040212C052}" type="parTrans" cxnId="{67028A74-02A8-4D1C-9EB4-3D1BD978B0E3}">
      <dgm:prSet/>
      <dgm:spPr/>
      <dgm:t>
        <a:bodyPr/>
        <a:lstStyle/>
        <a:p>
          <a:endParaRPr lang="ro-RO" sz="1400"/>
        </a:p>
      </dgm:t>
    </dgm:pt>
    <dgm:pt modelId="{77B395DC-01FF-4568-996F-14039BF49551}" type="sibTrans" cxnId="{67028A74-02A8-4D1C-9EB4-3D1BD978B0E3}">
      <dgm:prSet/>
      <dgm:spPr/>
      <dgm:t>
        <a:bodyPr/>
        <a:lstStyle/>
        <a:p>
          <a:endParaRPr lang="ro-RO" sz="1400"/>
        </a:p>
      </dgm:t>
    </dgm:pt>
    <dgm:pt modelId="{2116F4B8-E789-422A-B7E0-E74C9ACFEC03}">
      <dgm:prSet custT="1"/>
      <dgm:spPr/>
      <dgm:t>
        <a:bodyPr/>
        <a:lstStyle/>
        <a:p>
          <a:pPr rtl="0"/>
          <a:r>
            <a:rPr lang="en-GB" sz="1400" dirty="0" smtClean="0"/>
            <a:t>Checks to avoid double financing of spending with other European funds (code of the project and the requested value applied on the original invoice)</a:t>
          </a:r>
          <a:endParaRPr lang="en-GB" sz="1400" dirty="0"/>
        </a:p>
      </dgm:t>
    </dgm:pt>
    <dgm:pt modelId="{FC3AFC0A-975C-4F4D-9284-EF8989275184}" type="parTrans" cxnId="{EDB2C247-56EC-44E4-B139-16D13DA3D069}">
      <dgm:prSet/>
      <dgm:spPr/>
      <dgm:t>
        <a:bodyPr/>
        <a:lstStyle/>
        <a:p>
          <a:endParaRPr lang="ro-RO" sz="1400"/>
        </a:p>
      </dgm:t>
    </dgm:pt>
    <dgm:pt modelId="{BB3EF4A8-F1F5-4D93-9F9C-7DC3B2318DF2}" type="sibTrans" cxnId="{EDB2C247-56EC-44E4-B139-16D13DA3D069}">
      <dgm:prSet/>
      <dgm:spPr/>
      <dgm:t>
        <a:bodyPr/>
        <a:lstStyle/>
        <a:p>
          <a:endParaRPr lang="ro-RO" sz="1400"/>
        </a:p>
      </dgm:t>
    </dgm:pt>
    <dgm:pt modelId="{692D3B2C-68F4-4E78-93BA-5AF209984887}" type="pres">
      <dgm:prSet presAssocID="{871D934D-A99B-4AB6-A1CB-6205F1664A87}" presName="diagram" presStyleCnt="0">
        <dgm:presLayoutVars>
          <dgm:dir/>
          <dgm:resizeHandles val="exact"/>
        </dgm:presLayoutVars>
      </dgm:prSet>
      <dgm:spPr/>
      <dgm:t>
        <a:bodyPr/>
        <a:lstStyle/>
        <a:p>
          <a:endParaRPr lang="ro-RO"/>
        </a:p>
      </dgm:t>
    </dgm:pt>
    <dgm:pt modelId="{BB4683DB-C7AC-4240-AFA8-7E3322EA63A4}" type="pres">
      <dgm:prSet presAssocID="{6752B754-EC42-4ACC-A648-89B2B8A9E92E}" presName="node" presStyleLbl="node1" presStyleIdx="0" presStyleCnt="8">
        <dgm:presLayoutVars>
          <dgm:bulletEnabled val="1"/>
        </dgm:presLayoutVars>
      </dgm:prSet>
      <dgm:spPr/>
      <dgm:t>
        <a:bodyPr/>
        <a:lstStyle/>
        <a:p>
          <a:endParaRPr lang="ro-RO"/>
        </a:p>
      </dgm:t>
    </dgm:pt>
    <dgm:pt modelId="{7023FF37-F3FF-4B11-B228-A944BCC3BC4B}" type="pres">
      <dgm:prSet presAssocID="{3EC5E752-53D2-4A21-B14B-644FE56C58C5}" presName="sibTrans" presStyleCnt="0"/>
      <dgm:spPr/>
    </dgm:pt>
    <dgm:pt modelId="{D30256A7-60A5-4614-8E5F-C939BCB422DE}" type="pres">
      <dgm:prSet presAssocID="{CF1A463C-EFB3-4255-B325-082CA989C1AD}" presName="node" presStyleLbl="node1" presStyleIdx="1" presStyleCnt="8">
        <dgm:presLayoutVars>
          <dgm:bulletEnabled val="1"/>
        </dgm:presLayoutVars>
      </dgm:prSet>
      <dgm:spPr/>
      <dgm:t>
        <a:bodyPr/>
        <a:lstStyle/>
        <a:p>
          <a:endParaRPr lang="ro-RO"/>
        </a:p>
      </dgm:t>
    </dgm:pt>
    <dgm:pt modelId="{446F35FD-3F87-4015-824E-EC9A43A49565}" type="pres">
      <dgm:prSet presAssocID="{AB5CA42F-0E90-4C1E-ACFD-B1DD47D130B8}" presName="sibTrans" presStyleCnt="0"/>
      <dgm:spPr/>
    </dgm:pt>
    <dgm:pt modelId="{E5914FAE-012A-4EC4-B55D-A044180AC686}" type="pres">
      <dgm:prSet presAssocID="{CB0C33EE-78CF-4286-BA6D-120CA2D4E408}" presName="node" presStyleLbl="node1" presStyleIdx="2" presStyleCnt="8">
        <dgm:presLayoutVars>
          <dgm:bulletEnabled val="1"/>
        </dgm:presLayoutVars>
      </dgm:prSet>
      <dgm:spPr/>
      <dgm:t>
        <a:bodyPr/>
        <a:lstStyle/>
        <a:p>
          <a:endParaRPr lang="ro-RO"/>
        </a:p>
      </dgm:t>
    </dgm:pt>
    <dgm:pt modelId="{8C1544E5-73D4-4C62-A786-38A94B6CD3D9}" type="pres">
      <dgm:prSet presAssocID="{746A0F0B-363F-42A0-B98A-39DEF750226F}" presName="sibTrans" presStyleCnt="0"/>
      <dgm:spPr/>
    </dgm:pt>
    <dgm:pt modelId="{8F1346E6-7A60-4359-BE9E-ECE36686A3ED}" type="pres">
      <dgm:prSet presAssocID="{B258CCD0-63D4-492A-8064-88117733B895}" presName="node" presStyleLbl="node1" presStyleIdx="3" presStyleCnt="8">
        <dgm:presLayoutVars>
          <dgm:bulletEnabled val="1"/>
        </dgm:presLayoutVars>
      </dgm:prSet>
      <dgm:spPr/>
      <dgm:t>
        <a:bodyPr/>
        <a:lstStyle/>
        <a:p>
          <a:endParaRPr lang="ro-RO"/>
        </a:p>
      </dgm:t>
    </dgm:pt>
    <dgm:pt modelId="{421EFE29-86B1-487C-8658-CC3B01B48DAC}" type="pres">
      <dgm:prSet presAssocID="{76B21E92-E24F-4B6A-97A2-D8C399FB0152}" presName="sibTrans" presStyleCnt="0"/>
      <dgm:spPr/>
    </dgm:pt>
    <dgm:pt modelId="{3FCC0A7E-57CD-4CF5-B6B9-B852701FD2B9}" type="pres">
      <dgm:prSet presAssocID="{2AB9F7BB-6836-4C0D-9707-012A1A6DA6DF}" presName="node" presStyleLbl="node1" presStyleIdx="4" presStyleCnt="8" custScaleY="116645">
        <dgm:presLayoutVars>
          <dgm:bulletEnabled val="1"/>
        </dgm:presLayoutVars>
      </dgm:prSet>
      <dgm:spPr/>
      <dgm:t>
        <a:bodyPr/>
        <a:lstStyle/>
        <a:p>
          <a:endParaRPr lang="ro-RO"/>
        </a:p>
      </dgm:t>
    </dgm:pt>
    <dgm:pt modelId="{A9AA0A4C-8CD2-4C59-8E42-0297601A8BAB}" type="pres">
      <dgm:prSet presAssocID="{D5AF7400-BF05-447C-A76D-37665F1F7632}" presName="sibTrans" presStyleCnt="0"/>
      <dgm:spPr/>
    </dgm:pt>
    <dgm:pt modelId="{1158FDE6-3579-488F-BFE8-EDD52CB107D6}" type="pres">
      <dgm:prSet presAssocID="{2D799A7C-887E-4C75-BCE1-083D3F920254}" presName="node" presStyleLbl="node1" presStyleIdx="5" presStyleCnt="8" custScaleY="118696">
        <dgm:presLayoutVars>
          <dgm:bulletEnabled val="1"/>
        </dgm:presLayoutVars>
      </dgm:prSet>
      <dgm:spPr/>
      <dgm:t>
        <a:bodyPr/>
        <a:lstStyle/>
        <a:p>
          <a:endParaRPr lang="ro-RO"/>
        </a:p>
      </dgm:t>
    </dgm:pt>
    <dgm:pt modelId="{C939CDFE-73A2-4CE2-8896-2C4E0D853432}" type="pres">
      <dgm:prSet presAssocID="{D43ED048-5F6B-4142-812E-567683F89F8A}" presName="sibTrans" presStyleCnt="0"/>
      <dgm:spPr/>
    </dgm:pt>
    <dgm:pt modelId="{59AFD686-0EDD-4114-A770-55C77377F0D8}" type="pres">
      <dgm:prSet presAssocID="{2924257A-1D0D-4209-8F2A-73AB6C470C4B}" presName="node" presStyleLbl="node1" presStyleIdx="6" presStyleCnt="8" custScaleY="114594">
        <dgm:presLayoutVars>
          <dgm:bulletEnabled val="1"/>
        </dgm:presLayoutVars>
      </dgm:prSet>
      <dgm:spPr/>
      <dgm:t>
        <a:bodyPr/>
        <a:lstStyle/>
        <a:p>
          <a:endParaRPr lang="ro-RO"/>
        </a:p>
      </dgm:t>
    </dgm:pt>
    <dgm:pt modelId="{C04DC9B9-85CF-447D-AE57-AE7A80B5BAD9}" type="pres">
      <dgm:prSet presAssocID="{77B395DC-01FF-4568-996F-14039BF49551}" presName="sibTrans" presStyleCnt="0"/>
      <dgm:spPr/>
    </dgm:pt>
    <dgm:pt modelId="{3A9D4ABC-A2F7-4B95-B4D4-D1AB8ED5FBEE}" type="pres">
      <dgm:prSet presAssocID="{2116F4B8-E789-422A-B7E0-E74C9ACFEC03}" presName="node" presStyleLbl="node1" presStyleIdx="7" presStyleCnt="8" custScaleY="120747">
        <dgm:presLayoutVars>
          <dgm:bulletEnabled val="1"/>
        </dgm:presLayoutVars>
      </dgm:prSet>
      <dgm:spPr/>
      <dgm:t>
        <a:bodyPr/>
        <a:lstStyle/>
        <a:p>
          <a:endParaRPr lang="ro-RO"/>
        </a:p>
      </dgm:t>
    </dgm:pt>
  </dgm:ptLst>
  <dgm:cxnLst>
    <dgm:cxn modelId="{70B4C639-99C5-4B72-B50F-DD54A76EF517}" type="presOf" srcId="{B258CCD0-63D4-492A-8064-88117733B895}" destId="{8F1346E6-7A60-4359-BE9E-ECE36686A3ED}" srcOrd="0" destOrd="0" presId="urn:microsoft.com/office/officeart/2005/8/layout/default"/>
    <dgm:cxn modelId="{C4A31AC5-BC52-4A36-B23B-AF378CC004FF}" srcId="{871D934D-A99B-4AB6-A1CB-6205F1664A87}" destId="{CB0C33EE-78CF-4286-BA6D-120CA2D4E408}" srcOrd="2" destOrd="0" parTransId="{A7E56824-080A-4CC9-936A-47304890F138}" sibTransId="{746A0F0B-363F-42A0-B98A-39DEF750226F}"/>
    <dgm:cxn modelId="{A95D817B-1B30-4AEF-A368-2AF24F8DC962}" srcId="{871D934D-A99B-4AB6-A1CB-6205F1664A87}" destId="{2AB9F7BB-6836-4C0D-9707-012A1A6DA6DF}" srcOrd="4" destOrd="0" parTransId="{FAF9B6EC-7E1E-4405-B563-9C035DBB0AC8}" sibTransId="{D5AF7400-BF05-447C-A76D-37665F1F7632}"/>
    <dgm:cxn modelId="{6CE62265-31FC-4177-9D44-9D9945B91BE5}" type="presOf" srcId="{6752B754-EC42-4ACC-A648-89B2B8A9E92E}" destId="{BB4683DB-C7AC-4240-AFA8-7E3322EA63A4}" srcOrd="0" destOrd="0" presId="urn:microsoft.com/office/officeart/2005/8/layout/default"/>
    <dgm:cxn modelId="{EDB2C247-56EC-44E4-B139-16D13DA3D069}" srcId="{871D934D-A99B-4AB6-A1CB-6205F1664A87}" destId="{2116F4B8-E789-422A-B7E0-E74C9ACFEC03}" srcOrd="7" destOrd="0" parTransId="{FC3AFC0A-975C-4F4D-9284-EF8989275184}" sibTransId="{BB3EF4A8-F1F5-4D93-9F9C-7DC3B2318DF2}"/>
    <dgm:cxn modelId="{36226F88-0980-4332-A0D2-9F2A769EFD4F}" srcId="{871D934D-A99B-4AB6-A1CB-6205F1664A87}" destId="{6752B754-EC42-4ACC-A648-89B2B8A9E92E}" srcOrd="0" destOrd="0" parTransId="{5E384C2B-19CD-4864-A6A7-E3AA76C84FA7}" sibTransId="{3EC5E752-53D2-4A21-B14B-644FE56C58C5}"/>
    <dgm:cxn modelId="{8C6F0F17-51DE-4DC9-9CA4-E34D672555BE}" type="presOf" srcId="{CF1A463C-EFB3-4255-B325-082CA989C1AD}" destId="{D30256A7-60A5-4614-8E5F-C939BCB422DE}" srcOrd="0" destOrd="0" presId="urn:microsoft.com/office/officeart/2005/8/layout/default"/>
    <dgm:cxn modelId="{1B420663-7E8B-497A-951B-5E673B1458E1}" type="presOf" srcId="{2116F4B8-E789-422A-B7E0-E74C9ACFEC03}" destId="{3A9D4ABC-A2F7-4B95-B4D4-D1AB8ED5FBEE}" srcOrd="0" destOrd="0" presId="urn:microsoft.com/office/officeart/2005/8/layout/default"/>
    <dgm:cxn modelId="{5A5264D9-C182-49D0-97FA-1CBB70DD24D1}" type="presOf" srcId="{871D934D-A99B-4AB6-A1CB-6205F1664A87}" destId="{692D3B2C-68F4-4E78-93BA-5AF209984887}" srcOrd="0" destOrd="0" presId="urn:microsoft.com/office/officeart/2005/8/layout/default"/>
    <dgm:cxn modelId="{8C78178C-3B28-4FC4-93E8-1078EB6F3F75}" type="presOf" srcId="{CB0C33EE-78CF-4286-BA6D-120CA2D4E408}" destId="{E5914FAE-012A-4EC4-B55D-A044180AC686}" srcOrd="0" destOrd="0" presId="urn:microsoft.com/office/officeart/2005/8/layout/default"/>
    <dgm:cxn modelId="{67028A74-02A8-4D1C-9EB4-3D1BD978B0E3}" srcId="{871D934D-A99B-4AB6-A1CB-6205F1664A87}" destId="{2924257A-1D0D-4209-8F2A-73AB6C470C4B}" srcOrd="6" destOrd="0" parTransId="{C724F014-09B0-4732-B4D0-85040212C052}" sibTransId="{77B395DC-01FF-4568-996F-14039BF49551}"/>
    <dgm:cxn modelId="{B9813639-7FDE-4F74-9B24-E08EED42A152}" type="presOf" srcId="{2924257A-1D0D-4209-8F2A-73AB6C470C4B}" destId="{59AFD686-0EDD-4114-A770-55C77377F0D8}" srcOrd="0" destOrd="0" presId="urn:microsoft.com/office/officeart/2005/8/layout/default"/>
    <dgm:cxn modelId="{F7DE007F-5A86-4BE3-A956-5126FFD51E68}" srcId="{871D934D-A99B-4AB6-A1CB-6205F1664A87}" destId="{B258CCD0-63D4-492A-8064-88117733B895}" srcOrd="3" destOrd="0" parTransId="{BA31AAF6-0E97-488D-9EE3-4615654B1A79}" sibTransId="{76B21E92-E24F-4B6A-97A2-D8C399FB0152}"/>
    <dgm:cxn modelId="{3D1FF61A-65E9-4222-A566-996004DE43A1}" srcId="{871D934D-A99B-4AB6-A1CB-6205F1664A87}" destId="{2D799A7C-887E-4C75-BCE1-083D3F920254}" srcOrd="5" destOrd="0" parTransId="{915F4B2F-8D14-44B8-A002-21F3F028AF5B}" sibTransId="{D43ED048-5F6B-4142-812E-567683F89F8A}"/>
    <dgm:cxn modelId="{56D9C06A-2345-41C0-94A7-4D3B6F7A5224}" type="presOf" srcId="{2AB9F7BB-6836-4C0D-9707-012A1A6DA6DF}" destId="{3FCC0A7E-57CD-4CF5-B6B9-B852701FD2B9}" srcOrd="0" destOrd="0" presId="urn:microsoft.com/office/officeart/2005/8/layout/default"/>
    <dgm:cxn modelId="{BE4250A0-5859-4905-848F-C175EB69C4FD}" type="presOf" srcId="{2D799A7C-887E-4C75-BCE1-083D3F920254}" destId="{1158FDE6-3579-488F-BFE8-EDD52CB107D6}" srcOrd="0" destOrd="0" presId="urn:microsoft.com/office/officeart/2005/8/layout/default"/>
    <dgm:cxn modelId="{B0EE2F46-918C-45C9-A66E-86B6405A3D6C}" srcId="{871D934D-A99B-4AB6-A1CB-6205F1664A87}" destId="{CF1A463C-EFB3-4255-B325-082CA989C1AD}" srcOrd="1" destOrd="0" parTransId="{E34BD435-3F4B-498C-B8E5-5C89F8EF7784}" sibTransId="{AB5CA42F-0E90-4C1E-ACFD-B1DD47D130B8}"/>
    <dgm:cxn modelId="{82E44B01-341D-4D18-A767-49A204AE4F2B}" type="presParOf" srcId="{692D3B2C-68F4-4E78-93BA-5AF209984887}" destId="{BB4683DB-C7AC-4240-AFA8-7E3322EA63A4}" srcOrd="0" destOrd="0" presId="urn:microsoft.com/office/officeart/2005/8/layout/default"/>
    <dgm:cxn modelId="{1052EB5C-0461-438F-ACE1-4EF9CEB8F568}" type="presParOf" srcId="{692D3B2C-68F4-4E78-93BA-5AF209984887}" destId="{7023FF37-F3FF-4B11-B228-A944BCC3BC4B}" srcOrd="1" destOrd="0" presId="urn:microsoft.com/office/officeart/2005/8/layout/default"/>
    <dgm:cxn modelId="{2E145C8A-0FDB-4AC6-9754-D52DA193A6C9}" type="presParOf" srcId="{692D3B2C-68F4-4E78-93BA-5AF209984887}" destId="{D30256A7-60A5-4614-8E5F-C939BCB422DE}" srcOrd="2" destOrd="0" presId="urn:microsoft.com/office/officeart/2005/8/layout/default"/>
    <dgm:cxn modelId="{973F9F44-6653-4B34-A779-5DA97BCEEA01}" type="presParOf" srcId="{692D3B2C-68F4-4E78-93BA-5AF209984887}" destId="{446F35FD-3F87-4015-824E-EC9A43A49565}" srcOrd="3" destOrd="0" presId="urn:microsoft.com/office/officeart/2005/8/layout/default"/>
    <dgm:cxn modelId="{12CD8F45-8C1D-4DD1-A0C9-85DCC95E844B}" type="presParOf" srcId="{692D3B2C-68F4-4E78-93BA-5AF209984887}" destId="{E5914FAE-012A-4EC4-B55D-A044180AC686}" srcOrd="4" destOrd="0" presId="urn:microsoft.com/office/officeart/2005/8/layout/default"/>
    <dgm:cxn modelId="{BA6085A4-3B03-470C-8CFA-2EC46C62CF92}" type="presParOf" srcId="{692D3B2C-68F4-4E78-93BA-5AF209984887}" destId="{8C1544E5-73D4-4C62-A786-38A94B6CD3D9}" srcOrd="5" destOrd="0" presId="urn:microsoft.com/office/officeart/2005/8/layout/default"/>
    <dgm:cxn modelId="{DC58F96D-1F7F-4016-B234-20CFD769561D}" type="presParOf" srcId="{692D3B2C-68F4-4E78-93BA-5AF209984887}" destId="{8F1346E6-7A60-4359-BE9E-ECE36686A3ED}" srcOrd="6" destOrd="0" presId="urn:microsoft.com/office/officeart/2005/8/layout/default"/>
    <dgm:cxn modelId="{3DF877A2-A01E-4EB3-AEA9-7FE00DA5C94C}" type="presParOf" srcId="{692D3B2C-68F4-4E78-93BA-5AF209984887}" destId="{421EFE29-86B1-487C-8658-CC3B01B48DAC}" srcOrd="7" destOrd="0" presId="urn:microsoft.com/office/officeart/2005/8/layout/default"/>
    <dgm:cxn modelId="{46BD2641-9F48-4E1B-810F-5F1F7262336F}" type="presParOf" srcId="{692D3B2C-68F4-4E78-93BA-5AF209984887}" destId="{3FCC0A7E-57CD-4CF5-B6B9-B852701FD2B9}" srcOrd="8" destOrd="0" presId="urn:microsoft.com/office/officeart/2005/8/layout/default"/>
    <dgm:cxn modelId="{2E24F156-AFD3-41C2-86EA-945734243B8E}" type="presParOf" srcId="{692D3B2C-68F4-4E78-93BA-5AF209984887}" destId="{A9AA0A4C-8CD2-4C59-8E42-0297601A8BAB}" srcOrd="9" destOrd="0" presId="urn:microsoft.com/office/officeart/2005/8/layout/default"/>
    <dgm:cxn modelId="{DF0A0DAE-78E4-49B7-80BE-1832023B940F}" type="presParOf" srcId="{692D3B2C-68F4-4E78-93BA-5AF209984887}" destId="{1158FDE6-3579-488F-BFE8-EDD52CB107D6}" srcOrd="10" destOrd="0" presId="urn:microsoft.com/office/officeart/2005/8/layout/default"/>
    <dgm:cxn modelId="{622EEF72-814D-4F72-94DE-C48704F1EE5B}" type="presParOf" srcId="{692D3B2C-68F4-4E78-93BA-5AF209984887}" destId="{C939CDFE-73A2-4CE2-8896-2C4E0D853432}" srcOrd="11" destOrd="0" presId="urn:microsoft.com/office/officeart/2005/8/layout/default"/>
    <dgm:cxn modelId="{FDF59CA4-5E15-4746-BF0F-348D0C1C9146}" type="presParOf" srcId="{692D3B2C-68F4-4E78-93BA-5AF209984887}" destId="{59AFD686-0EDD-4114-A770-55C77377F0D8}" srcOrd="12" destOrd="0" presId="urn:microsoft.com/office/officeart/2005/8/layout/default"/>
    <dgm:cxn modelId="{2A31E141-540F-460C-95B9-8390107590FB}" type="presParOf" srcId="{692D3B2C-68F4-4E78-93BA-5AF209984887}" destId="{C04DC9B9-85CF-447D-AE57-AE7A80B5BAD9}" srcOrd="13" destOrd="0" presId="urn:microsoft.com/office/officeart/2005/8/layout/default"/>
    <dgm:cxn modelId="{5E9E72A2-99B3-4193-9D9C-15D2A81344F0}" type="presParOf" srcId="{692D3B2C-68F4-4E78-93BA-5AF209984887}" destId="{3A9D4ABC-A2F7-4B95-B4D4-D1AB8ED5FBEE}" srcOrd="1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A7F47D9-7600-4EAB-8437-46505FC1566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o-RO"/>
        </a:p>
      </dgm:t>
    </dgm:pt>
    <dgm:pt modelId="{5E4CC879-3C7E-4D83-AD68-F03A5FCB67C0}">
      <dgm:prSet/>
      <dgm:spPr/>
      <dgm:t>
        <a:bodyPr/>
        <a:lstStyle/>
        <a:p>
          <a:pPr rtl="0"/>
          <a:r>
            <a:rPr lang="en-GB" b="1" dirty="0" smtClean="0">
              <a:solidFill>
                <a:schemeClr val="bg1"/>
              </a:solidFill>
            </a:rPr>
            <a:t>The PPP (Public Procurement Plan) was not submitted – for contracting authority;</a:t>
          </a:r>
          <a:endParaRPr lang="en-GB" b="1" dirty="0">
            <a:solidFill>
              <a:schemeClr val="bg1"/>
            </a:solidFill>
          </a:endParaRPr>
        </a:p>
      </dgm:t>
    </dgm:pt>
    <dgm:pt modelId="{C38BFE6A-E654-4721-A458-E580D533557A}" type="parTrans" cxnId="{914B84D5-6E8C-4AA8-9B15-8815955DF91A}">
      <dgm:prSet/>
      <dgm:spPr/>
      <dgm:t>
        <a:bodyPr/>
        <a:lstStyle/>
        <a:p>
          <a:endParaRPr lang="ro-RO" b="1"/>
        </a:p>
      </dgm:t>
    </dgm:pt>
    <dgm:pt modelId="{CC2532DD-1388-4BBC-AB1D-296B1D2043D3}" type="sibTrans" cxnId="{914B84D5-6E8C-4AA8-9B15-8815955DF91A}">
      <dgm:prSet/>
      <dgm:spPr/>
      <dgm:t>
        <a:bodyPr/>
        <a:lstStyle/>
        <a:p>
          <a:endParaRPr lang="ro-RO" b="1"/>
        </a:p>
      </dgm:t>
    </dgm:pt>
    <dgm:pt modelId="{509669C1-EA51-420A-A755-648DE801C956}">
      <dgm:prSet/>
      <dgm:spPr/>
      <dgm:t>
        <a:bodyPr/>
        <a:lstStyle/>
        <a:p>
          <a:pPr rtl="0"/>
          <a:r>
            <a:rPr lang="en-GB" b="1" dirty="0" smtClean="0"/>
            <a:t>The GENERAL DECLARATION OF THE BENEFICIARY or DECLARATION ON THE WORKED HOURS was not submitted or has a different format;</a:t>
          </a:r>
          <a:endParaRPr lang="en-GB" b="1" dirty="0"/>
        </a:p>
      </dgm:t>
    </dgm:pt>
    <dgm:pt modelId="{582B8D56-C204-41A2-95C0-719B4943EC1D}" type="parTrans" cxnId="{0845C794-9DDF-42C7-9186-D597A70844CB}">
      <dgm:prSet/>
      <dgm:spPr/>
      <dgm:t>
        <a:bodyPr/>
        <a:lstStyle/>
        <a:p>
          <a:endParaRPr lang="ro-RO" b="1"/>
        </a:p>
      </dgm:t>
    </dgm:pt>
    <dgm:pt modelId="{0F6A0534-320B-43CA-9385-2BFCEAA2ED4C}" type="sibTrans" cxnId="{0845C794-9DDF-42C7-9186-D597A70844CB}">
      <dgm:prSet/>
      <dgm:spPr/>
      <dgm:t>
        <a:bodyPr/>
        <a:lstStyle/>
        <a:p>
          <a:endParaRPr lang="ro-RO" b="1"/>
        </a:p>
      </dgm:t>
    </dgm:pt>
    <dgm:pt modelId="{F48200C3-2B06-4B1A-B817-E2686E5AD030}">
      <dgm:prSet custT="1"/>
      <dgm:spPr/>
      <dgm:t>
        <a:bodyPr/>
        <a:lstStyle/>
        <a:p>
          <a:pPr rtl="0"/>
          <a:r>
            <a:rPr lang="en-GB" sz="1400" b="1" dirty="0" smtClean="0"/>
            <a:t>The accounting records of the reported expenses were not submitted on analytical accounts</a:t>
          </a:r>
          <a:r>
            <a:rPr lang="en-GB" sz="1300" b="1" dirty="0" smtClean="0"/>
            <a:t>;</a:t>
          </a:r>
          <a:endParaRPr lang="en-GB" sz="1300" b="1" dirty="0"/>
        </a:p>
      </dgm:t>
    </dgm:pt>
    <dgm:pt modelId="{0BA95CCD-4D6B-462E-812C-6B63B341EF99}" type="parTrans" cxnId="{1354D09B-3D1C-4913-A4B8-B2662F7FF4FA}">
      <dgm:prSet/>
      <dgm:spPr/>
      <dgm:t>
        <a:bodyPr/>
        <a:lstStyle/>
        <a:p>
          <a:endParaRPr lang="ro-RO" b="1"/>
        </a:p>
      </dgm:t>
    </dgm:pt>
    <dgm:pt modelId="{93A3173F-94B9-4458-97A3-5536A820EE02}" type="sibTrans" cxnId="{1354D09B-3D1C-4913-A4B8-B2662F7FF4FA}">
      <dgm:prSet/>
      <dgm:spPr/>
      <dgm:t>
        <a:bodyPr/>
        <a:lstStyle/>
        <a:p>
          <a:endParaRPr lang="ro-RO" b="1"/>
        </a:p>
      </dgm:t>
    </dgm:pt>
    <dgm:pt modelId="{5F5C5D15-EEA4-4758-912B-19AD48123472}">
      <dgm:prSet/>
      <dgm:spPr/>
      <dgm:t>
        <a:bodyPr/>
        <a:lstStyle/>
        <a:p>
          <a:pPr rtl="0"/>
          <a:r>
            <a:rPr lang="en-GB" b="1" dirty="0" smtClean="0"/>
            <a:t>The original invoices are not marked with the project code, acronym and requested amount</a:t>
          </a:r>
          <a:endParaRPr lang="en-GB" b="1" dirty="0"/>
        </a:p>
      </dgm:t>
    </dgm:pt>
    <dgm:pt modelId="{C229C379-EE1B-43B3-B4E9-FE49CEC0F98F}" type="parTrans" cxnId="{7F389358-8417-4109-80C0-F23A12523B2B}">
      <dgm:prSet/>
      <dgm:spPr/>
      <dgm:t>
        <a:bodyPr/>
        <a:lstStyle/>
        <a:p>
          <a:endParaRPr lang="ro-RO" b="1"/>
        </a:p>
      </dgm:t>
    </dgm:pt>
    <dgm:pt modelId="{7ECE6255-8C71-4FF1-B53E-F79AA4E40AD8}" type="sibTrans" cxnId="{7F389358-8417-4109-80C0-F23A12523B2B}">
      <dgm:prSet/>
      <dgm:spPr/>
      <dgm:t>
        <a:bodyPr/>
        <a:lstStyle/>
        <a:p>
          <a:endParaRPr lang="ro-RO" b="1"/>
        </a:p>
      </dgm:t>
    </dgm:pt>
    <dgm:pt modelId="{3CBEF82D-A7B6-4367-91B1-C6A929022AA2}">
      <dgm:prSet/>
      <dgm:spPr/>
      <dgm:t>
        <a:bodyPr/>
        <a:lstStyle/>
        <a:p>
          <a:pPr rtl="0"/>
          <a:r>
            <a:rPr lang="en-GB" b="1" dirty="0" smtClean="0"/>
            <a:t>Not all documents were submitted according to the guiding list for each type of expense;</a:t>
          </a:r>
          <a:endParaRPr lang="en-GB" b="1" dirty="0"/>
        </a:p>
      </dgm:t>
    </dgm:pt>
    <dgm:pt modelId="{EB7025F0-FC22-40E3-8954-75D1A34D773F}" type="parTrans" cxnId="{1AB7B63E-EADB-4E9C-A0D4-F9E1FE0F9DBE}">
      <dgm:prSet/>
      <dgm:spPr/>
      <dgm:t>
        <a:bodyPr/>
        <a:lstStyle/>
        <a:p>
          <a:endParaRPr lang="ro-RO" b="1"/>
        </a:p>
      </dgm:t>
    </dgm:pt>
    <dgm:pt modelId="{32A3D9FB-E020-4CF2-BDC4-AFCCC937CB9D}" type="sibTrans" cxnId="{1AB7B63E-EADB-4E9C-A0D4-F9E1FE0F9DBE}">
      <dgm:prSet/>
      <dgm:spPr/>
      <dgm:t>
        <a:bodyPr/>
        <a:lstStyle/>
        <a:p>
          <a:endParaRPr lang="ro-RO" b="1"/>
        </a:p>
      </dgm:t>
    </dgm:pt>
    <dgm:pt modelId="{53A255B2-DCF3-42F3-B035-AF6E6560E8E2}">
      <dgm:prSet/>
      <dgm:spPr/>
      <dgm:t>
        <a:bodyPr/>
        <a:lstStyle/>
        <a:p>
          <a:pPr rtl="0"/>
          <a:r>
            <a:rPr lang="en-GB" b="1" dirty="0" smtClean="0"/>
            <a:t>Lack of data or incorrect entry of data in the "Invoice Number", "Invoice Date" and "Date of Payment" columns related to reported expenses based on actual costs;</a:t>
          </a:r>
          <a:endParaRPr lang="en-GB" b="1" dirty="0"/>
        </a:p>
      </dgm:t>
    </dgm:pt>
    <dgm:pt modelId="{7DB11FBD-A098-4DA2-9DD6-6836463502D5}" type="parTrans" cxnId="{F53070A9-4F1F-4266-9436-89D6C9DF0705}">
      <dgm:prSet/>
      <dgm:spPr/>
      <dgm:t>
        <a:bodyPr/>
        <a:lstStyle/>
        <a:p>
          <a:endParaRPr lang="ro-RO" b="1"/>
        </a:p>
      </dgm:t>
    </dgm:pt>
    <dgm:pt modelId="{317E4F3F-0DA1-4579-96D9-FA47DBDBE801}" type="sibTrans" cxnId="{F53070A9-4F1F-4266-9436-89D6C9DF0705}">
      <dgm:prSet/>
      <dgm:spPr/>
      <dgm:t>
        <a:bodyPr/>
        <a:lstStyle/>
        <a:p>
          <a:endParaRPr lang="ro-RO" b="1"/>
        </a:p>
      </dgm:t>
    </dgm:pt>
    <dgm:pt modelId="{5E40235F-1B9E-43A8-ABFD-04910FD1D3CC}">
      <dgm:prSet/>
      <dgm:spPr/>
      <dgm:t>
        <a:bodyPr/>
        <a:lstStyle/>
        <a:p>
          <a:pPr rtl="0"/>
          <a:r>
            <a:rPr lang="en-GB" b="1" dirty="0" smtClean="0">
              <a:solidFill>
                <a:schemeClr val="bg1"/>
              </a:solidFill>
            </a:rPr>
            <a:t>The rules regarding the visibility of the Programme are not in compliance with the Visual Identity Manual</a:t>
          </a:r>
          <a:endParaRPr lang="en-GB" b="1" dirty="0">
            <a:solidFill>
              <a:schemeClr val="bg1"/>
            </a:solidFill>
          </a:endParaRPr>
        </a:p>
      </dgm:t>
    </dgm:pt>
    <dgm:pt modelId="{2F50A901-5946-4BDC-B2C7-947C90948D36}" type="parTrans" cxnId="{86072188-627F-4998-B6F4-B6E4392F5102}">
      <dgm:prSet/>
      <dgm:spPr/>
      <dgm:t>
        <a:bodyPr/>
        <a:lstStyle/>
        <a:p>
          <a:endParaRPr lang="ro-RO" b="1"/>
        </a:p>
      </dgm:t>
    </dgm:pt>
    <dgm:pt modelId="{8529160C-077A-4152-AD64-D476FBDDC694}" type="sibTrans" cxnId="{86072188-627F-4998-B6F4-B6E4392F5102}">
      <dgm:prSet/>
      <dgm:spPr/>
      <dgm:t>
        <a:bodyPr/>
        <a:lstStyle/>
        <a:p>
          <a:endParaRPr lang="ro-RO" b="1"/>
        </a:p>
      </dgm:t>
    </dgm:pt>
    <dgm:pt modelId="{C2598AEB-5A61-4059-9C1D-014D90A3B77F}">
      <dgm:prSet/>
      <dgm:spPr/>
      <dgm:t>
        <a:bodyPr/>
        <a:lstStyle/>
        <a:p>
          <a:pPr rtl="0"/>
          <a:r>
            <a:rPr lang="en-GB" b="1" smtClean="0"/>
            <a:t>Noncompliance with the provisions of GO 80/2001 - for public institutions;</a:t>
          </a:r>
          <a:endParaRPr lang="en-GB" b="1"/>
        </a:p>
      </dgm:t>
    </dgm:pt>
    <dgm:pt modelId="{C7632634-5BE0-4F8D-9CFD-D842164E7558}" type="parTrans" cxnId="{DB2D5B52-4E52-4AA9-9947-659EDF922D48}">
      <dgm:prSet/>
      <dgm:spPr/>
      <dgm:t>
        <a:bodyPr/>
        <a:lstStyle/>
        <a:p>
          <a:endParaRPr lang="ro-RO" b="1"/>
        </a:p>
      </dgm:t>
    </dgm:pt>
    <dgm:pt modelId="{26F8F1E8-7BD1-445F-8A82-1C7D3EEA62B6}" type="sibTrans" cxnId="{DB2D5B52-4E52-4AA9-9947-659EDF922D48}">
      <dgm:prSet/>
      <dgm:spPr/>
      <dgm:t>
        <a:bodyPr/>
        <a:lstStyle/>
        <a:p>
          <a:endParaRPr lang="ro-RO" b="1"/>
        </a:p>
      </dgm:t>
    </dgm:pt>
    <dgm:pt modelId="{BB4F9C59-69C0-41F1-B345-67B85450D7FE}" type="pres">
      <dgm:prSet presAssocID="{BA7F47D9-7600-4EAB-8437-46505FC1566F}" presName="linear" presStyleCnt="0">
        <dgm:presLayoutVars>
          <dgm:animLvl val="lvl"/>
          <dgm:resizeHandles val="exact"/>
        </dgm:presLayoutVars>
      </dgm:prSet>
      <dgm:spPr/>
      <dgm:t>
        <a:bodyPr/>
        <a:lstStyle/>
        <a:p>
          <a:endParaRPr lang="ro-RO"/>
        </a:p>
      </dgm:t>
    </dgm:pt>
    <dgm:pt modelId="{390BEBDC-5E84-43E1-BD9E-00D51A038F77}" type="pres">
      <dgm:prSet presAssocID="{5E4CC879-3C7E-4D83-AD68-F03A5FCB67C0}" presName="parentText" presStyleLbl="node1" presStyleIdx="0" presStyleCnt="8" custLinFactNeighborY="29426">
        <dgm:presLayoutVars>
          <dgm:chMax val="0"/>
          <dgm:bulletEnabled val="1"/>
        </dgm:presLayoutVars>
      </dgm:prSet>
      <dgm:spPr/>
      <dgm:t>
        <a:bodyPr/>
        <a:lstStyle/>
        <a:p>
          <a:endParaRPr lang="ro-RO"/>
        </a:p>
      </dgm:t>
    </dgm:pt>
    <dgm:pt modelId="{4DF8E211-DAF0-4072-8405-6C5DAE2956A1}" type="pres">
      <dgm:prSet presAssocID="{CC2532DD-1388-4BBC-AB1D-296B1D2043D3}" presName="spacer" presStyleCnt="0"/>
      <dgm:spPr/>
    </dgm:pt>
    <dgm:pt modelId="{1DB48D22-2829-467A-94E4-427F59633135}" type="pres">
      <dgm:prSet presAssocID="{509669C1-EA51-420A-A755-648DE801C956}" presName="parentText" presStyleLbl="node1" presStyleIdx="1" presStyleCnt="8">
        <dgm:presLayoutVars>
          <dgm:chMax val="0"/>
          <dgm:bulletEnabled val="1"/>
        </dgm:presLayoutVars>
      </dgm:prSet>
      <dgm:spPr/>
      <dgm:t>
        <a:bodyPr/>
        <a:lstStyle/>
        <a:p>
          <a:endParaRPr lang="ro-RO"/>
        </a:p>
      </dgm:t>
    </dgm:pt>
    <dgm:pt modelId="{CEF5BE5C-5743-475D-B974-566E54295668}" type="pres">
      <dgm:prSet presAssocID="{0F6A0534-320B-43CA-9385-2BFCEAA2ED4C}" presName="spacer" presStyleCnt="0"/>
      <dgm:spPr/>
    </dgm:pt>
    <dgm:pt modelId="{DFA2BA6E-8E2B-42AA-9D64-70E45CFF8300}" type="pres">
      <dgm:prSet presAssocID="{F48200C3-2B06-4B1A-B817-E2686E5AD030}" presName="parentText" presStyleLbl="node1" presStyleIdx="2" presStyleCnt="8" custLinFactNeighborY="27324">
        <dgm:presLayoutVars>
          <dgm:chMax val="0"/>
          <dgm:bulletEnabled val="1"/>
        </dgm:presLayoutVars>
      </dgm:prSet>
      <dgm:spPr/>
      <dgm:t>
        <a:bodyPr/>
        <a:lstStyle/>
        <a:p>
          <a:endParaRPr lang="ro-RO"/>
        </a:p>
      </dgm:t>
    </dgm:pt>
    <dgm:pt modelId="{2BF3B693-DC25-4974-A5E3-6E71B4C13762}" type="pres">
      <dgm:prSet presAssocID="{93A3173F-94B9-4458-97A3-5536A820EE02}" presName="spacer" presStyleCnt="0"/>
      <dgm:spPr/>
    </dgm:pt>
    <dgm:pt modelId="{DDFB8FDE-3D4F-4E94-AEF8-6BCBF1AD2EA4}" type="pres">
      <dgm:prSet presAssocID="{5F5C5D15-EEA4-4758-912B-19AD48123472}" presName="parentText" presStyleLbl="node1" presStyleIdx="3" presStyleCnt="8">
        <dgm:presLayoutVars>
          <dgm:chMax val="0"/>
          <dgm:bulletEnabled val="1"/>
        </dgm:presLayoutVars>
      </dgm:prSet>
      <dgm:spPr/>
      <dgm:t>
        <a:bodyPr/>
        <a:lstStyle/>
        <a:p>
          <a:endParaRPr lang="ro-RO"/>
        </a:p>
      </dgm:t>
    </dgm:pt>
    <dgm:pt modelId="{A0FEB141-A5A6-4449-B75A-ECD4EDB20EA9}" type="pres">
      <dgm:prSet presAssocID="{7ECE6255-8C71-4FF1-B53E-F79AA4E40AD8}" presName="spacer" presStyleCnt="0"/>
      <dgm:spPr/>
    </dgm:pt>
    <dgm:pt modelId="{3ABCC684-EB0B-4AD9-A182-AD37256DC8EB}" type="pres">
      <dgm:prSet presAssocID="{3CBEF82D-A7B6-4367-91B1-C6A929022AA2}" presName="parentText" presStyleLbl="node1" presStyleIdx="4" presStyleCnt="8">
        <dgm:presLayoutVars>
          <dgm:chMax val="0"/>
          <dgm:bulletEnabled val="1"/>
        </dgm:presLayoutVars>
      </dgm:prSet>
      <dgm:spPr/>
      <dgm:t>
        <a:bodyPr/>
        <a:lstStyle/>
        <a:p>
          <a:endParaRPr lang="ro-RO"/>
        </a:p>
      </dgm:t>
    </dgm:pt>
    <dgm:pt modelId="{65A46904-9BDF-4A23-A5D1-5729D1EBFC48}" type="pres">
      <dgm:prSet presAssocID="{32A3D9FB-E020-4CF2-BDC4-AFCCC937CB9D}" presName="spacer" presStyleCnt="0"/>
      <dgm:spPr/>
    </dgm:pt>
    <dgm:pt modelId="{49B9D83B-578C-4B67-973E-226C04BE40BC}" type="pres">
      <dgm:prSet presAssocID="{53A255B2-DCF3-42F3-B035-AF6E6560E8E2}" presName="parentText" presStyleLbl="node1" presStyleIdx="5" presStyleCnt="8">
        <dgm:presLayoutVars>
          <dgm:chMax val="0"/>
          <dgm:bulletEnabled val="1"/>
        </dgm:presLayoutVars>
      </dgm:prSet>
      <dgm:spPr/>
      <dgm:t>
        <a:bodyPr/>
        <a:lstStyle/>
        <a:p>
          <a:endParaRPr lang="ro-RO"/>
        </a:p>
      </dgm:t>
    </dgm:pt>
    <dgm:pt modelId="{5DDAEEE5-DDFC-4B90-8060-8845CBB606D4}" type="pres">
      <dgm:prSet presAssocID="{317E4F3F-0DA1-4579-96D9-FA47DBDBE801}" presName="spacer" presStyleCnt="0"/>
      <dgm:spPr/>
    </dgm:pt>
    <dgm:pt modelId="{C0A80B54-2538-4D93-BDA7-7310B54045E8}" type="pres">
      <dgm:prSet presAssocID="{5E40235F-1B9E-43A8-ABFD-04910FD1D3CC}" presName="parentText" presStyleLbl="node1" presStyleIdx="6" presStyleCnt="8" custLinFactNeighborX="100" custLinFactNeighborY="27324">
        <dgm:presLayoutVars>
          <dgm:chMax val="0"/>
          <dgm:bulletEnabled val="1"/>
        </dgm:presLayoutVars>
      </dgm:prSet>
      <dgm:spPr/>
      <dgm:t>
        <a:bodyPr/>
        <a:lstStyle/>
        <a:p>
          <a:endParaRPr lang="ro-RO"/>
        </a:p>
      </dgm:t>
    </dgm:pt>
    <dgm:pt modelId="{F54BFF57-064A-41B5-8CE7-8C9CC1C54CD5}" type="pres">
      <dgm:prSet presAssocID="{8529160C-077A-4152-AD64-D476FBDDC694}" presName="spacer" presStyleCnt="0"/>
      <dgm:spPr/>
    </dgm:pt>
    <dgm:pt modelId="{CA6C5E94-5B89-4D0C-9574-5665CBF9BDD1}" type="pres">
      <dgm:prSet presAssocID="{C2598AEB-5A61-4059-9C1D-014D90A3B77F}" presName="parentText" presStyleLbl="node1" presStyleIdx="7" presStyleCnt="8">
        <dgm:presLayoutVars>
          <dgm:chMax val="0"/>
          <dgm:bulletEnabled val="1"/>
        </dgm:presLayoutVars>
      </dgm:prSet>
      <dgm:spPr/>
      <dgm:t>
        <a:bodyPr/>
        <a:lstStyle/>
        <a:p>
          <a:endParaRPr lang="ro-RO"/>
        </a:p>
      </dgm:t>
    </dgm:pt>
  </dgm:ptLst>
  <dgm:cxnLst>
    <dgm:cxn modelId="{0845C794-9DDF-42C7-9186-D597A70844CB}" srcId="{BA7F47D9-7600-4EAB-8437-46505FC1566F}" destId="{509669C1-EA51-420A-A755-648DE801C956}" srcOrd="1" destOrd="0" parTransId="{582B8D56-C204-41A2-95C0-719B4943EC1D}" sibTransId="{0F6A0534-320B-43CA-9385-2BFCEAA2ED4C}"/>
    <dgm:cxn modelId="{DB2D5B52-4E52-4AA9-9947-659EDF922D48}" srcId="{BA7F47D9-7600-4EAB-8437-46505FC1566F}" destId="{C2598AEB-5A61-4059-9C1D-014D90A3B77F}" srcOrd="7" destOrd="0" parTransId="{C7632634-5BE0-4F8D-9CFD-D842164E7558}" sibTransId="{26F8F1E8-7BD1-445F-8A82-1C7D3EEA62B6}"/>
    <dgm:cxn modelId="{1AB7B63E-EADB-4E9C-A0D4-F9E1FE0F9DBE}" srcId="{BA7F47D9-7600-4EAB-8437-46505FC1566F}" destId="{3CBEF82D-A7B6-4367-91B1-C6A929022AA2}" srcOrd="4" destOrd="0" parTransId="{EB7025F0-FC22-40E3-8954-75D1A34D773F}" sibTransId="{32A3D9FB-E020-4CF2-BDC4-AFCCC937CB9D}"/>
    <dgm:cxn modelId="{E10AF0E3-5FAC-4749-9F8B-204B41673C5A}" type="presOf" srcId="{F48200C3-2B06-4B1A-B817-E2686E5AD030}" destId="{DFA2BA6E-8E2B-42AA-9D64-70E45CFF8300}" srcOrd="0" destOrd="0" presId="urn:microsoft.com/office/officeart/2005/8/layout/vList2"/>
    <dgm:cxn modelId="{1354D09B-3D1C-4913-A4B8-B2662F7FF4FA}" srcId="{BA7F47D9-7600-4EAB-8437-46505FC1566F}" destId="{F48200C3-2B06-4B1A-B817-E2686E5AD030}" srcOrd="2" destOrd="0" parTransId="{0BA95CCD-4D6B-462E-812C-6B63B341EF99}" sibTransId="{93A3173F-94B9-4458-97A3-5536A820EE02}"/>
    <dgm:cxn modelId="{BF9C3C5D-CDD3-4FD4-8C04-BF5FA4B1DACD}" type="presOf" srcId="{53A255B2-DCF3-42F3-B035-AF6E6560E8E2}" destId="{49B9D83B-578C-4B67-973E-226C04BE40BC}" srcOrd="0" destOrd="0" presId="urn:microsoft.com/office/officeart/2005/8/layout/vList2"/>
    <dgm:cxn modelId="{86072188-627F-4998-B6F4-B6E4392F5102}" srcId="{BA7F47D9-7600-4EAB-8437-46505FC1566F}" destId="{5E40235F-1B9E-43A8-ABFD-04910FD1D3CC}" srcOrd="6" destOrd="0" parTransId="{2F50A901-5946-4BDC-B2C7-947C90948D36}" sibTransId="{8529160C-077A-4152-AD64-D476FBDDC694}"/>
    <dgm:cxn modelId="{12A1281B-0CD8-473C-B9A2-5D613E290DBD}" type="presOf" srcId="{3CBEF82D-A7B6-4367-91B1-C6A929022AA2}" destId="{3ABCC684-EB0B-4AD9-A182-AD37256DC8EB}" srcOrd="0" destOrd="0" presId="urn:microsoft.com/office/officeart/2005/8/layout/vList2"/>
    <dgm:cxn modelId="{0EF4B4C9-711B-496E-9ADF-16EE29005A75}" type="presOf" srcId="{5E4CC879-3C7E-4D83-AD68-F03A5FCB67C0}" destId="{390BEBDC-5E84-43E1-BD9E-00D51A038F77}" srcOrd="0" destOrd="0" presId="urn:microsoft.com/office/officeart/2005/8/layout/vList2"/>
    <dgm:cxn modelId="{C95D9F47-CE8E-4403-A1A0-6E9337FC95D9}" type="presOf" srcId="{C2598AEB-5A61-4059-9C1D-014D90A3B77F}" destId="{CA6C5E94-5B89-4D0C-9574-5665CBF9BDD1}" srcOrd="0" destOrd="0" presId="urn:microsoft.com/office/officeart/2005/8/layout/vList2"/>
    <dgm:cxn modelId="{3EAC440D-2502-4D7D-A078-94A42B4E0857}" type="presOf" srcId="{509669C1-EA51-420A-A755-648DE801C956}" destId="{1DB48D22-2829-467A-94E4-427F59633135}" srcOrd="0" destOrd="0" presId="urn:microsoft.com/office/officeart/2005/8/layout/vList2"/>
    <dgm:cxn modelId="{F53070A9-4F1F-4266-9436-89D6C9DF0705}" srcId="{BA7F47D9-7600-4EAB-8437-46505FC1566F}" destId="{53A255B2-DCF3-42F3-B035-AF6E6560E8E2}" srcOrd="5" destOrd="0" parTransId="{7DB11FBD-A098-4DA2-9DD6-6836463502D5}" sibTransId="{317E4F3F-0DA1-4579-96D9-FA47DBDBE801}"/>
    <dgm:cxn modelId="{2672C60D-2548-4450-B62F-AC49F91046F6}" type="presOf" srcId="{5F5C5D15-EEA4-4758-912B-19AD48123472}" destId="{DDFB8FDE-3D4F-4E94-AEF8-6BCBF1AD2EA4}" srcOrd="0" destOrd="0" presId="urn:microsoft.com/office/officeart/2005/8/layout/vList2"/>
    <dgm:cxn modelId="{DF57E751-9EC7-44DE-9155-98DBC0E32724}" type="presOf" srcId="{BA7F47D9-7600-4EAB-8437-46505FC1566F}" destId="{BB4F9C59-69C0-41F1-B345-67B85450D7FE}" srcOrd="0" destOrd="0" presId="urn:microsoft.com/office/officeart/2005/8/layout/vList2"/>
    <dgm:cxn modelId="{7F389358-8417-4109-80C0-F23A12523B2B}" srcId="{BA7F47D9-7600-4EAB-8437-46505FC1566F}" destId="{5F5C5D15-EEA4-4758-912B-19AD48123472}" srcOrd="3" destOrd="0" parTransId="{C229C379-EE1B-43B3-B4E9-FE49CEC0F98F}" sibTransId="{7ECE6255-8C71-4FF1-B53E-F79AA4E40AD8}"/>
    <dgm:cxn modelId="{914B84D5-6E8C-4AA8-9B15-8815955DF91A}" srcId="{BA7F47D9-7600-4EAB-8437-46505FC1566F}" destId="{5E4CC879-3C7E-4D83-AD68-F03A5FCB67C0}" srcOrd="0" destOrd="0" parTransId="{C38BFE6A-E654-4721-A458-E580D533557A}" sibTransId="{CC2532DD-1388-4BBC-AB1D-296B1D2043D3}"/>
    <dgm:cxn modelId="{D9940A56-9517-4C9F-B3BF-989154D804B3}" type="presOf" srcId="{5E40235F-1B9E-43A8-ABFD-04910FD1D3CC}" destId="{C0A80B54-2538-4D93-BDA7-7310B54045E8}" srcOrd="0" destOrd="0" presId="urn:microsoft.com/office/officeart/2005/8/layout/vList2"/>
    <dgm:cxn modelId="{4A2E15E0-3DFF-40EC-9D5D-B3178F0AEF43}" type="presParOf" srcId="{BB4F9C59-69C0-41F1-B345-67B85450D7FE}" destId="{390BEBDC-5E84-43E1-BD9E-00D51A038F77}" srcOrd="0" destOrd="0" presId="urn:microsoft.com/office/officeart/2005/8/layout/vList2"/>
    <dgm:cxn modelId="{A158D155-5E67-4683-B450-3273E5129D21}" type="presParOf" srcId="{BB4F9C59-69C0-41F1-B345-67B85450D7FE}" destId="{4DF8E211-DAF0-4072-8405-6C5DAE2956A1}" srcOrd="1" destOrd="0" presId="urn:microsoft.com/office/officeart/2005/8/layout/vList2"/>
    <dgm:cxn modelId="{9D95A746-996B-4B23-8B87-041258ED7331}" type="presParOf" srcId="{BB4F9C59-69C0-41F1-B345-67B85450D7FE}" destId="{1DB48D22-2829-467A-94E4-427F59633135}" srcOrd="2" destOrd="0" presId="urn:microsoft.com/office/officeart/2005/8/layout/vList2"/>
    <dgm:cxn modelId="{5324F830-C567-45FA-BF2E-ACA31644E031}" type="presParOf" srcId="{BB4F9C59-69C0-41F1-B345-67B85450D7FE}" destId="{CEF5BE5C-5743-475D-B974-566E54295668}" srcOrd="3" destOrd="0" presId="urn:microsoft.com/office/officeart/2005/8/layout/vList2"/>
    <dgm:cxn modelId="{D3A228F4-4E3F-45A1-A028-5837B6D52129}" type="presParOf" srcId="{BB4F9C59-69C0-41F1-B345-67B85450D7FE}" destId="{DFA2BA6E-8E2B-42AA-9D64-70E45CFF8300}" srcOrd="4" destOrd="0" presId="urn:microsoft.com/office/officeart/2005/8/layout/vList2"/>
    <dgm:cxn modelId="{EF1EFB85-98A3-4E14-A90C-E0A41912D3D1}" type="presParOf" srcId="{BB4F9C59-69C0-41F1-B345-67B85450D7FE}" destId="{2BF3B693-DC25-4974-A5E3-6E71B4C13762}" srcOrd="5" destOrd="0" presId="urn:microsoft.com/office/officeart/2005/8/layout/vList2"/>
    <dgm:cxn modelId="{17D0F069-7FB1-4AC3-B58B-543CDE9F0279}" type="presParOf" srcId="{BB4F9C59-69C0-41F1-B345-67B85450D7FE}" destId="{DDFB8FDE-3D4F-4E94-AEF8-6BCBF1AD2EA4}" srcOrd="6" destOrd="0" presId="urn:microsoft.com/office/officeart/2005/8/layout/vList2"/>
    <dgm:cxn modelId="{5E56C44A-E0A7-4120-B66F-22B2C4EB8564}" type="presParOf" srcId="{BB4F9C59-69C0-41F1-B345-67B85450D7FE}" destId="{A0FEB141-A5A6-4449-B75A-ECD4EDB20EA9}" srcOrd="7" destOrd="0" presId="urn:microsoft.com/office/officeart/2005/8/layout/vList2"/>
    <dgm:cxn modelId="{A8D858FC-253D-449E-B4D3-6235CEC674AF}" type="presParOf" srcId="{BB4F9C59-69C0-41F1-B345-67B85450D7FE}" destId="{3ABCC684-EB0B-4AD9-A182-AD37256DC8EB}" srcOrd="8" destOrd="0" presId="urn:microsoft.com/office/officeart/2005/8/layout/vList2"/>
    <dgm:cxn modelId="{EE311973-157D-4B1E-871C-0E86856D50EC}" type="presParOf" srcId="{BB4F9C59-69C0-41F1-B345-67B85450D7FE}" destId="{65A46904-9BDF-4A23-A5D1-5729D1EBFC48}" srcOrd="9" destOrd="0" presId="urn:microsoft.com/office/officeart/2005/8/layout/vList2"/>
    <dgm:cxn modelId="{FBBD6AFA-B840-4242-A2FC-CC8BE1628A4A}" type="presParOf" srcId="{BB4F9C59-69C0-41F1-B345-67B85450D7FE}" destId="{49B9D83B-578C-4B67-973E-226C04BE40BC}" srcOrd="10" destOrd="0" presId="urn:microsoft.com/office/officeart/2005/8/layout/vList2"/>
    <dgm:cxn modelId="{AD25FC84-0A15-4C23-BFFD-813EAA6AC9A8}" type="presParOf" srcId="{BB4F9C59-69C0-41F1-B345-67B85450D7FE}" destId="{5DDAEEE5-DDFC-4B90-8060-8845CBB606D4}" srcOrd="11" destOrd="0" presId="urn:microsoft.com/office/officeart/2005/8/layout/vList2"/>
    <dgm:cxn modelId="{D0BC9728-6D07-4CA5-BD9D-2688A9F28FDF}" type="presParOf" srcId="{BB4F9C59-69C0-41F1-B345-67B85450D7FE}" destId="{C0A80B54-2538-4D93-BDA7-7310B54045E8}" srcOrd="12" destOrd="0" presId="urn:microsoft.com/office/officeart/2005/8/layout/vList2"/>
    <dgm:cxn modelId="{B62736CB-3543-4356-8B85-241A39AD8675}" type="presParOf" srcId="{BB4F9C59-69C0-41F1-B345-67B85450D7FE}" destId="{F54BFF57-064A-41B5-8CE7-8C9CC1C54CD5}" srcOrd="13" destOrd="0" presId="urn:microsoft.com/office/officeart/2005/8/layout/vList2"/>
    <dgm:cxn modelId="{5DDE2121-039C-48A2-9297-6432FD0F7557}" type="presParOf" srcId="{BB4F9C59-69C0-41F1-B345-67B85450D7FE}" destId="{CA6C5E94-5B89-4D0C-9574-5665CBF9BDD1}" srcOrd="1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3575148-4F3F-4211-A419-4C45089BFD0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o-RO"/>
        </a:p>
      </dgm:t>
    </dgm:pt>
    <dgm:pt modelId="{4DB2F377-27C0-4D32-A21C-51D2AF5073F9}">
      <dgm:prSet/>
      <dgm:spPr/>
      <dgm:t>
        <a:bodyPr/>
        <a:lstStyle/>
        <a:p>
          <a:pPr rtl="0"/>
          <a:r>
            <a:rPr lang="en-GB" b="1" smtClean="0"/>
            <a:t>Exceeding the amount per item from the project budget;</a:t>
          </a:r>
          <a:endParaRPr lang="en-GB" b="1"/>
        </a:p>
      </dgm:t>
    </dgm:pt>
    <dgm:pt modelId="{453B8DB3-1725-4490-AB10-4417427A3A33}" type="parTrans" cxnId="{0FE55C9A-8312-4956-AB27-1701D1097E43}">
      <dgm:prSet/>
      <dgm:spPr/>
      <dgm:t>
        <a:bodyPr/>
        <a:lstStyle/>
        <a:p>
          <a:endParaRPr lang="ro-RO" b="1"/>
        </a:p>
      </dgm:t>
    </dgm:pt>
    <dgm:pt modelId="{40AA9B1D-899F-4041-92AB-4A41A0F7E31E}" type="sibTrans" cxnId="{0FE55C9A-8312-4956-AB27-1701D1097E43}">
      <dgm:prSet/>
      <dgm:spPr/>
      <dgm:t>
        <a:bodyPr/>
        <a:lstStyle/>
        <a:p>
          <a:endParaRPr lang="ro-RO" b="1"/>
        </a:p>
      </dgm:t>
    </dgm:pt>
    <dgm:pt modelId="{ABB7D0B7-612D-42EB-9F92-7E2F746EBAE8}">
      <dgm:prSet/>
      <dgm:spPr/>
      <dgm:t>
        <a:bodyPr/>
        <a:lstStyle/>
        <a:p>
          <a:pPr rtl="0"/>
          <a:r>
            <a:rPr lang="en-GB" b="1" smtClean="0"/>
            <a:t>Non-compliance with the specifications as described in the project budget and in the grand contract;</a:t>
          </a:r>
          <a:endParaRPr lang="en-GB" b="1"/>
        </a:p>
      </dgm:t>
    </dgm:pt>
    <dgm:pt modelId="{23791A68-F12E-4C4D-B399-FA9F96C13C4E}" type="parTrans" cxnId="{AA92ADA9-1E4D-4142-BA8F-7C70BEA7F0BA}">
      <dgm:prSet/>
      <dgm:spPr/>
      <dgm:t>
        <a:bodyPr/>
        <a:lstStyle/>
        <a:p>
          <a:endParaRPr lang="ro-RO" b="1"/>
        </a:p>
      </dgm:t>
    </dgm:pt>
    <dgm:pt modelId="{0A34F47D-B03F-4147-AF42-3477AF00CEA7}" type="sibTrans" cxnId="{AA92ADA9-1E4D-4142-BA8F-7C70BEA7F0BA}">
      <dgm:prSet/>
      <dgm:spPr/>
      <dgm:t>
        <a:bodyPr/>
        <a:lstStyle/>
        <a:p>
          <a:endParaRPr lang="ro-RO" b="1"/>
        </a:p>
      </dgm:t>
    </dgm:pt>
    <dgm:pt modelId="{EFA737AC-965E-492F-935B-EC670EAA8087}">
      <dgm:prSet/>
      <dgm:spPr/>
      <dgm:t>
        <a:bodyPr/>
        <a:lstStyle/>
        <a:p>
          <a:pPr rtl="0"/>
          <a:r>
            <a:rPr lang="en-GB" b="1" dirty="0" smtClean="0">
              <a:solidFill>
                <a:schemeClr val="bg1"/>
              </a:solidFill>
            </a:rPr>
            <a:t>Lack of phasing of payments from service contracts, when it is intended to make partial payments;</a:t>
          </a:r>
          <a:endParaRPr lang="en-GB" b="1" dirty="0">
            <a:solidFill>
              <a:schemeClr val="bg1"/>
            </a:solidFill>
          </a:endParaRPr>
        </a:p>
      </dgm:t>
    </dgm:pt>
    <dgm:pt modelId="{8E34480E-49BC-4A3F-8AE9-E98FFA0B9DAD}" type="parTrans" cxnId="{7902B80B-25DA-4841-8209-B5DB521BBA59}">
      <dgm:prSet/>
      <dgm:spPr/>
      <dgm:t>
        <a:bodyPr/>
        <a:lstStyle/>
        <a:p>
          <a:endParaRPr lang="ro-RO" b="1"/>
        </a:p>
      </dgm:t>
    </dgm:pt>
    <dgm:pt modelId="{4351481E-3C8A-488D-8314-446629CE08D8}" type="sibTrans" cxnId="{7902B80B-25DA-4841-8209-B5DB521BBA59}">
      <dgm:prSet/>
      <dgm:spPr/>
      <dgm:t>
        <a:bodyPr/>
        <a:lstStyle/>
        <a:p>
          <a:endParaRPr lang="ro-RO" b="1"/>
        </a:p>
      </dgm:t>
    </dgm:pt>
    <dgm:pt modelId="{3878251A-99EC-4756-982E-0FE012D32BC9}">
      <dgm:prSet/>
      <dgm:spPr/>
      <dgm:t>
        <a:bodyPr/>
        <a:lstStyle/>
        <a:p>
          <a:pPr rtl="0"/>
          <a:r>
            <a:rPr lang="en-GB" b="1" dirty="0" smtClean="0"/>
            <a:t>The expenses were not reported in original currency;</a:t>
          </a:r>
          <a:endParaRPr lang="en-GB" b="1" dirty="0"/>
        </a:p>
      </dgm:t>
    </dgm:pt>
    <dgm:pt modelId="{6A9D1FAF-F250-4893-B01B-324ABA951121}" type="parTrans" cxnId="{0CB6DDC1-2E49-4713-A19C-69A12B6F5BB0}">
      <dgm:prSet/>
      <dgm:spPr/>
      <dgm:t>
        <a:bodyPr/>
        <a:lstStyle/>
        <a:p>
          <a:endParaRPr lang="ro-RO" b="1"/>
        </a:p>
      </dgm:t>
    </dgm:pt>
    <dgm:pt modelId="{B15D5B2C-E55E-41A5-9306-E76F58A819C3}" type="sibTrans" cxnId="{0CB6DDC1-2E49-4713-A19C-69A12B6F5BB0}">
      <dgm:prSet/>
      <dgm:spPr/>
      <dgm:t>
        <a:bodyPr/>
        <a:lstStyle/>
        <a:p>
          <a:endParaRPr lang="ro-RO" b="1"/>
        </a:p>
      </dgm:t>
    </dgm:pt>
    <dgm:pt modelId="{F2B4E74F-2D85-458B-ACD0-45C2B44AED87}">
      <dgm:prSet/>
      <dgm:spPr/>
      <dgm:t>
        <a:bodyPr/>
        <a:lstStyle/>
        <a:p>
          <a:pPr rtl="0"/>
          <a:r>
            <a:rPr lang="en-GB" b="1" smtClean="0"/>
            <a:t>A wrong Infor euro exchange rate was applied for conversion;</a:t>
          </a:r>
          <a:endParaRPr lang="en-GB" b="1"/>
        </a:p>
      </dgm:t>
    </dgm:pt>
    <dgm:pt modelId="{B5FC322E-5617-4B9F-B614-93F6A00C3AE8}" type="parTrans" cxnId="{03ACBBE9-681F-4057-8025-364719496A08}">
      <dgm:prSet/>
      <dgm:spPr/>
      <dgm:t>
        <a:bodyPr/>
        <a:lstStyle/>
        <a:p>
          <a:endParaRPr lang="ro-RO" b="1"/>
        </a:p>
      </dgm:t>
    </dgm:pt>
    <dgm:pt modelId="{88FA7537-2AB1-4412-B667-2E7AD7249C81}" type="sibTrans" cxnId="{03ACBBE9-681F-4057-8025-364719496A08}">
      <dgm:prSet/>
      <dgm:spPr/>
      <dgm:t>
        <a:bodyPr/>
        <a:lstStyle/>
        <a:p>
          <a:endParaRPr lang="ro-RO" b="1"/>
        </a:p>
      </dgm:t>
    </dgm:pt>
    <dgm:pt modelId="{96E635E1-0F83-48E8-BD81-925AC7FF1275}">
      <dgm:prSet/>
      <dgm:spPr/>
      <dgm:t>
        <a:bodyPr/>
        <a:lstStyle/>
        <a:p>
          <a:pPr rtl="0"/>
          <a:r>
            <a:rPr lang="en-GB" b="1" smtClean="0"/>
            <a:t>Rotation of bidders for procurements;</a:t>
          </a:r>
          <a:endParaRPr lang="en-GB" b="1"/>
        </a:p>
      </dgm:t>
    </dgm:pt>
    <dgm:pt modelId="{86D838E2-BEFC-47A3-94B5-830268167D16}" type="parTrans" cxnId="{785AA650-55C8-43CA-AC90-19549B828B6D}">
      <dgm:prSet/>
      <dgm:spPr/>
      <dgm:t>
        <a:bodyPr/>
        <a:lstStyle/>
        <a:p>
          <a:endParaRPr lang="ro-RO" b="1"/>
        </a:p>
      </dgm:t>
    </dgm:pt>
    <dgm:pt modelId="{DC20357B-3870-412E-9327-99474BB50149}" type="sibTrans" cxnId="{785AA650-55C8-43CA-AC90-19549B828B6D}">
      <dgm:prSet/>
      <dgm:spPr/>
      <dgm:t>
        <a:bodyPr/>
        <a:lstStyle/>
        <a:p>
          <a:endParaRPr lang="ro-RO" b="1"/>
        </a:p>
      </dgm:t>
    </dgm:pt>
    <dgm:pt modelId="{D4F7631D-2E85-4D6B-854E-99AB008C011D}">
      <dgm:prSet/>
      <dgm:spPr/>
      <dgm:t>
        <a:bodyPr/>
        <a:lstStyle/>
        <a:p>
          <a:pPr rtl="0"/>
          <a:r>
            <a:rPr lang="en-GB" b="1" smtClean="0"/>
            <a:t>Failure to comply with all provisions of the PRAG (Terms and Forms);</a:t>
          </a:r>
          <a:endParaRPr lang="en-GB" b="1"/>
        </a:p>
      </dgm:t>
    </dgm:pt>
    <dgm:pt modelId="{7C2456C0-1651-4CBD-87BA-3FE2C073F8A7}" type="parTrans" cxnId="{9AB9B80E-3C15-48F3-96B0-09D9A1F652F0}">
      <dgm:prSet/>
      <dgm:spPr/>
      <dgm:t>
        <a:bodyPr/>
        <a:lstStyle/>
        <a:p>
          <a:endParaRPr lang="ro-RO" b="1"/>
        </a:p>
      </dgm:t>
    </dgm:pt>
    <dgm:pt modelId="{B6E8710E-0604-46D8-985A-FD86359CF8E5}" type="sibTrans" cxnId="{9AB9B80E-3C15-48F3-96B0-09D9A1F652F0}">
      <dgm:prSet/>
      <dgm:spPr/>
      <dgm:t>
        <a:bodyPr/>
        <a:lstStyle/>
        <a:p>
          <a:endParaRPr lang="ro-RO" b="1"/>
        </a:p>
      </dgm:t>
    </dgm:pt>
    <dgm:pt modelId="{B6937F13-F086-43C0-9CBF-2CC2D4F9F950}">
      <dgm:prSet/>
      <dgm:spPr/>
      <dgm:t>
        <a:bodyPr/>
        <a:lstStyle/>
        <a:p>
          <a:pPr rtl="0"/>
          <a:r>
            <a:rPr lang="en-GB" b="1" smtClean="0"/>
            <a:t>Artificial division of acquisitions;</a:t>
          </a:r>
          <a:endParaRPr lang="en-GB" b="1"/>
        </a:p>
      </dgm:t>
    </dgm:pt>
    <dgm:pt modelId="{73123DDF-CD8D-437A-A740-1181ED0855E1}" type="parTrans" cxnId="{D2697F97-D887-405C-9160-A22AD5E28CF3}">
      <dgm:prSet/>
      <dgm:spPr/>
      <dgm:t>
        <a:bodyPr/>
        <a:lstStyle/>
        <a:p>
          <a:endParaRPr lang="ro-RO" b="1"/>
        </a:p>
      </dgm:t>
    </dgm:pt>
    <dgm:pt modelId="{FE1871A3-42AB-4D07-ACB1-AFDC5236A5C9}" type="sibTrans" cxnId="{D2697F97-D887-405C-9160-A22AD5E28CF3}">
      <dgm:prSet/>
      <dgm:spPr/>
      <dgm:t>
        <a:bodyPr/>
        <a:lstStyle/>
        <a:p>
          <a:endParaRPr lang="ro-RO" b="1"/>
        </a:p>
      </dgm:t>
    </dgm:pt>
    <dgm:pt modelId="{18562B12-93B5-403C-867F-C908C011869A}" type="pres">
      <dgm:prSet presAssocID="{53575148-4F3F-4211-A419-4C45089BFD0C}" presName="linear" presStyleCnt="0">
        <dgm:presLayoutVars>
          <dgm:animLvl val="lvl"/>
          <dgm:resizeHandles val="exact"/>
        </dgm:presLayoutVars>
      </dgm:prSet>
      <dgm:spPr/>
      <dgm:t>
        <a:bodyPr/>
        <a:lstStyle/>
        <a:p>
          <a:endParaRPr lang="ro-RO"/>
        </a:p>
      </dgm:t>
    </dgm:pt>
    <dgm:pt modelId="{D827BAD8-07D2-4B08-862F-E479ACBF372C}" type="pres">
      <dgm:prSet presAssocID="{4DB2F377-27C0-4D32-A21C-51D2AF5073F9}" presName="parentText" presStyleLbl="node1" presStyleIdx="0" presStyleCnt="8">
        <dgm:presLayoutVars>
          <dgm:chMax val="0"/>
          <dgm:bulletEnabled val="1"/>
        </dgm:presLayoutVars>
      </dgm:prSet>
      <dgm:spPr/>
      <dgm:t>
        <a:bodyPr/>
        <a:lstStyle/>
        <a:p>
          <a:endParaRPr lang="ro-RO"/>
        </a:p>
      </dgm:t>
    </dgm:pt>
    <dgm:pt modelId="{7D195FE8-7A38-4C8D-8DD6-BF7B73EBDF4D}" type="pres">
      <dgm:prSet presAssocID="{40AA9B1D-899F-4041-92AB-4A41A0F7E31E}" presName="spacer" presStyleCnt="0"/>
      <dgm:spPr/>
    </dgm:pt>
    <dgm:pt modelId="{A564C504-2B83-4EDD-AD08-CA76D983023B}" type="pres">
      <dgm:prSet presAssocID="{ABB7D0B7-612D-42EB-9F92-7E2F746EBAE8}" presName="parentText" presStyleLbl="node1" presStyleIdx="1" presStyleCnt="8">
        <dgm:presLayoutVars>
          <dgm:chMax val="0"/>
          <dgm:bulletEnabled val="1"/>
        </dgm:presLayoutVars>
      </dgm:prSet>
      <dgm:spPr/>
      <dgm:t>
        <a:bodyPr/>
        <a:lstStyle/>
        <a:p>
          <a:endParaRPr lang="ro-RO"/>
        </a:p>
      </dgm:t>
    </dgm:pt>
    <dgm:pt modelId="{1C583DC6-BDE3-45F4-9A3C-6A9B94943DBD}" type="pres">
      <dgm:prSet presAssocID="{0A34F47D-B03F-4147-AF42-3477AF00CEA7}" presName="spacer" presStyleCnt="0"/>
      <dgm:spPr/>
    </dgm:pt>
    <dgm:pt modelId="{21EE77A0-85AF-4DF1-94EF-619BDE27F64A}" type="pres">
      <dgm:prSet presAssocID="{EFA737AC-965E-492F-935B-EC670EAA8087}" presName="parentText" presStyleLbl="node1" presStyleIdx="2" presStyleCnt="8">
        <dgm:presLayoutVars>
          <dgm:chMax val="0"/>
          <dgm:bulletEnabled val="1"/>
        </dgm:presLayoutVars>
      </dgm:prSet>
      <dgm:spPr/>
      <dgm:t>
        <a:bodyPr/>
        <a:lstStyle/>
        <a:p>
          <a:endParaRPr lang="ro-RO"/>
        </a:p>
      </dgm:t>
    </dgm:pt>
    <dgm:pt modelId="{D4FDB86F-B38E-45D0-8C92-2F82FE91E31B}" type="pres">
      <dgm:prSet presAssocID="{4351481E-3C8A-488D-8314-446629CE08D8}" presName="spacer" presStyleCnt="0"/>
      <dgm:spPr/>
    </dgm:pt>
    <dgm:pt modelId="{61DEF2ED-4BB4-49BC-B258-D5F893983FBA}" type="pres">
      <dgm:prSet presAssocID="{3878251A-99EC-4756-982E-0FE012D32BC9}" presName="parentText" presStyleLbl="node1" presStyleIdx="3" presStyleCnt="8">
        <dgm:presLayoutVars>
          <dgm:chMax val="0"/>
          <dgm:bulletEnabled val="1"/>
        </dgm:presLayoutVars>
      </dgm:prSet>
      <dgm:spPr/>
      <dgm:t>
        <a:bodyPr/>
        <a:lstStyle/>
        <a:p>
          <a:endParaRPr lang="ro-RO"/>
        </a:p>
      </dgm:t>
    </dgm:pt>
    <dgm:pt modelId="{FBD89774-88DA-4595-832E-3504126B51B3}" type="pres">
      <dgm:prSet presAssocID="{B15D5B2C-E55E-41A5-9306-E76F58A819C3}" presName="spacer" presStyleCnt="0"/>
      <dgm:spPr/>
    </dgm:pt>
    <dgm:pt modelId="{E9531F36-ECBB-40AB-8B42-96BE461EF048}" type="pres">
      <dgm:prSet presAssocID="{F2B4E74F-2D85-458B-ACD0-45C2B44AED87}" presName="parentText" presStyleLbl="node1" presStyleIdx="4" presStyleCnt="8">
        <dgm:presLayoutVars>
          <dgm:chMax val="0"/>
          <dgm:bulletEnabled val="1"/>
        </dgm:presLayoutVars>
      </dgm:prSet>
      <dgm:spPr/>
      <dgm:t>
        <a:bodyPr/>
        <a:lstStyle/>
        <a:p>
          <a:endParaRPr lang="ro-RO"/>
        </a:p>
      </dgm:t>
    </dgm:pt>
    <dgm:pt modelId="{8377CF51-CCD0-407D-939B-DC24AA025165}" type="pres">
      <dgm:prSet presAssocID="{88FA7537-2AB1-4412-B667-2E7AD7249C81}" presName="spacer" presStyleCnt="0"/>
      <dgm:spPr/>
    </dgm:pt>
    <dgm:pt modelId="{9172B3C1-0D13-4F96-8411-3524E6E1DD72}" type="pres">
      <dgm:prSet presAssocID="{96E635E1-0F83-48E8-BD81-925AC7FF1275}" presName="parentText" presStyleLbl="node1" presStyleIdx="5" presStyleCnt="8">
        <dgm:presLayoutVars>
          <dgm:chMax val="0"/>
          <dgm:bulletEnabled val="1"/>
        </dgm:presLayoutVars>
      </dgm:prSet>
      <dgm:spPr/>
      <dgm:t>
        <a:bodyPr/>
        <a:lstStyle/>
        <a:p>
          <a:endParaRPr lang="ro-RO"/>
        </a:p>
      </dgm:t>
    </dgm:pt>
    <dgm:pt modelId="{A7F2AED3-1C05-48A1-874E-5CFF439B5261}" type="pres">
      <dgm:prSet presAssocID="{DC20357B-3870-412E-9327-99474BB50149}" presName="spacer" presStyleCnt="0"/>
      <dgm:spPr/>
    </dgm:pt>
    <dgm:pt modelId="{2EF87DBE-77F3-4E1E-B0AA-F5FA24A81A7E}" type="pres">
      <dgm:prSet presAssocID="{D4F7631D-2E85-4D6B-854E-99AB008C011D}" presName="parentText" presStyleLbl="node1" presStyleIdx="6" presStyleCnt="8">
        <dgm:presLayoutVars>
          <dgm:chMax val="0"/>
          <dgm:bulletEnabled val="1"/>
        </dgm:presLayoutVars>
      </dgm:prSet>
      <dgm:spPr/>
      <dgm:t>
        <a:bodyPr/>
        <a:lstStyle/>
        <a:p>
          <a:endParaRPr lang="ro-RO"/>
        </a:p>
      </dgm:t>
    </dgm:pt>
    <dgm:pt modelId="{B330790D-665C-41C4-8ABE-1A3FF0ED7205}" type="pres">
      <dgm:prSet presAssocID="{B6E8710E-0604-46D8-985A-FD86359CF8E5}" presName="spacer" presStyleCnt="0"/>
      <dgm:spPr/>
    </dgm:pt>
    <dgm:pt modelId="{164A6D3B-5DC0-456B-B532-C15D8D3FDC45}" type="pres">
      <dgm:prSet presAssocID="{B6937F13-F086-43C0-9CBF-2CC2D4F9F950}" presName="parentText" presStyleLbl="node1" presStyleIdx="7" presStyleCnt="8">
        <dgm:presLayoutVars>
          <dgm:chMax val="0"/>
          <dgm:bulletEnabled val="1"/>
        </dgm:presLayoutVars>
      </dgm:prSet>
      <dgm:spPr/>
      <dgm:t>
        <a:bodyPr/>
        <a:lstStyle/>
        <a:p>
          <a:endParaRPr lang="ro-RO"/>
        </a:p>
      </dgm:t>
    </dgm:pt>
  </dgm:ptLst>
  <dgm:cxnLst>
    <dgm:cxn modelId="{8BD0A68E-B76A-44D1-B001-3C03EBCB4685}" type="presOf" srcId="{3878251A-99EC-4756-982E-0FE012D32BC9}" destId="{61DEF2ED-4BB4-49BC-B258-D5F893983FBA}" srcOrd="0" destOrd="0" presId="urn:microsoft.com/office/officeart/2005/8/layout/vList2"/>
    <dgm:cxn modelId="{569C7F6B-1E43-48B5-ACDD-526DCA2B579A}" type="presOf" srcId="{ABB7D0B7-612D-42EB-9F92-7E2F746EBAE8}" destId="{A564C504-2B83-4EDD-AD08-CA76D983023B}" srcOrd="0" destOrd="0" presId="urn:microsoft.com/office/officeart/2005/8/layout/vList2"/>
    <dgm:cxn modelId="{03ACBBE9-681F-4057-8025-364719496A08}" srcId="{53575148-4F3F-4211-A419-4C45089BFD0C}" destId="{F2B4E74F-2D85-458B-ACD0-45C2B44AED87}" srcOrd="4" destOrd="0" parTransId="{B5FC322E-5617-4B9F-B614-93F6A00C3AE8}" sibTransId="{88FA7537-2AB1-4412-B667-2E7AD7249C81}"/>
    <dgm:cxn modelId="{785AA650-55C8-43CA-AC90-19549B828B6D}" srcId="{53575148-4F3F-4211-A419-4C45089BFD0C}" destId="{96E635E1-0F83-48E8-BD81-925AC7FF1275}" srcOrd="5" destOrd="0" parTransId="{86D838E2-BEFC-47A3-94B5-830268167D16}" sibTransId="{DC20357B-3870-412E-9327-99474BB50149}"/>
    <dgm:cxn modelId="{D2697F97-D887-405C-9160-A22AD5E28CF3}" srcId="{53575148-4F3F-4211-A419-4C45089BFD0C}" destId="{B6937F13-F086-43C0-9CBF-2CC2D4F9F950}" srcOrd="7" destOrd="0" parTransId="{73123DDF-CD8D-437A-A740-1181ED0855E1}" sibTransId="{FE1871A3-42AB-4D07-ACB1-AFDC5236A5C9}"/>
    <dgm:cxn modelId="{9AB9B80E-3C15-48F3-96B0-09D9A1F652F0}" srcId="{53575148-4F3F-4211-A419-4C45089BFD0C}" destId="{D4F7631D-2E85-4D6B-854E-99AB008C011D}" srcOrd="6" destOrd="0" parTransId="{7C2456C0-1651-4CBD-87BA-3FE2C073F8A7}" sibTransId="{B6E8710E-0604-46D8-985A-FD86359CF8E5}"/>
    <dgm:cxn modelId="{7902B80B-25DA-4841-8209-B5DB521BBA59}" srcId="{53575148-4F3F-4211-A419-4C45089BFD0C}" destId="{EFA737AC-965E-492F-935B-EC670EAA8087}" srcOrd="2" destOrd="0" parTransId="{8E34480E-49BC-4A3F-8AE9-E98FFA0B9DAD}" sibTransId="{4351481E-3C8A-488D-8314-446629CE08D8}"/>
    <dgm:cxn modelId="{B686C684-AF31-442B-A5E2-3FA0BAE84970}" type="presOf" srcId="{53575148-4F3F-4211-A419-4C45089BFD0C}" destId="{18562B12-93B5-403C-867F-C908C011869A}" srcOrd="0" destOrd="0" presId="urn:microsoft.com/office/officeart/2005/8/layout/vList2"/>
    <dgm:cxn modelId="{E2A93435-ED82-40F0-BBC3-E5F4BCD8AD07}" type="presOf" srcId="{D4F7631D-2E85-4D6B-854E-99AB008C011D}" destId="{2EF87DBE-77F3-4E1E-B0AA-F5FA24A81A7E}" srcOrd="0" destOrd="0" presId="urn:microsoft.com/office/officeart/2005/8/layout/vList2"/>
    <dgm:cxn modelId="{65E63FAC-CD28-4ABF-B24D-6AA0E33E3F73}" type="presOf" srcId="{4DB2F377-27C0-4D32-A21C-51D2AF5073F9}" destId="{D827BAD8-07D2-4B08-862F-E479ACBF372C}" srcOrd="0" destOrd="0" presId="urn:microsoft.com/office/officeart/2005/8/layout/vList2"/>
    <dgm:cxn modelId="{517E7F7F-427B-4409-BCFC-2D8BC894791A}" type="presOf" srcId="{EFA737AC-965E-492F-935B-EC670EAA8087}" destId="{21EE77A0-85AF-4DF1-94EF-619BDE27F64A}" srcOrd="0" destOrd="0" presId="urn:microsoft.com/office/officeart/2005/8/layout/vList2"/>
    <dgm:cxn modelId="{DC227179-EC72-4B17-B3AD-6505EA13D10F}" type="presOf" srcId="{96E635E1-0F83-48E8-BD81-925AC7FF1275}" destId="{9172B3C1-0D13-4F96-8411-3524E6E1DD72}" srcOrd="0" destOrd="0" presId="urn:microsoft.com/office/officeart/2005/8/layout/vList2"/>
    <dgm:cxn modelId="{0FE55C9A-8312-4956-AB27-1701D1097E43}" srcId="{53575148-4F3F-4211-A419-4C45089BFD0C}" destId="{4DB2F377-27C0-4D32-A21C-51D2AF5073F9}" srcOrd="0" destOrd="0" parTransId="{453B8DB3-1725-4490-AB10-4417427A3A33}" sibTransId="{40AA9B1D-899F-4041-92AB-4A41A0F7E31E}"/>
    <dgm:cxn modelId="{AA92ADA9-1E4D-4142-BA8F-7C70BEA7F0BA}" srcId="{53575148-4F3F-4211-A419-4C45089BFD0C}" destId="{ABB7D0B7-612D-42EB-9F92-7E2F746EBAE8}" srcOrd="1" destOrd="0" parTransId="{23791A68-F12E-4C4D-B399-FA9F96C13C4E}" sibTransId="{0A34F47D-B03F-4147-AF42-3477AF00CEA7}"/>
    <dgm:cxn modelId="{A5A9DC59-BA2E-41BC-980E-52A734398DA2}" type="presOf" srcId="{F2B4E74F-2D85-458B-ACD0-45C2B44AED87}" destId="{E9531F36-ECBB-40AB-8B42-96BE461EF048}" srcOrd="0" destOrd="0" presId="urn:microsoft.com/office/officeart/2005/8/layout/vList2"/>
    <dgm:cxn modelId="{0CB6DDC1-2E49-4713-A19C-69A12B6F5BB0}" srcId="{53575148-4F3F-4211-A419-4C45089BFD0C}" destId="{3878251A-99EC-4756-982E-0FE012D32BC9}" srcOrd="3" destOrd="0" parTransId="{6A9D1FAF-F250-4893-B01B-324ABA951121}" sibTransId="{B15D5B2C-E55E-41A5-9306-E76F58A819C3}"/>
    <dgm:cxn modelId="{46A1572D-51F2-4946-8A89-DB22107A5F8F}" type="presOf" srcId="{B6937F13-F086-43C0-9CBF-2CC2D4F9F950}" destId="{164A6D3B-5DC0-456B-B532-C15D8D3FDC45}" srcOrd="0" destOrd="0" presId="urn:microsoft.com/office/officeart/2005/8/layout/vList2"/>
    <dgm:cxn modelId="{BF8C028B-A5BE-4747-A9BA-00E6699C6184}" type="presParOf" srcId="{18562B12-93B5-403C-867F-C908C011869A}" destId="{D827BAD8-07D2-4B08-862F-E479ACBF372C}" srcOrd="0" destOrd="0" presId="urn:microsoft.com/office/officeart/2005/8/layout/vList2"/>
    <dgm:cxn modelId="{E10F44FE-763B-40D6-BC4B-A0CB8E8D2E05}" type="presParOf" srcId="{18562B12-93B5-403C-867F-C908C011869A}" destId="{7D195FE8-7A38-4C8D-8DD6-BF7B73EBDF4D}" srcOrd="1" destOrd="0" presId="urn:microsoft.com/office/officeart/2005/8/layout/vList2"/>
    <dgm:cxn modelId="{B2BE4328-B90E-4ACB-9C51-E91C29B78AEF}" type="presParOf" srcId="{18562B12-93B5-403C-867F-C908C011869A}" destId="{A564C504-2B83-4EDD-AD08-CA76D983023B}" srcOrd="2" destOrd="0" presId="urn:microsoft.com/office/officeart/2005/8/layout/vList2"/>
    <dgm:cxn modelId="{B778B6F6-E57E-4CA2-BC3D-EA8E8969AECD}" type="presParOf" srcId="{18562B12-93B5-403C-867F-C908C011869A}" destId="{1C583DC6-BDE3-45F4-9A3C-6A9B94943DBD}" srcOrd="3" destOrd="0" presId="urn:microsoft.com/office/officeart/2005/8/layout/vList2"/>
    <dgm:cxn modelId="{4D01D0A4-D902-420B-B9D4-50090915AB34}" type="presParOf" srcId="{18562B12-93B5-403C-867F-C908C011869A}" destId="{21EE77A0-85AF-4DF1-94EF-619BDE27F64A}" srcOrd="4" destOrd="0" presId="urn:microsoft.com/office/officeart/2005/8/layout/vList2"/>
    <dgm:cxn modelId="{C71B9227-4ECB-4B76-9FB3-7D669B2F63DE}" type="presParOf" srcId="{18562B12-93B5-403C-867F-C908C011869A}" destId="{D4FDB86F-B38E-45D0-8C92-2F82FE91E31B}" srcOrd="5" destOrd="0" presId="urn:microsoft.com/office/officeart/2005/8/layout/vList2"/>
    <dgm:cxn modelId="{13DF2A4D-0714-48EB-BE5E-6CED042E1AF7}" type="presParOf" srcId="{18562B12-93B5-403C-867F-C908C011869A}" destId="{61DEF2ED-4BB4-49BC-B258-D5F893983FBA}" srcOrd="6" destOrd="0" presId="urn:microsoft.com/office/officeart/2005/8/layout/vList2"/>
    <dgm:cxn modelId="{595B6770-6D29-44C9-98B2-44E6F6786386}" type="presParOf" srcId="{18562B12-93B5-403C-867F-C908C011869A}" destId="{FBD89774-88DA-4595-832E-3504126B51B3}" srcOrd="7" destOrd="0" presId="urn:microsoft.com/office/officeart/2005/8/layout/vList2"/>
    <dgm:cxn modelId="{684AE308-8DE9-4413-88F1-BD6EB84744EE}" type="presParOf" srcId="{18562B12-93B5-403C-867F-C908C011869A}" destId="{E9531F36-ECBB-40AB-8B42-96BE461EF048}" srcOrd="8" destOrd="0" presId="urn:microsoft.com/office/officeart/2005/8/layout/vList2"/>
    <dgm:cxn modelId="{F7A1FDBE-9268-4FF2-8211-9C575EDE20DD}" type="presParOf" srcId="{18562B12-93B5-403C-867F-C908C011869A}" destId="{8377CF51-CCD0-407D-939B-DC24AA025165}" srcOrd="9" destOrd="0" presId="urn:microsoft.com/office/officeart/2005/8/layout/vList2"/>
    <dgm:cxn modelId="{31C0CF4C-B23E-4CF5-BAC3-E8714C20EADC}" type="presParOf" srcId="{18562B12-93B5-403C-867F-C908C011869A}" destId="{9172B3C1-0D13-4F96-8411-3524E6E1DD72}" srcOrd="10" destOrd="0" presId="urn:microsoft.com/office/officeart/2005/8/layout/vList2"/>
    <dgm:cxn modelId="{8E493049-161F-4B61-AD65-407B64F2B9EE}" type="presParOf" srcId="{18562B12-93B5-403C-867F-C908C011869A}" destId="{A7F2AED3-1C05-48A1-874E-5CFF439B5261}" srcOrd="11" destOrd="0" presId="urn:microsoft.com/office/officeart/2005/8/layout/vList2"/>
    <dgm:cxn modelId="{7842F749-EBB8-40F5-A6B6-17A929A39345}" type="presParOf" srcId="{18562B12-93B5-403C-867F-C908C011869A}" destId="{2EF87DBE-77F3-4E1E-B0AA-F5FA24A81A7E}" srcOrd="12" destOrd="0" presId="urn:microsoft.com/office/officeart/2005/8/layout/vList2"/>
    <dgm:cxn modelId="{F4798506-1B8F-4933-991E-E3E77E9A034C}" type="presParOf" srcId="{18562B12-93B5-403C-867F-C908C011869A}" destId="{B330790D-665C-41C4-8ABE-1A3FF0ED7205}" srcOrd="13" destOrd="0" presId="urn:microsoft.com/office/officeart/2005/8/layout/vList2"/>
    <dgm:cxn modelId="{707607CD-DB4F-445E-96FA-4EA88F66D786}" type="presParOf" srcId="{18562B12-93B5-403C-867F-C908C011869A}" destId="{164A6D3B-5DC0-456B-B532-C15D8D3FDC45}" srcOrd="1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9B7D53B-A312-4EDD-9977-C7AC205FFFEC}"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o-RO"/>
        </a:p>
      </dgm:t>
    </dgm:pt>
    <dgm:pt modelId="{1DC71B40-44C2-438F-9BEB-0CFA73E13C59}">
      <dgm:prSet/>
      <dgm:spPr/>
      <dgm:t>
        <a:bodyPr/>
        <a:lstStyle/>
        <a:p>
          <a:pPr rtl="0"/>
          <a:r>
            <a:rPr lang="en-GB" smtClean="0">
              <a:latin typeface="Arial" panose="020B0604020202020204" pitchFamily="34" charset="0"/>
              <a:cs typeface="Arial" panose="020B0604020202020204" pitchFamily="34" charset="0"/>
            </a:rPr>
            <a:t>Timesheets signed by the same person for employee and employer;</a:t>
          </a:r>
          <a:endParaRPr lang="en-GB">
            <a:latin typeface="Arial" panose="020B0604020202020204" pitchFamily="34" charset="0"/>
            <a:cs typeface="Arial" panose="020B0604020202020204" pitchFamily="34" charset="0"/>
          </a:endParaRPr>
        </a:p>
      </dgm:t>
    </dgm:pt>
    <dgm:pt modelId="{235C6625-E7AB-41DA-B874-8E17E715F336}" type="parTrans" cxnId="{D9F6F3A7-8399-4785-B032-ACFE5959A71F}">
      <dgm:prSet/>
      <dgm:spPr/>
      <dgm:t>
        <a:bodyPr/>
        <a:lstStyle/>
        <a:p>
          <a:endParaRPr lang="ro-RO"/>
        </a:p>
      </dgm:t>
    </dgm:pt>
    <dgm:pt modelId="{2DCD5724-99CE-4687-81B8-AC87E128D3A2}" type="sibTrans" cxnId="{D9F6F3A7-8399-4785-B032-ACFE5959A71F}">
      <dgm:prSet/>
      <dgm:spPr/>
      <dgm:t>
        <a:bodyPr/>
        <a:lstStyle/>
        <a:p>
          <a:endParaRPr lang="ro-RO"/>
        </a:p>
      </dgm:t>
    </dgm:pt>
    <dgm:pt modelId="{F60804BC-E3D4-47A0-81DA-7A69CD982668}">
      <dgm:prSet/>
      <dgm:spPr/>
      <dgm:t>
        <a:bodyPr/>
        <a:lstStyle/>
        <a:p>
          <a:pPr rtl="0"/>
          <a:r>
            <a:rPr lang="en-GB" smtClean="0">
              <a:latin typeface="Arial" panose="020B0604020202020204" pitchFamily="34" charset="0"/>
              <a:cs typeface="Arial" panose="020B0604020202020204" pitchFamily="34" charset="0"/>
            </a:rPr>
            <a:t>The decision regarding the establishment of the project implementation team was not submitted;</a:t>
          </a:r>
          <a:endParaRPr lang="en-GB">
            <a:latin typeface="Arial" panose="020B0604020202020204" pitchFamily="34" charset="0"/>
            <a:cs typeface="Arial" panose="020B0604020202020204" pitchFamily="34" charset="0"/>
          </a:endParaRPr>
        </a:p>
      </dgm:t>
    </dgm:pt>
    <dgm:pt modelId="{91E9F7C9-3F68-468E-A0C4-CEFE33104565}" type="parTrans" cxnId="{DE7BBA72-C3DC-4B7B-8969-D4EBDFC2BA1E}">
      <dgm:prSet/>
      <dgm:spPr/>
      <dgm:t>
        <a:bodyPr/>
        <a:lstStyle/>
        <a:p>
          <a:endParaRPr lang="ro-RO"/>
        </a:p>
      </dgm:t>
    </dgm:pt>
    <dgm:pt modelId="{7F8EA8A3-C8F3-4D57-9735-E0F69D0D144F}" type="sibTrans" cxnId="{DE7BBA72-C3DC-4B7B-8969-D4EBDFC2BA1E}">
      <dgm:prSet/>
      <dgm:spPr/>
      <dgm:t>
        <a:bodyPr/>
        <a:lstStyle/>
        <a:p>
          <a:endParaRPr lang="ro-RO"/>
        </a:p>
      </dgm:t>
    </dgm:pt>
    <dgm:pt modelId="{E6D8B051-7C57-4990-A92C-9370D1F553FF}">
      <dgm:prSet/>
      <dgm:spPr/>
      <dgm:t>
        <a:bodyPr/>
        <a:lstStyle/>
        <a:p>
          <a:pPr rtl="0"/>
          <a:r>
            <a:rPr lang="en-GB" smtClean="0">
              <a:latin typeface="Arial" panose="020B0604020202020204" pitchFamily="34" charset="0"/>
              <a:cs typeface="Arial" panose="020B0604020202020204" pitchFamily="34" charset="0"/>
            </a:rPr>
            <a:t>Time sheets are not filled in correctly (the activities are not detailed or it’s a copy-paste);</a:t>
          </a:r>
          <a:endParaRPr lang="en-GB">
            <a:latin typeface="Arial" panose="020B0604020202020204" pitchFamily="34" charset="0"/>
            <a:cs typeface="Arial" panose="020B0604020202020204" pitchFamily="34" charset="0"/>
          </a:endParaRPr>
        </a:p>
      </dgm:t>
    </dgm:pt>
    <dgm:pt modelId="{72571BBF-3DFA-4D3A-A7EF-83E0367FB92A}" type="parTrans" cxnId="{C82A53DE-D44C-4547-ABAA-6ABEAFFD984D}">
      <dgm:prSet/>
      <dgm:spPr/>
      <dgm:t>
        <a:bodyPr/>
        <a:lstStyle/>
        <a:p>
          <a:endParaRPr lang="ro-RO"/>
        </a:p>
      </dgm:t>
    </dgm:pt>
    <dgm:pt modelId="{03EBD107-D3B6-4EEC-9E30-AF0F26B00018}" type="sibTrans" cxnId="{C82A53DE-D44C-4547-ABAA-6ABEAFFD984D}">
      <dgm:prSet/>
      <dgm:spPr/>
      <dgm:t>
        <a:bodyPr/>
        <a:lstStyle/>
        <a:p>
          <a:endParaRPr lang="ro-RO"/>
        </a:p>
      </dgm:t>
    </dgm:pt>
    <dgm:pt modelId="{8B3DA426-7AA7-46BD-93F0-F12B3771A610}">
      <dgm:prSet/>
      <dgm:spPr/>
      <dgm:t>
        <a:bodyPr/>
        <a:lstStyle/>
        <a:p>
          <a:pPr rtl="0"/>
          <a:r>
            <a:rPr lang="en-GB" smtClean="0">
              <a:latin typeface="Arial" panose="020B0604020202020204" pitchFamily="34" charset="0"/>
              <a:cs typeface="Arial" panose="020B0604020202020204" pitchFamily="34" charset="0"/>
            </a:rPr>
            <a:t>Time sheets are not signed by the legal representative;</a:t>
          </a:r>
          <a:endParaRPr lang="en-GB">
            <a:latin typeface="Arial" panose="020B0604020202020204" pitchFamily="34" charset="0"/>
            <a:cs typeface="Arial" panose="020B0604020202020204" pitchFamily="34" charset="0"/>
          </a:endParaRPr>
        </a:p>
      </dgm:t>
    </dgm:pt>
    <dgm:pt modelId="{AC327D44-8972-4848-B44B-9654DEA7FB80}" type="parTrans" cxnId="{15E6D55E-ABFC-4BCF-9F2A-20210E029E97}">
      <dgm:prSet/>
      <dgm:spPr/>
      <dgm:t>
        <a:bodyPr/>
        <a:lstStyle/>
        <a:p>
          <a:endParaRPr lang="ro-RO"/>
        </a:p>
      </dgm:t>
    </dgm:pt>
    <dgm:pt modelId="{C767060F-5350-4F7C-856A-9C8FB432C482}" type="sibTrans" cxnId="{15E6D55E-ABFC-4BCF-9F2A-20210E029E97}">
      <dgm:prSet/>
      <dgm:spPr/>
      <dgm:t>
        <a:bodyPr/>
        <a:lstStyle/>
        <a:p>
          <a:endParaRPr lang="ro-RO"/>
        </a:p>
      </dgm:t>
    </dgm:pt>
    <dgm:pt modelId="{0A523D05-CAC8-4D6B-9691-F09B0C0AE3D3}">
      <dgm:prSet/>
      <dgm:spPr/>
      <dgm:t>
        <a:bodyPr/>
        <a:lstStyle/>
        <a:p>
          <a:pPr rtl="0"/>
          <a:r>
            <a:rPr lang="en-GB" smtClean="0">
              <a:latin typeface="Arial" panose="020B0604020202020204" pitchFamily="34" charset="0"/>
              <a:cs typeface="Arial" panose="020B0604020202020204" pitchFamily="34" charset="0"/>
            </a:rPr>
            <a:t>Not all the administrative appointment documents for the project team were submitted;</a:t>
          </a:r>
          <a:endParaRPr lang="en-GB">
            <a:latin typeface="Arial" panose="020B0604020202020204" pitchFamily="34" charset="0"/>
            <a:cs typeface="Arial" panose="020B0604020202020204" pitchFamily="34" charset="0"/>
          </a:endParaRPr>
        </a:p>
      </dgm:t>
    </dgm:pt>
    <dgm:pt modelId="{BAE79389-8A48-489B-BF3D-A176FABA7251}" type="parTrans" cxnId="{C6D1A6D8-8A19-40BE-A7F4-4100B90C3B19}">
      <dgm:prSet/>
      <dgm:spPr/>
      <dgm:t>
        <a:bodyPr/>
        <a:lstStyle/>
        <a:p>
          <a:endParaRPr lang="ro-RO"/>
        </a:p>
      </dgm:t>
    </dgm:pt>
    <dgm:pt modelId="{40DE714D-F1DC-4F2E-A913-39F87995C48A}" type="sibTrans" cxnId="{C6D1A6D8-8A19-40BE-A7F4-4100B90C3B19}">
      <dgm:prSet/>
      <dgm:spPr/>
      <dgm:t>
        <a:bodyPr/>
        <a:lstStyle/>
        <a:p>
          <a:endParaRPr lang="ro-RO"/>
        </a:p>
      </dgm:t>
    </dgm:pt>
    <dgm:pt modelId="{A598DF37-7AC6-41A1-9207-892F10601C6E}" type="pres">
      <dgm:prSet presAssocID="{A9B7D53B-A312-4EDD-9977-C7AC205FFFEC}" presName="linear" presStyleCnt="0">
        <dgm:presLayoutVars>
          <dgm:animLvl val="lvl"/>
          <dgm:resizeHandles val="exact"/>
        </dgm:presLayoutVars>
      </dgm:prSet>
      <dgm:spPr/>
      <dgm:t>
        <a:bodyPr/>
        <a:lstStyle/>
        <a:p>
          <a:endParaRPr lang="ro-RO"/>
        </a:p>
      </dgm:t>
    </dgm:pt>
    <dgm:pt modelId="{D7BD4DD5-7F90-4031-B04B-6402B0F8EA80}" type="pres">
      <dgm:prSet presAssocID="{1DC71B40-44C2-438F-9BEB-0CFA73E13C59}" presName="parentText" presStyleLbl="node1" presStyleIdx="0" presStyleCnt="5">
        <dgm:presLayoutVars>
          <dgm:chMax val="0"/>
          <dgm:bulletEnabled val="1"/>
        </dgm:presLayoutVars>
      </dgm:prSet>
      <dgm:spPr/>
      <dgm:t>
        <a:bodyPr/>
        <a:lstStyle/>
        <a:p>
          <a:endParaRPr lang="ro-RO"/>
        </a:p>
      </dgm:t>
    </dgm:pt>
    <dgm:pt modelId="{D19C1603-ECF1-4945-A4FA-9CB2CC4028A3}" type="pres">
      <dgm:prSet presAssocID="{2DCD5724-99CE-4687-81B8-AC87E128D3A2}" presName="spacer" presStyleCnt="0"/>
      <dgm:spPr/>
    </dgm:pt>
    <dgm:pt modelId="{B02D6E52-9F97-42DD-A47C-0FBBE3200ECD}" type="pres">
      <dgm:prSet presAssocID="{F60804BC-E3D4-47A0-81DA-7A69CD982668}" presName="parentText" presStyleLbl="node1" presStyleIdx="1" presStyleCnt="5">
        <dgm:presLayoutVars>
          <dgm:chMax val="0"/>
          <dgm:bulletEnabled val="1"/>
        </dgm:presLayoutVars>
      </dgm:prSet>
      <dgm:spPr/>
      <dgm:t>
        <a:bodyPr/>
        <a:lstStyle/>
        <a:p>
          <a:endParaRPr lang="ro-RO"/>
        </a:p>
      </dgm:t>
    </dgm:pt>
    <dgm:pt modelId="{B32C8C91-A57E-434E-81EF-28C9AF8AFD47}" type="pres">
      <dgm:prSet presAssocID="{7F8EA8A3-C8F3-4D57-9735-E0F69D0D144F}" presName="spacer" presStyleCnt="0"/>
      <dgm:spPr/>
    </dgm:pt>
    <dgm:pt modelId="{89A50EC9-6365-4C49-9C47-C2EBC9AC6DF9}" type="pres">
      <dgm:prSet presAssocID="{E6D8B051-7C57-4990-A92C-9370D1F553FF}" presName="parentText" presStyleLbl="node1" presStyleIdx="2" presStyleCnt="5">
        <dgm:presLayoutVars>
          <dgm:chMax val="0"/>
          <dgm:bulletEnabled val="1"/>
        </dgm:presLayoutVars>
      </dgm:prSet>
      <dgm:spPr/>
      <dgm:t>
        <a:bodyPr/>
        <a:lstStyle/>
        <a:p>
          <a:endParaRPr lang="ro-RO"/>
        </a:p>
      </dgm:t>
    </dgm:pt>
    <dgm:pt modelId="{ABC1577A-6594-469D-8854-DF50384A6F84}" type="pres">
      <dgm:prSet presAssocID="{03EBD107-D3B6-4EEC-9E30-AF0F26B00018}" presName="spacer" presStyleCnt="0"/>
      <dgm:spPr/>
    </dgm:pt>
    <dgm:pt modelId="{E5AB1162-C00C-46AE-8485-FADB2AFBDCDA}" type="pres">
      <dgm:prSet presAssocID="{8B3DA426-7AA7-46BD-93F0-F12B3771A610}" presName="parentText" presStyleLbl="node1" presStyleIdx="3" presStyleCnt="5">
        <dgm:presLayoutVars>
          <dgm:chMax val="0"/>
          <dgm:bulletEnabled val="1"/>
        </dgm:presLayoutVars>
      </dgm:prSet>
      <dgm:spPr/>
      <dgm:t>
        <a:bodyPr/>
        <a:lstStyle/>
        <a:p>
          <a:endParaRPr lang="ro-RO"/>
        </a:p>
      </dgm:t>
    </dgm:pt>
    <dgm:pt modelId="{CE3C1EF6-71CD-4537-A320-C393D6132368}" type="pres">
      <dgm:prSet presAssocID="{C767060F-5350-4F7C-856A-9C8FB432C482}" presName="spacer" presStyleCnt="0"/>
      <dgm:spPr/>
    </dgm:pt>
    <dgm:pt modelId="{71892E91-C64F-4AA6-9E90-908FBB742F91}" type="pres">
      <dgm:prSet presAssocID="{0A523D05-CAC8-4D6B-9691-F09B0C0AE3D3}" presName="parentText" presStyleLbl="node1" presStyleIdx="4" presStyleCnt="5">
        <dgm:presLayoutVars>
          <dgm:chMax val="0"/>
          <dgm:bulletEnabled val="1"/>
        </dgm:presLayoutVars>
      </dgm:prSet>
      <dgm:spPr/>
      <dgm:t>
        <a:bodyPr/>
        <a:lstStyle/>
        <a:p>
          <a:endParaRPr lang="ro-RO"/>
        </a:p>
      </dgm:t>
    </dgm:pt>
  </dgm:ptLst>
  <dgm:cxnLst>
    <dgm:cxn modelId="{C82A53DE-D44C-4547-ABAA-6ABEAFFD984D}" srcId="{A9B7D53B-A312-4EDD-9977-C7AC205FFFEC}" destId="{E6D8B051-7C57-4990-A92C-9370D1F553FF}" srcOrd="2" destOrd="0" parTransId="{72571BBF-3DFA-4D3A-A7EF-83E0367FB92A}" sibTransId="{03EBD107-D3B6-4EEC-9E30-AF0F26B00018}"/>
    <dgm:cxn modelId="{D9F6F3A7-8399-4785-B032-ACFE5959A71F}" srcId="{A9B7D53B-A312-4EDD-9977-C7AC205FFFEC}" destId="{1DC71B40-44C2-438F-9BEB-0CFA73E13C59}" srcOrd="0" destOrd="0" parTransId="{235C6625-E7AB-41DA-B874-8E17E715F336}" sibTransId="{2DCD5724-99CE-4687-81B8-AC87E128D3A2}"/>
    <dgm:cxn modelId="{CF090684-E344-441E-AE99-7111BBAC7B9D}" type="presOf" srcId="{0A523D05-CAC8-4D6B-9691-F09B0C0AE3D3}" destId="{71892E91-C64F-4AA6-9E90-908FBB742F91}" srcOrd="0" destOrd="0" presId="urn:microsoft.com/office/officeart/2005/8/layout/vList2"/>
    <dgm:cxn modelId="{2B500CB6-E236-4EDA-A500-64C1B6FD6C84}" type="presOf" srcId="{1DC71B40-44C2-438F-9BEB-0CFA73E13C59}" destId="{D7BD4DD5-7F90-4031-B04B-6402B0F8EA80}" srcOrd="0" destOrd="0" presId="urn:microsoft.com/office/officeart/2005/8/layout/vList2"/>
    <dgm:cxn modelId="{DE7BBA72-C3DC-4B7B-8969-D4EBDFC2BA1E}" srcId="{A9B7D53B-A312-4EDD-9977-C7AC205FFFEC}" destId="{F60804BC-E3D4-47A0-81DA-7A69CD982668}" srcOrd="1" destOrd="0" parTransId="{91E9F7C9-3F68-468E-A0C4-CEFE33104565}" sibTransId="{7F8EA8A3-C8F3-4D57-9735-E0F69D0D144F}"/>
    <dgm:cxn modelId="{B72AEB37-60EA-488C-A61A-AEBD7BFDD6E3}" type="presOf" srcId="{8B3DA426-7AA7-46BD-93F0-F12B3771A610}" destId="{E5AB1162-C00C-46AE-8485-FADB2AFBDCDA}" srcOrd="0" destOrd="0" presId="urn:microsoft.com/office/officeart/2005/8/layout/vList2"/>
    <dgm:cxn modelId="{814B7C3C-4841-48BA-8C72-006FCDB4809A}" type="presOf" srcId="{F60804BC-E3D4-47A0-81DA-7A69CD982668}" destId="{B02D6E52-9F97-42DD-A47C-0FBBE3200ECD}" srcOrd="0" destOrd="0" presId="urn:microsoft.com/office/officeart/2005/8/layout/vList2"/>
    <dgm:cxn modelId="{7F882817-8C1B-43AA-9168-097F3EB6FFC5}" type="presOf" srcId="{E6D8B051-7C57-4990-A92C-9370D1F553FF}" destId="{89A50EC9-6365-4C49-9C47-C2EBC9AC6DF9}" srcOrd="0" destOrd="0" presId="urn:microsoft.com/office/officeart/2005/8/layout/vList2"/>
    <dgm:cxn modelId="{15E6D55E-ABFC-4BCF-9F2A-20210E029E97}" srcId="{A9B7D53B-A312-4EDD-9977-C7AC205FFFEC}" destId="{8B3DA426-7AA7-46BD-93F0-F12B3771A610}" srcOrd="3" destOrd="0" parTransId="{AC327D44-8972-4848-B44B-9654DEA7FB80}" sibTransId="{C767060F-5350-4F7C-856A-9C8FB432C482}"/>
    <dgm:cxn modelId="{25E0AAA1-E156-4392-A151-E7901FF84E45}" type="presOf" srcId="{A9B7D53B-A312-4EDD-9977-C7AC205FFFEC}" destId="{A598DF37-7AC6-41A1-9207-892F10601C6E}" srcOrd="0" destOrd="0" presId="urn:microsoft.com/office/officeart/2005/8/layout/vList2"/>
    <dgm:cxn modelId="{C6D1A6D8-8A19-40BE-A7F4-4100B90C3B19}" srcId="{A9B7D53B-A312-4EDD-9977-C7AC205FFFEC}" destId="{0A523D05-CAC8-4D6B-9691-F09B0C0AE3D3}" srcOrd="4" destOrd="0" parTransId="{BAE79389-8A48-489B-BF3D-A176FABA7251}" sibTransId="{40DE714D-F1DC-4F2E-A913-39F87995C48A}"/>
    <dgm:cxn modelId="{C3EF5CA9-3D40-4AFC-AB30-A77016860AAB}" type="presParOf" srcId="{A598DF37-7AC6-41A1-9207-892F10601C6E}" destId="{D7BD4DD5-7F90-4031-B04B-6402B0F8EA80}" srcOrd="0" destOrd="0" presId="urn:microsoft.com/office/officeart/2005/8/layout/vList2"/>
    <dgm:cxn modelId="{DFC9C59E-4459-4FA0-B5F5-F826491F752A}" type="presParOf" srcId="{A598DF37-7AC6-41A1-9207-892F10601C6E}" destId="{D19C1603-ECF1-4945-A4FA-9CB2CC4028A3}" srcOrd="1" destOrd="0" presId="urn:microsoft.com/office/officeart/2005/8/layout/vList2"/>
    <dgm:cxn modelId="{3913C8C9-5B63-4776-9355-935F4891A9E0}" type="presParOf" srcId="{A598DF37-7AC6-41A1-9207-892F10601C6E}" destId="{B02D6E52-9F97-42DD-A47C-0FBBE3200ECD}" srcOrd="2" destOrd="0" presId="urn:microsoft.com/office/officeart/2005/8/layout/vList2"/>
    <dgm:cxn modelId="{0E83ECC5-6DD3-456E-B0E3-3B020398E60B}" type="presParOf" srcId="{A598DF37-7AC6-41A1-9207-892F10601C6E}" destId="{B32C8C91-A57E-434E-81EF-28C9AF8AFD47}" srcOrd="3" destOrd="0" presId="urn:microsoft.com/office/officeart/2005/8/layout/vList2"/>
    <dgm:cxn modelId="{7AB1B26F-F6A7-4180-BDD7-6344EBF0B215}" type="presParOf" srcId="{A598DF37-7AC6-41A1-9207-892F10601C6E}" destId="{89A50EC9-6365-4C49-9C47-C2EBC9AC6DF9}" srcOrd="4" destOrd="0" presId="urn:microsoft.com/office/officeart/2005/8/layout/vList2"/>
    <dgm:cxn modelId="{F2A31EFE-9C56-49F1-954B-A3FDC03799AE}" type="presParOf" srcId="{A598DF37-7AC6-41A1-9207-892F10601C6E}" destId="{ABC1577A-6594-469D-8854-DF50384A6F84}" srcOrd="5" destOrd="0" presId="urn:microsoft.com/office/officeart/2005/8/layout/vList2"/>
    <dgm:cxn modelId="{AF7E8F59-4A87-4BCF-8725-9A692DE6AED4}" type="presParOf" srcId="{A598DF37-7AC6-41A1-9207-892F10601C6E}" destId="{E5AB1162-C00C-46AE-8485-FADB2AFBDCDA}" srcOrd="6" destOrd="0" presId="urn:microsoft.com/office/officeart/2005/8/layout/vList2"/>
    <dgm:cxn modelId="{F1D3B22B-AB67-47AE-AA1D-D779843B9518}" type="presParOf" srcId="{A598DF37-7AC6-41A1-9207-892F10601C6E}" destId="{CE3C1EF6-71CD-4537-A320-C393D6132368}" srcOrd="7" destOrd="0" presId="urn:microsoft.com/office/officeart/2005/8/layout/vList2"/>
    <dgm:cxn modelId="{9D66CF13-2105-40F2-BC6E-AC2F8FE53E42}" type="presParOf" srcId="{A598DF37-7AC6-41A1-9207-892F10601C6E}" destId="{71892E91-C64F-4AA6-9E90-908FBB742F91}"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FFBB08D-F906-43D9-ACE2-621305461BFB}"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o-RO"/>
        </a:p>
      </dgm:t>
    </dgm:pt>
    <dgm:pt modelId="{1F82F959-8D4D-4C34-87C3-F8D50F26FB85}">
      <dgm:prSet/>
      <dgm:spPr/>
      <dgm:t>
        <a:bodyPr/>
        <a:lstStyle/>
        <a:p>
          <a:pPr rtl="0"/>
          <a:r>
            <a:rPr lang="en-GB" dirty="0" smtClean="0"/>
            <a:t>The per diems were not calculated correctly taking into account the arrival and the departure dates (entry and exit from the country) and whether the meal was provided during the event;</a:t>
          </a:r>
          <a:endParaRPr lang="en-GB" dirty="0"/>
        </a:p>
      </dgm:t>
    </dgm:pt>
    <dgm:pt modelId="{45827D55-E81A-4F77-96A9-68079A1E5516}" type="parTrans" cxnId="{B766E9F1-FE95-4768-A872-5D30B7A95AEA}">
      <dgm:prSet/>
      <dgm:spPr/>
      <dgm:t>
        <a:bodyPr/>
        <a:lstStyle/>
        <a:p>
          <a:endParaRPr lang="ro-RO"/>
        </a:p>
      </dgm:t>
    </dgm:pt>
    <dgm:pt modelId="{B6300C7F-36C5-4A88-B9E9-CC15A474A290}" type="sibTrans" cxnId="{B766E9F1-FE95-4768-A872-5D30B7A95AEA}">
      <dgm:prSet/>
      <dgm:spPr/>
      <dgm:t>
        <a:bodyPr/>
        <a:lstStyle/>
        <a:p>
          <a:endParaRPr lang="ro-RO"/>
        </a:p>
      </dgm:t>
    </dgm:pt>
    <dgm:pt modelId="{C4FCD300-BE07-4607-9CB6-F3105260DB19}">
      <dgm:prSet/>
      <dgm:spPr/>
      <dgm:t>
        <a:bodyPr/>
        <a:lstStyle/>
        <a:p>
          <a:pPr rtl="0"/>
          <a:r>
            <a:rPr lang="en-GB" smtClean="0"/>
            <a:t>When traveling by institution car, lack of submitting to the control of car consumption and roadmap.</a:t>
          </a:r>
          <a:endParaRPr lang="en-GB"/>
        </a:p>
      </dgm:t>
    </dgm:pt>
    <dgm:pt modelId="{840DB1EB-D7A1-45AA-8196-ECDF86F0CE89}" type="parTrans" cxnId="{1CE2852B-54C3-4EAD-A840-EED617C1AAC1}">
      <dgm:prSet/>
      <dgm:spPr/>
      <dgm:t>
        <a:bodyPr/>
        <a:lstStyle/>
        <a:p>
          <a:endParaRPr lang="ro-RO"/>
        </a:p>
      </dgm:t>
    </dgm:pt>
    <dgm:pt modelId="{C12F6BD8-2082-437A-A385-21544D6EB911}" type="sibTrans" cxnId="{1CE2852B-54C3-4EAD-A840-EED617C1AAC1}">
      <dgm:prSet/>
      <dgm:spPr/>
      <dgm:t>
        <a:bodyPr/>
        <a:lstStyle/>
        <a:p>
          <a:endParaRPr lang="ro-RO"/>
        </a:p>
      </dgm:t>
    </dgm:pt>
    <dgm:pt modelId="{669E7840-762E-4B59-B7C3-EDC3DC6D4CA0}">
      <dgm:prSet/>
      <dgm:spPr/>
      <dgm:t>
        <a:bodyPr/>
        <a:lstStyle/>
        <a:p>
          <a:pPr rtl="0"/>
          <a:r>
            <a:rPr lang="en-GB" smtClean="0"/>
            <a:t>Reporting the local transport expenditures inside the destination locality, these being included in the daily allowance;</a:t>
          </a:r>
          <a:endParaRPr lang="en-GB"/>
        </a:p>
      </dgm:t>
    </dgm:pt>
    <dgm:pt modelId="{AF489E9D-5B94-477D-AA02-B602577ECFAF}" type="parTrans" cxnId="{2400DCD0-DA12-4333-808E-85D5A810B3DC}">
      <dgm:prSet/>
      <dgm:spPr/>
      <dgm:t>
        <a:bodyPr/>
        <a:lstStyle/>
        <a:p>
          <a:endParaRPr lang="ro-RO"/>
        </a:p>
      </dgm:t>
    </dgm:pt>
    <dgm:pt modelId="{8D9A35DC-2195-48A3-8CF7-598E95066B18}" type="sibTrans" cxnId="{2400DCD0-DA12-4333-808E-85D5A810B3DC}">
      <dgm:prSet/>
      <dgm:spPr/>
      <dgm:t>
        <a:bodyPr/>
        <a:lstStyle/>
        <a:p>
          <a:endParaRPr lang="ro-RO"/>
        </a:p>
      </dgm:t>
    </dgm:pt>
    <dgm:pt modelId="{52B5453F-BB22-4EDC-A8BA-FA248045A706}">
      <dgm:prSet/>
      <dgm:spPr/>
      <dgm:t>
        <a:bodyPr/>
        <a:lstStyle/>
        <a:p>
          <a:pPr rtl="0"/>
          <a:r>
            <a:rPr lang="en-GB" dirty="0" smtClean="0"/>
            <a:t>Failure to send the declaration on the delegate's own responsibility, regarding the date and time of crossing the state border crossing points of Romania, both when leaving abroad and when returning to the country, in case of traveling by car or personal car;</a:t>
          </a:r>
          <a:endParaRPr lang="en-GB" dirty="0"/>
        </a:p>
      </dgm:t>
    </dgm:pt>
    <dgm:pt modelId="{7ED91678-92EC-46BB-AE21-7C95168E5DE0}" type="parTrans" cxnId="{FA203903-C56E-4E73-A3B8-11EA4B25D74D}">
      <dgm:prSet/>
      <dgm:spPr/>
      <dgm:t>
        <a:bodyPr/>
        <a:lstStyle/>
        <a:p>
          <a:endParaRPr lang="ro-RO"/>
        </a:p>
      </dgm:t>
    </dgm:pt>
    <dgm:pt modelId="{A047875D-6150-4DBE-81B8-9E0BB5DDEF86}" type="sibTrans" cxnId="{FA203903-C56E-4E73-A3B8-11EA4B25D74D}">
      <dgm:prSet/>
      <dgm:spPr/>
      <dgm:t>
        <a:bodyPr/>
        <a:lstStyle/>
        <a:p>
          <a:endParaRPr lang="ro-RO"/>
        </a:p>
      </dgm:t>
    </dgm:pt>
    <dgm:pt modelId="{65F8DEBC-EF4E-439A-BF97-17762BEE2E87}" type="pres">
      <dgm:prSet presAssocID="{5FFBB08D-F906-43D9-ACE2-621305461BFB}" presName="linear" presStyleCnt="0">
        <dgm:presLayoutVars>
          <dgm:animLvl val="lvl"/>
          <dgm:resizeHandles val="exact"/>
        </dgm:presLayoutVars>
      </dgm:prSet>
      <dgm:spPr/>
      <dgm:t>
        <a:bodyPr/>
        <a:lstStyle/>
        <a:p>
          <a:endParaRPr lang="ro-RO"/>
        </a:p>
      </dgm:t>
    </dgm:pt>
    <dgm:pt modelId="{C037C631-3501-4AF7-BBB3-0EC7DB24449F}" type="pres">
      <dgm:prSet presAssocID="{1F82F959-8D4D-4C34-87C3-F8D50F26FB85}" presName="parentText" presStyleLbl="node1" presStyleIdx="0" presStyleCnt="4">
        <dgm:presLayoutVars>
          <dgm:chMax val="0"/>
          <dgm:bulletEnabled val="1"/>
        </dgm:presLayoutVars>
      </dgm:prSet>
      <dgm:spPr/>
      <dgm:t>
        <a:bodyPr/>
        <a:lstStyle/>
        <a:p>
          <a:endParaRPr lang="ro-RO"/>
        </a:p>
      </dgm:t>
    </dgm:pt>
    <dgm:pt modelId="{33AAFDF1-0709-4B98-ABAB-8CBB9172FAF9}" type="pres">
      <dgm:prSet presAssocID="{B6300C7F-36C5-4A88-B9E9-CC15A474A290}" presName="spacer" presStyleCnt="0"/>
      <dgm:spPr/>
    </dgm:pt>
    <dgm:pt modelId="{AEAD67A7-8FF4-41C1-B5B6-AA23406A54DD}" type="pres">
      <dgm:prSet presAssocID="{C4FCD300-BE07-4607-9CB6-F3105260DB19}" presName="parentText" presStyleLbl="node1" presStyleIdx="1" presStyleCnt="4">
        <dgm:presLayoutVars>
          <dgm:chMax val="0"/>
          <dgm:bulletEnabled val="1"/>
        </dgm:presLayoutVars>
      </dgm:prSet>
      <dgm:spPr/>
      <dgm:t>
        <a:bodyPr/>
        <a:lstStyle/>
        <a:p>
          <a:endParaRPr lang="ro-RO"/>
        </a:p>
      </dgm:t>
    </dgm:pt>
    <dgm:pt modelId="{691C976B-A4FA-40E2-9C7F-032617AA8779}" type="pres">
      <dgm:prSet presAssocID="{C12F6BD8-2082-437A-A385-21544D6EB911}" presName="spacer" presStyleCnt="0"/>
      <dgm:spPr/>
    </dgm:pt>
    <dgm:pt modelId="{C52BAB8C-B50B-4407-8F94-4794C23E10C0}" type="pres">
      <dgm:prSet presAssocID="{669E7840-762E-4B59-B7C3-EDC3DC6D4CA0}" presName="parentText" presStyleLbl="node1" presStyleIdx="2" presStyleCnt="4">
        <dgm:presLayoutVars>
          <dgm:chMax val="0"/>
          <dgm:bulletEnabled val="1"/>
        </dgm:presLayoutVars>
      </dgm:prSet>
      <dgm:spPr/>
      <dgm:t>
        <a:bodyPr/>
        <a:lstStyle/>
        <a:p>
          <a:endParaRPr lang="ro-RO"/>
        </a:p>
      </dgm:t>
    </dgm:pt>
    <dgm:pt modelId="{9D6E1748-0A00-4F50-9891-01B0601C9A6F}" type="pres">
      <dgm:prSet presAssocID="{8D9A35DC-2195-48A3-8CF7-598E95066B18}" presName="spacer" presStyleCnt="0"/>
      <dgm:spPr/>
    </dgm:pt>
    <dgm:pt modelId="{09844E3D-D222-4A06-93E7-B568C301CDE1}" type="pres">
      <dgm:prSet presAssocID="{52B5453F-BB22-4EDC-A8BA-FA248045A706}" presName="parentText" presStyleLbl="node1" presStyleIdx="3" presStyleCnt="4">
        <dgm:presLayoutVars>
          <dgm:chMax val="0"/>
          <dgm:bulletEnabled val="1"/>
        </dgm:presLayoutVars>
      </dgm:prSet>
      <dgm:spPr/>
      <dgm:t>
        <a:bodyPr/>
        <a:lstStyle/>
        <a:p>
          <a:endParaRPr lang="ro-RO"/>
        </a:p>
      </dgm:t>
    </dgm:pt>
  </dgm:ptLst>
  <dgm:cxnLst>
    <dgm:cxn modelId="{2400DCD0-DA12-4333-808E-85D5A810B3DC}" srcId="{5FFBB08D-F906-43D9-ACE2-621305461BFB}" destId="{669E7840-762E-4B59-B7C3-EDC3DC6D4CA0}" srcOrd="2" destOrd="0" parTransId="{AF489E9D-5B94-477D-AA02-B602577ECFAF}" sibTransId="{8D9A35DC-2195-48A3-8CF7-598E95066B18}"/>
    <dgm:cxn modelId="{4AC7FD23-FFDB-4B69-A2C3-BE41127D1F9F}" type="presOf" srcId="{C4FCD300-BE07-4607-9CB6-F3105260DB19}" destId="{AEAD67A7-8FF4-41C1-B5B6-AA23406A54DD}" srcOrd="0" destOrd="0" presId="urn:microsoft.com/office/officeart/2005/8/layout/vList2"/>
    <dgm:cxn modelId="{B766E9F1-FE95-4768-A872-5D30B7A95AEA}" srcId="{5FFBB08D-F906-43D9-ACE2-621305461BFB}" destId="{1F82F959-8D4D-4C34-87C3-F8D50F26FB85}" srcOrd="0" destOrd="0" parTransId="{45827D55-E81A-4F77-96A9-68079A1E5516}" sibTransId="{B6300C7F-36C5-4A88-B9E9-CC15A474A290}"/>
    <dgm:cxn modelId="{FA203903-C56E-4E73-A3B8-11EA4B25D74D}" srcId="{5FFBB08D-F906-43D9-ACE2-621305461BFB}" destId="{52B5453F-BB22-4EDC-A8BA-FA248045A706}" srcOrd="3" destOrd="0" parTransId="{7ED91678-92EC-46BB-AE21-7C95168E5DE0}" sibTransId="{A047875D-6150-4DBE-81B8-9E0BB5DDEF86}"/>
    <dgm:cxn modelId="{5CA94542-B75B-4850-90D7-648542C45233}" type="presOf" srcId="{669E7840-762E-4B59-B7C3-EDC3DC6D4CA0}" destId="{C52BAB8C-B50B-4407-8F94-4794C23E10C0}" srcOrd="0" destOrd="0" presId="urn:microsoft.com/office/officeart/2005/8/layout/vList2"/>
    <dgm:cxn modelId="{65059E17-5F4D-413D-AEBA-91CF3A9B57C2}" type="presOf" srcId="{5FFBB08D-F906-43D9-ACE2-621305461BFB}" destId="{65F8DEBC-EF4E-439A-BF97-17762BEE2E87}" srcOrd="0" destOrd="0" presId="urn:microsoft.com/office/officeart/2005/8/layout/vList2"/>
    <dgm:cxn modelId="{1CE2852B-54C3-4EAD-A840-EED617C1AAC1}" srcId="{5FFBB08D-F906-43D9-ACE2-621305461BFB}" destId="{C4FCD300-BE07-4607-9CB6-F3105260DB19}" srcOrd="1" destOrd="0" parTransId="{840DB1EB-D7A1-45AA-8196-ECDF86F0CE89}" sibTransId="{C12F6BD8-2082-437A-A385-21544D6EB911}"/>
    <dgm:cxn modelId="{BFB7FE58-50CB-4510-A1B6-150C8D4D0CE3}" type="presOf" srcId="{1F82F959-8D4D-4C34-87C3-F8D50F26FB85}" destId="{C037C631-3501-4AF7-BBB3-0EC7DB24449F}" srcOrd="0" destOrd="0" presId="urn:microsoft.com/office/officeart/2005/8/layout/vList2"/>
    <dgm:cxn modelId="{A9901039-3CF5-440A-A04F-F42CC668049C}" type="presOf" srcId="{52B5453F-BB22-4EDC-A8BA-FA248045A706}" destId="{09844E3D-D222-4A06-93E7-B568C301CDE1}" srcOrd="0" destOrd="0" presId="urn:microsoft.com/office/officeart/2005/8/layout/vList2"/>
    <dgm:cxn modelId="{96E1519B-6FB5-460A-B8D7-A462B2682FD0}" type="presParOf" srcId="{65F8DEBC-EF4E-439A-BF97-17762BEE2E87}" destId="{C037C631-3501-4AF7-BBB3-0EC7DB24449F}" srcOrd="0" destOrd="0" presId="urn:microsoft.com/office/officeart/2005/8/layout/vList2"/>
    <dgm:cxn modelId="{DD9A95AF-0FE9-4B0E-A26C-1B067CB82461}" type="presParOf" srcId="{65F8DEBC-EF4E-439A-BF97-17762BEE2E87}" destId="{33AAFDF1-0709-4B98-ABAB-8CBB9172FAF9}" srcOrd="1" destOrd="0" presId="urn:microsoft.com/office/officeart/2005/8/layout/vList2"/>
    <dgm:cxn modelId="{31082A84-5DB3-4C90-AA96-96ED4A5FCB3F}" type="presParOf" srcId="{65F8DEBC-EF4E-439A-BF97-17762BEE2E87}" destId="{AEAD67A7-8FF4-41C1-B5B6-AA23406A54DD}" srcOrd="2" destOrd="0" presId="urn:microsoft.com/office/officeart/2005/8/layout/vList2"/>
    <dgm:cxn modelId="{04B17368-9835-49A5-9AF8-017E5C38EADB}" type="presParOf" srcId="{65F8DEBC-EF4E-439A-BF97-17762BEE2E87}" destId="{691C976B-A4FA-40E2-9C7F-032617AA8779}" srcOrd="3" destOrd="0" presId="urn:microsoft.com/office/officeart/2005/8/layout/vList2"/>
    <dgm:cxn modelId="{0E34C0A1-4F39-4A9F-B4E6-8C81AC43491A}" type="presParOf" srcId="{65F8DEBC-EF4E-439A-BF97-17762BEE2E87}" destId="{C52BAB8C-B50B-4407-8F94-4794C23E10C0}" srcOrd="4" destOrd="0" presId="urn:microsoft.com/office/officeart/2005/8/layout/vList2"/>
    <dgm:cxn modelId="{D612C10D-4A95-47F0-A58E-686D03F2C131}" type="presParOf" srcId="{65F8DEBC-EF4E-439A-BF97-17762BEE2E87}" destId="{9D6E1748-0A00-4F50-9891-01B0601C9A6F}" srcOrd="5" destOrd="0" presId="urn:microsoft.com/office/officeart/2005/8/layout/vList2"/>
    <dgm:cxn modelId="{01436FEA-3019-4AE9-9574-7BB99A6F2203}" type="presParOf" srcId="{65F8DEBC-EF4E-439A-BF97-17762BEE2E87}" destId="{09844E3D-D222-4A06-93E7-B568C301CDE1}"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8E49B6D-5273-4124-957C-A6342C1D848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o-RO"/>
        </a:p>
      </dgm:t>
    </dgm:pt>
    <dgm:pt modelId="{228B9823-028F-44D5-9548-D53CF69EE039}">
      <dgm:prSet/>
      <dgm:spPr/>
      <dgm:t>
        <a:bodyPr/>
        <a:lstStyle/>
        <a:p>
          <a:pPr rtl="0"/>
          <a:r>
            <a:rPr lang="en-GB" smtClean="0"/>
            <a:t>The most economical means of transport was not chosen for the trip (eg they chose the transport by car over a very long distance, involving several days of daily allowance and accommodation instead of traveling by plane, not having the justification of this choice);</a:t>
          </a:r>
          <a:endParaRPr lang="en-GB"/>
        </a:p>
      </dgm:t>
    </dgm:pt>
    <dgm:pt modelId="{70C701FD-17AC-4B60-9A0A-0E8FF57D25BE}" type="parTrans" cxnId="{0428EC06-DC42-4179-AC27-B93AAECD07F8}">
      <dgm:prSet/>
      <dgm:spPr/>
      <dgm:t>
        <a:bodyPr/>
        <a:lstStyle/>
        <a:p>
          <a:endParaRPr lang="ro-RO"/>
        </a:p>
      </dgm:t>
    </dgm:pt>
    <dgm:pt modelId="{03CB6D62-5943-46F8-8ADE-B3C7E86FD04C}" type="sibTrans" cxnId="{0428EC06-DC42-4179-AC27-B93AAECD07F8}">
      <dgm:prSet/>
      <dgm:spPr/>
      <dgm:t>
        <a:bodyPr/>
        <a:lstStyle/>
        <a:p>
          <a:endParaRPr lang="ro-RO"/>
        </a:p>
      </dgm:t>
    </dgm:pt>
    <dgm:pt modelId="{E608C161-3595-4B69-BE6C-5CD12D71292A}">
      <dgm:prSet/>
      <dgm:spPr/>
      <dgm:t>
        <a:bodyPr/>
        <a:lstStyle/>
        <a:p>
          <a:pPr rtl="0"/>
          <a:r>
            <a:rPr lang="en-GB" dirty="0" smtClean="0">
              <a:solidFill>
                <a:schemeClr val="bg1"/>
              </a:solidFill>
            </a:rPr>
            <a:t>The reporting of expenses was made globally, a total value related to the trip, and in some cases were detailed the expenditure incurred for the trip, in the cell “Description of the expenditure”, of the included expenses; each expense must be reported separately;</a:t>
          </a:r>
          <a:endParaRPr lang="en-GB" dirty="0">
            <a:solidFill>
              <a:schemeClr val="bg1"/>
            </a:solidFill>
          </a:endParaRPr>
        </a:p>
      </dgm:t>
    </dgm:pt>
    <dgm:pt modelId="{0A5E84D0-0887-4551-B9E0-BCC6B3F48C74}" type="parTrans" cxnId="{898F2CBC-F8B1-4F95-A35A-24704EE9AABB}">
      <dgm:prSet/>
      <dgm:spPr/>
      <dgm:t>
        <a:bodyPr/>
        <a:lstStyle/>
        <a:p>
          <a:endParaRPr lang="ro-RO"/>
        </a:p>
      </dgm:t>
    </dgm:pt>
    <dgm:pt modelId="{8BD65A55-FECC-49C4-842E-0795CA80B647}" type="sibTrans" cxnId="{898F2CBC-F8B1-4F95-A35A-24704EE9AABB}">
      <dgm:prSet/>
      <dgm:spPr/>
      <dgm:t>
        <a:bodyPr/>
        <a:lstStyle/>
        <a:p>
          <a:endParaRPr lang="ro-RO"/>
        </a:p>
      </dgm:t>
    </dgm:pt>
    <dgm:pt modelId="{46466CBE-6398-43DD-9653-1F5908CD4BD7}">
      <dgm:prSet/>
      <dgm:spPr/>
      <dgm:t>
        <a:bodyPr/>
        <a:lstStyle/>
        <a:p>
          <a:pPr rtl="0"/>
          <a:r>
            <a:rPr lang="en-GB" smtClean="0"/>
            <a:t>The reporting of the expenses with airline tickets and / or accommodation paid during the current reporting period, but the event is scheduled during the next reporting period; </a:t>
          </a:r>
          <a:endParaRPr lang="en-GB"/>
        </a:p>
      </dgm:t>
    </dgm:pt>
    <dgm:pt modelId="{51C390F1-C81C-4720-8CE4-65FAF81A3EF4}" type="parTrans" cxnId="{D9791727-0FA0-40DD-8840-E64850881286}">
      <dgm:prSet/>
      <dgm:spPr/>
      <dgm:t>
        <a:bodyPr/>
        <a:lstStyle/>
        <a:p>
          <a:endParaRPr lang="ro-RO"/>
        </a:p>
      </dgm:t>
    </dgm:pt>
    <dgm:pt modelId="{CDEEFCA3-39BC-4C5E-A530-48AA31101DAE}" type="sibTrans" cxnId="{D9791727-0FA0-40DD-8840-E64850881286}">
      <dgm:prSet/>
      <dgm:spPr/>
      <dgm:t>
        <a:bodyPr/>
        <a:lstStyle/>
        <a:p>
          <a:endParaRPr lang="ro-RO"/>
        </a:p>
      </dgm:t>
    </dgm:pt>
    <dgm:pt modelId="{2D2E0C22-D6E0-4683-A84A-02E145817931}" type="pres">
      <dgm:prSet presAssocID="{98E49B6D-5273-4124-957C-A6342C1D8484}" presName="linear" presStyleCnt="0">
        <dgm:presLayoutVars>
          <dgm:animLvl val="lvl"/>
          <dgm:resizeHandles val="exact"/>
        </dgm:presLayoutVars>
      </dgm:prSet>
      <dgm:spPr/>
      <dgm:t>
        <a:bodyPr/>
        <a:lstStyle/>
        <a:p>
          <a:endParaRPr lang="ro-RO"/>
        </a:p>
      </dgm:t>
    </dgm:pt>
    <dgm:pt modelId="{5D03D5B0-4818-4807-90D3-CB0ACCEC928E}" type="pres">
      <dgm:prSet presAssocID="{228B9823-028F-44D5-9548-D53CF69EE039}" presName="parentText" presStyleLbl="node1" presStyleIdx="0" presStyleCnt="3">
        <dgm:presLayoutVars>
          <dgm:chMax val="0"/>
          <dgm:bulletEnabled val="1"/>
        </dgm:presLayoutVars>
      </dgm:prSet>
      <dgm:spPr/>
      <dgm:t>
        <a:bodyPr/>
        <a:lstStyle/>
        <a:p>
          <a:endParaRPr lang="ro-RO"/>
        </a:p>
      </dgm:t>
    </dgm:pt>
    <dgm:pt modelId="{F8C7AF71-5F97-40BA-A166-CB9DA598742B}" type="pres">
      <dgm:prSet presAssocID="{03CB6D62-5943-46F8-8ADE-B3C7E86FD04C}" presName="spacer" presStyleCnt="0"/>
      <dgm:spPr/>
    </dgm:pt>
    <dgm:pt modelId="{E3E9FCB0-C2BD-42BD-911B-86ED59D4D6AD}" type="pres">
      <dgm:prSet presAssocID="{E608C161-3595-4B69-BE6C-5CD12D71292A}" presName="parentText" presStyleLbl="node1" presStyleIdx="1" presStyleCnt="3">
        <dgm:presLayoutVars>
          <dgm:chMax val="0"/>
          <dgm:bulletEnabled val="1"/>
        </dgm:presLayoutVars>
      </dgm:prSet>
      <dgm:spPr/>
      <dgm:t>
        <a:bodyPr/>
        <a:lstStyle/>
        <a:p>
          <a:endParaRPr lang="ro-RO"/>
        </a:p>
      </dgm:t>
    </dgm:pt>
    <dgm:pt modelId="{03D5A2BE-85C4-4741-A5D8-84188464DCFA}" type="pres">
      <dgm:prSet presAssocID="{8BD65A55-FECC-49C4-842E-0795CA80B647}" presName="spacer" presStyleCnt="0"/>
      <dgm:spPr/>
    </dgm:pt>
    <dgm:pt modelId="{36F05212-7C06-42EB-A1C6-783FB0F48DF0}" type="pres">
      <dgm:prSet presAssocID="{46466CBE-6398-43DD-9653-1F5908CD4BD7}" presName="parentText" presStyleLbl="node1" presStyleIdx="2" presStyleCnt="3">
        <dgm:presLayoutVars>
          <dgm:chMax val="0"/>
          <dgm:bulletEnabled val="1"/>
        </dgm:presLayoutVars>
      </dgm:prSet>
      <dgm:spPr/>
      <dgm:t>
        <a:bodyPr/>
        <a:lstStyle/>
        <a:p>
          <a:endParaRPr lang="ro-RO"/>
        </a:p>
      </dgm:t>
    </dgm:pt>
  </dgm:ptLst>
  <dgm:cxnLst>
    <dgm:cxn modelId="{012CDA39-5908-4B4F-8A12-347EAB8A4C7D}" type="presOf" srcId="{98E49B6D-5273-4124-957C-A6342C1D8484}" destId="{2D2E0C22-D6E0-4683-A84A-02E145817931}" srcOrd="0" destOrd="0" presId="urn:microsoft.com/office/officeart/2005/8/layout/vList2"/>
    <dgm:cxn modelId="{BB40AF7F-FD41-4413-8727-F2F7439368AB}" type="presOf" srcId="{46466CBE-6398-43DD-9653-1F5908CD4BD7}" destId="{36F05212-7C06-42EB-A1C6-783FB0F48DF0}" srcOrd="0" destOrd="0" presId="urn:microsoft.com/office/officeart/2005/8/layout/vList2"/>
    <dgm:cxn modelId="{D9791727-0FA0-40DD-8840-E64850881286}" srcId="{98E49B6D-5273-4124-957C-A6342C1D8484}" destId="{46466CBE-6398-43DD-9653-1F5908CD4BD7}" srcOrd="2" destOrd="0" parTransId="{51C390F1-C81C-4720-8CE4-65FAF81A3EF4}" sibTransId="{CDEEFCA3-39BC-4C5E-A530-48AA31101DAE}"/>
    <dgm:cxn modelId="{B3D0729B-8D21-4521-BD1F-EF6172AFC867}" type="presOf" srcId="{228B9823-028F-44D5-9548-D53CF69EE039}" destId="{5D03D5B0-4818-4807-90D3-CB0ACCEC928E}" srcOrd="0" destOrd="0" presId="urn:microsoft.com/office/officeart/2005/8/layout/vList2"/>
    <dgm:cxn modelId="{898F2CBC-F8B1-4F95-A35A-24704EE9AABB}" srcId="{98E49B6D-5273-4124-957C-A6342C1D8484}" destId="{E608C161-3595-4B69-BE6C-5CD12D71292A}" srcOrd="1" destOrd="0" parTransId="{0A5E84D0-0887-4551-B9E0-BCC6B3F48C74}" sibTransId="{8BD65A55-FECC-49C4-842E-0795CA80B647}"/>
    <dgm:cxn modelId="{0428EC06-DC42-4179-AC27-B93AAECD07F8}" srcId="{98E49B6D-5273-4124-957C-A6342C1D8484}" destId="{228B9823-028F-44D5-9548-D53CF69EE039}" srcOrd="0" destOrd="0" parTransId="{70C701FD-17AC-4B60-9A0A-0E8FF57D25BE}" sibTransId="{03CB6D62-5943-46F8-8ADE-B3C7E86FD04C}"/>
    <dgm:cxn modelId="{5C0B2067-3E2B-411B-9FAC-CC0B6F2F65AC}" type="presOf" srcId="{E608C161-3595-4B69-BE6C-5CD12D71292A}" destId="{E3E9FCB0-C2BD-42BD-911B-86ED59D4D6AD}" srcOrd="0" destOrd="0" presId="urn:microsoft.com/office/officeart/2005/8/layout/vList2"/>
    <dgm:cxn modelId="{D5325EDE-D540-4B28-8077-C7D6188A8714}" type="presParOf" srcId="{2D2E0C22-D6E0-4683-A84A-02E145817931}" destId="{5D03D5B0-4818-4807-90D3-CB0ACCEC928E}" srcOrd="0" destOrd="0" presId="urn:microsoft.com/office/officeart/2005/8/layout/vList2"/>
    <dgm:cxn modelId="{9C5BE04A-7401-4D5E-8482-21DA9CAD18E6}" type="presParOf" srcId="{2D2E0C22-D6E0-4683-A84A-02E145817931}" destId="{F8C7AF71-5F97-40BA-A166-CB9DA598742B}" srcOrd="1" destOrd="0" presId="urn:microsoft.com/office/officeart/2005/8/layout/vList2"/>
    <dgm:cxn modelId="{E524EB71-4C0F-4D7A-AAA6-E4777CBE391C}" type="presParOf" srcId="{2D2E0C22-D6E0-4683-A84A-02E145817931}" destId="{E3E9FCB0-C2BD-42BD-911B-86ED59D4D6AD}" srcOrd="2" destOrd="0" presId="urn:microsoft.com/office/officeart/2005/8/layout/vList2"/>
    <dgm:cxn modelId="{A137A8BB-E5B0-47AF-8259-E29DA7D05B67}" type="presParOf" srcId="{2D2E0C22-D6E0-4683-A84A-02E145817931}" destId="{03D5A2BE-85C4-4741-A5D8-84188464DCFA}" srcOrd="3" destOrd="0" presId="urn:microsoft.com/office/officeart/2005/8/layout/vList2"/>
    <dgm:cxn modelId="{1FA14150-CD6C-4C21-8552-EA23BA034317}" type="presParOf" srcId="{2D2E0C22-D6E0-4683-A84A-02E145817931}" destId="{36F05212-7C06-42EB-A1C6-783FB0F48DF0}"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8125D7-A69E-470E-832A-A3426B8385C2}">
      <dsp:nvSpPr>
        <dsp:cNvPr id="0" name=""/>
        <dsp:cNvSpPr/>
      </dsp:nvSpPr>
      <dsp:spPr>
        <a:xfrm>
          <a:off x="0" y="9383"/>
          <a:ext cx="10484349" cy="75668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l" defTabSz="1289050" rtl="0">
            <a:lnSpc>
              <a:spcPct val="90000"/>
            </a:lnSpc>
            <a:spcBef>
              <a:spcPct val="0"/>
            </a:spcBef>
            <a:spcAft>
              <a:spcPct val="35000"/>
            </a:spcAft>
          </a:pPr>
          <a:r>
            <a:rPr lang="en-GB" sz="2900" kern="1200" dirty="0" smtClean="0"/>
            <a:t>Initiation of first level control</a:t>
          </a:r>
          <a:endParaRPr lang="en-GB" sz="2900" kern="1200" dirty="0"/>
        </a:p>
      </dsp:txBody>
      <dsp:txXfrm>
        <a:off x="36938" y="46321"/>
        <a:ext cx="10410473" cy="682811"/>
      </dsp:txXfrm>
    </dsp:sp>
    <dsp:sp modelId="{F12EDC9B-947C-498D-84B1-0379A101D150}">
      <dsp:nvSpPr>
        <dsp:cNvPr id="0" name=""/>
        <dsp:cNvSpPr/>
      </dsp:nvSpPr>
      <dsp:spPr>
        <a:xfrm>
          <a:off x="0" y="849591"/>
          <a:ext cx="10484349" cy="115202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l" defTabSz="1289050" rtl="0">
            <a:lnSpc>
              <a:spcPct val="90000"/>
            </a:lnSpc>
            <a:spcBef>
              <a:spcPct val="0"/>
            </a:spcBef>
            <a:spcAft>
              <a:spcPct val="35000"/>
            </a:spcAft>
          </a:pPr>
          <a:r>
            <a:rPr lang="en-GB" sz="2900" kern="1200" dirty="0" smtClean="0"/>
            <a:t>Administrative check</a:t>
          </a:r>
          <a:endParaRPr lang="en-GB" sz="2900" kern="1200" dirty="0"/>
        </a:p>
      </dsp:txBody>
      <dsp:txXfrm>
        <a:off x="56237" y="905828"/>
        <a:ext cx="10371875" cy="1039555"/>
      </dsp:txXfrm>
    </dsp:sp>
    <dsp:sp modelId="{27E7C5A4-BD01-4DD0-856F-0983B6509D57}">
      <dsp:nvSpPr>
        <dsp:cNvPr id="0" name=""/>
        <dsp:cNvSpPr/>
      </dsp:nvSpPr>
      <dsp:spPr>
        <a:xfrm>
          <a:off x="0" y="2085141"/>
          <a:ext cx="10484349" cy="115202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l" defTabSz="1289050" rtl="0">
            <a:lnSpc>
              <a:spcPct val="90000"/>
            </a:lnSpc>
            <a:spcBef>
              <a:spcPct val="0"/>
            </a:spcBef>
            <a:spcAft>
              <a:spcPct val="35000"/>
            </a:spcAft>
          </a:pPr>
          <a:r>
            <a:rPr lang="en-GB" sz="2900" kern="1200" smtClean="0"/>
            <a:t>On-site verification</a:t>
          </a:r>
          <a:endParaRPr lang="en-GB" sz="2900" kern="1200"/>
        </a:p>
      </dsp:txBody>
      <dsp:txXfrm>
        <a:off x="56237" y="2141378"/>
        <a:ext cx="10371875" cy="1039555"/>
      </dsp:txXfrm>
    </dsp:sp>
    <dsp:sp modelId="{C880234F-61BE-4931-B077-AB40C42CC186}">
      <dsp:nvSpPr>
        <dsp:cNvPr id="0" name=""/>
        <dsp:cNvSpPr/>
      </dsp:nvSpPr>
      <dsp:spPr>
        <a:xfrm>
          <a:off x="0" y="3320690"/>
          <a:ext cx="10484349" cy="115202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l" defTabSz="1289050" rtl="0">
            <a:lnSpc>
              <a:spcPct val="90000"/>
            </a:lnSpc>
            <a:spcBef>
              <a:spcPct val="0"/>
            </a:spcBef>
            <a:spcAft>
              <a:spcPct val="35000"/>
            </a:spcAft>
          </a:pPr>
          <a:r>
            <a:rPr lang="en-GB" sz="2900" kern="1200" dirty="0" smtClean="0"/>
            <a:t>Issuing the Expenditure and revenue verification report and the checklists specific to the program</a:t>
          </a:r>
          <a:endParaRPr lang="en-GB" sz="2900" kern="1200" dirty="0"/>
        </a:p>
      </dsp:txBody>
      <dsp:txXfrm>
        <a:off x="56237" y="3376927"/>
        <a:ext cx="10371875" cy="103955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72DA63-C502-4ECB-9990-05C3067078D5}">
      <dsp:nvSpPr>
        <dsp:cNvPr id="0" name=""/>
        <dsp:cNvSpPr/>
      </dsp:nvSpPr>
      <dsp:spPr>
        <a:xfrm>
          <a:off x="0" y="626799"/>
          <a:ext cx="10794999" cy="383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n-GB" sz="1600" kern="1200" smtClean="0"/>
            <a:t>No pictures of the equipment were presented;</a:t>
          </a:r>
          <a:endParaRPr lang="en-GB" sz="1600" kern="1200"/>
        </a:p>
      </dsp:txBody>
      <dsp:txXfrm>
        <a:off x="18734" y="645533"/>
        <a:ext cx="10757531" cy="346292"/>
      </dsp:txXfrm>
    </dsp:sp>
    <dsp:sp modelId="{4CB3BF52-808B-4F5C-9EC7-F2CFF6ACA8CB}">
      <dsp:nvSpPr>
        <dsp:cNvPr id="0" name=""/>
        <dsp:cNvSpPr/>
      </dsp:nvSpPr>
      <dsp:spPr>
        <a:xfrm>
          <a:off x="0" y="1056639"/>
          <a:ext cx="10794999" cy="383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n-GB" sz="1600" kern="1200" dirty="0" smtClean="0">
              <a:solidFill>
                <a:schemeClr val="bg1"/>
              </a:solidFill>
            </a:rPr>
            <a:t>The number of equipment purchased within the implementation period  is different from the one stipulated in budget</a:t>
          </a:r>
          <a:endParaRPr lang="en-GB" sz="1600" kern="1200" dirty="0">
            <a:solidFill>
              <a:schemeClr val="bg1"/>
            </a:solidFill>
          </a:endParaRPr>
        </a:p>
      </dsp:txBody>
      <dsp:txXfrm>
        <a:off x="18734" y="1075373"/>
        <a:ext cx="10757531" cy="346292"/>
      </dsp:txXfrm>
    </dsp:sp>
    <dsp:sp modelId="{77DD4C24-0FF3-4AF2-A7E0-1AB6C20D9153}">
      <dsp:nvSpPr>
        <dsp:cNvPr id="0" name=""/>
        <dsp:cNvSpPr/>
      </dsp:nvSpPr>
      <dsp:spPr>
        <a:xfrm>
          <a:off x="0" y="1486479"/>
          <a:ext cx="10794999" cy="383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n-GB" sz="1600" kern="1200" dirty="0" smtClean="0"/>
            <a:t>Visibility elements on equipment are not in compliance with the visual identity rules </a:t>
          </a:r>
          <a:endParaRPr lang="en-GB" sz="1600" kern="1200" dirty="0"/>
        </a:p>
      </dsp:txBody>
      <dsp:txXfrm>
        <a:off x="18734" y="1505213"/>
        <a:ext cx="10757531" cy="346292"/>
      </dsp:txXfrm>
    </dsp:sp>
    <dsp:sp modelId="{314F2C78-C05A-4045-AF9A-2AF79FF879B3}">
      <dsp:nvSpPr>
        <dsp:cNvPr id="0" name=""/>
        <dsp:cNvSpPr/>
      </dsp:nvSpPr>
      <dsp:spPr>
        <a:xfrm>
          <a:off x="0" y="1916320"/>
          <a:ext cx="10794999" cy="383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n-GB" sz="1600" kern="1200" smtClean="0"/>
            <a:t>Absence of the fixed assets file (accounting) and of the documents of reception and commissioning of the purchased equipment;</a:t>
          </a:r>
          <a:endParaRPr lang="en-GB" sz="1600" kern="1200"/>
        </a:p>
      </dsp:txBody>
      <dsp:txXfrm>
        <a:off x="18734" y="1935054"/>
        <a:ext cx="10757531" cy="346292"/>
      </dsp:txXfrm>
    </dsp:sp>
    <dsp:sp modelId="{1462509E-36C3-498E-AC03-62CC2CEA3674}">
      <dsp:nvSpPr>
        <dsp:cNvPr id="0" name=""/>
        <dsp:cNvSpPr/>
      </dsp:nvSpPr>
      <dsp:spPr>
        <a:xfrm>
          <a:off x="0" y="2346160"/>
          <a:ext cx="10794999" cy="383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n-GB" sz="1600" kern="1200" dirty="0" smtClean="0"/>
            <a:t>Wrong choice of procurement procedure</a:t>
          </a:r>
          <a:endParaRPr lang="en-GB" sz="1600" kern="1200" dirty="0"/>
        </a:p>
      </dsp:txBody>
      <dsp:txXfrm>
        <a:off x="18734" y="2364894"/>
        <a:ext cx="10757531" cy="346292"/>
      </dsp:txXfrm>
    </dsp:sp>
    <dsp:sp modelId="{9461B4BB-71F5-40F7-890C-877BD311CCFE}">
      <dsp:nvSpPr>
        <dsp:cNvPr id="0" name=""/>
        <dsp:cNvSpPr/>
      </dsp:nvSpPr>
      <dsp:spPr>
        <a:xfrm>
          <a:off x="0" y="2776000"/>
          <a:ext cx="10794999" cy="383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n-GB" sz="1600" kern="1200" dirty="0" smtClean="0">
              <a:solidFill>
                <a:schemeClr val="bg1"/>
              </a:solidFill>
            </a:rPr>
            <a:t>Mistakes in establishing and applying the selection/ awarding criteria</a:t>
          </a:r>
          <a:endParaRPr lang="en-GB" sz="1600" kern="1200" dirty="0">
            <a:solidFill>
              <a:schemeClr val="bg1"/>
            </a:solidFill>
          </a:endParaRPr>
        </a:p>
      </dsp:txBody>
      <dsp:txXfrm>
        <a:off x="18734" y="2794734"/>
        <a:ext cx="10757531" cy="346292"/>
      </dsp:txXfrm>
    </dsp:sp>
    <dsp:sp modelId="{54CBFEC3-6CD9-406F-AF8E-1F5141B558F5}">
      <dsp:nvSpPr>
        <dsp:cNvPr id="0" name=""/>
        <dsp:cNvSpPr/>
      </dsp:nvSpPr>
      <dsp:spPr>
        <a:xfrm>
          <a:off x="0" y="3205840"/>
          <a:ext cx="10794999" cy="383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n-US" sz="1600" kern="1200" dirty="0" smtClean="0">
              <a:solidFill>
                <a:schemeClr val="bg1"/>
              </a:solidFill>
            </a:rPr>
            <a:t>Use of criteria that are discriminatory</a:t>
          </a:r>
          <a:endParaRPr lang="en-GB" sz="1600" kern="1200" dirty="0">
            <a:solidFill>
              <a:schemeClr val="bg1"/>
            </a:solidFill>
          </a:endParaRPr>
        </a:p>
      </dsp:txBody>
      <dsp:txXfrm>
        <a:off x="18734" y="3224574"/>
        <a:ext cx="10757531" cy="34629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5DA746-ACE6-4E76-86B0-3B3E70590860}">
      <dsp:nvSpPr>
        <dsp:cNvPr id="0" name=""/>
        <dsp:cNvSpPr/>
      </dsp:nvSpPr>
      <dsp:spPr>
        <a:xfrm>
          <a:off x="0" y="0"/>
          <a:ext cx="10820604" cy="45571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GB" sz="1900" kern="1200" dirty="0" smtClean="0"/>
            <a:t>No pictures of promotional materials and events were submitted;</a:t>
          </a:r>
          <a:endParaRPr lang="en-GB" sz="1900" kern="1200" dirty="0"/>
        </a:p>
      </dsp:txBody>
      <dsp:txXfrm>
        <a:off x="22246" y="22246"/>
        <a:ext cx="10776112" cy="411223"/>
      </dsp:txXfrm>
    </dsp:sp>
    <dsp:sp modelId="{C9F2F9BD-00CD-4472-BD01-CE92888463C2}">
      <dsp:nvSpPr>
        <dsp:cNvPr id="0" name=""/>
        <dsp:cNvSpPr/>
      </dsp:nvSpPr>
      <dsp:spPr>
        <a:xfrm>
          <a:off x="0" y="435313"/>
          <a:ext cx="10820604" cy="45571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GB" sz="1900" kern="1200" dirty="0" smtClean="0"/>
            <a:t>No prove of reception was submitted;</a:t>
          </a:r>
          <a:endParaRPr lang="en-GB" sz="1900" kern="1200" dirty="0"/>
        </a:p>
      </dsp:txBody>
      <dsp:txXfrm>
        <a:off x="22246" y="457559"/>
        <a:ext cx="10776112" cy="411223"/>
      </dsp:txXfrm>
    </dsp:sp>
    <dsp:sp modelId="{8B72467C-F833-4239-B36B-DE75EC9C85EA}">
      <dsp:nvSpPr>
        <dsp:cNvPr id="0" name=""/>
        <dsp:cNvSpPr/>
      </dsp:nvSpPr>
      <dsp:spPr>
        <a:xfrm>
          <a:off x="0" y="954120"/>
          <a:ext cx="10820604" cy="45571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GB" sz="1900" kern="1200" dirty="0" smtClean="0"/>
            <a:t>The procurement documents are incomplete;</a:t>
          </a:r>
          <a:endParaRPr lang="en-GB" sz="1900" kern="1200" dirty="0"/>
        </a:p>
      </dsp:txBody>
      <dsp:txXfrm>
        <a:off x="22246" y="976366"/>
        <a:ext cx="10776112" cy="411223"/>
      </dsp:txXfrm>
    </dsp:sp>
    <dsp:sp modelId="{C66E6F6E-CAED-4795-8113-91DEE49F0E22}">
      <dsp:nvSpPr>
        <dsp:cNvPr id="0" name=""/>
        <dsp:cNvSpPr/>
      </dsp:nvSpPr>
      <dsp:spPr>
        <a:xfrm>
          <a:off x="0" y="1456183"/>
          <a:ext cx="10820604" cy="45571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GB" sz="1900" kern="1200" dirty="0" smtClean="0"/>
            <a:t>Lack of detailed financial offer in case of a contract that includes several services;</a:t>
          </a:r>
          <a:endParaRPr lang="en-GB" sz="1900" kern="1200" dirty="0"/>
        </a:p>
      </dsp:txBody>
      <dsp:txXfrm>
        <a:off x="22246" y="1478429"/>
        <a:ext cx="10776112" cy="411223"/>
      </dsp:txXfrm>
    </dsp:sp>
    <dsp:sp modelId="{FCBE7E48-204F-4C19-B6A8-CF7B9758E0B9}">
      <dsp:nvSpPr>
        <dsp:cNvPr id="0" name=""/>
        <dsp:cNvSpPr/>
      </dsp:nvSpPr>
      <dsp:spPr>
        <a:xfrm>
          <a:off x="0" y="1957153"/>
          <a:ext cx="10820604" cy="45571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GB" sz="1900" kern="1200" smtClean="0"/>
            <a:t>Wrong choice of procurement procedure</a:t>
          </a:r>
          <a:endParaRPr lang="en-GB" sz="1900" kern="1200" dirty="0"/>
        </a:p>
      </dsp:txBody>
      <dsp:txXfrm>
        <a:off x="22246" y="1979399"/>
        <a:ext cx="10776112" cy="411223"/>
      </dsp:txXfrm>
    </dsp:sp>
    <dsp:sp modelId="{45CB4E0B-5823-4808-A0BE-1AA138D789EE}">
      <dsp:nvSpPr>
        <dsp:cNvPr id="0" name=""/>
        <dsp:cNvSpPr/>
      </dsp:nvSpPr>
      <dsp:spPr>
        <a:xfrm>
          <a:off x="0" y="2497765"/>
          <a:ext cx="10820604" cy="45571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GB" sz="1900" kern="1200" dirty="0" smtClean="0">
              <a:solidFill>
                <a:schemeClr val="bg1"/>
              </a:solidFill>
            </a:rPr>
            <a:t>Mistakes in establishing and applying the selection/ awarding criteria</a:t>
          </a:r>
          <a:endParaRPr lang="en-GB" sz="1900" kern="1200" dirty="0">
            <a:solidFill>
              <a:schemeClr val="bg1"/>
            </a:solidFill>
          </a:endParaRPr>
        </a:p>
      </dsp:txBody>
      <dsp:txXfrm>
        <a:off x="22246" y="2520011"/>
        <a:ext cx="10776112" cy="411223"/>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6E98B5-4D35-4033-AA63-FC239D2E1EA1}">
      <dsp:nvSpPr>
        <dsp:cNvPr id="0" name=""/>
        <dsp:cNvSpPr/>
      </dsp:nvSpPr>
      <dsp:spPr>
        <a:xfrm>
          <a:off x="790812" y="0"/>
          <a:ext cx="8962543" cy="5183187"/>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D4D6E938-D4E3-40AF-BCC0-9E809D120217}">
      <dsp:nvSpPr>
        <dsp:cNvPr id="0" name=""/>
        <dsp:cNvSpPr/>
      </dsp:nvSpPr>
      <dsp:spPr>
        <a:xfrm>
          <a:off x="11326" y="1554956"/>
          <a:ext cx="3393904" cy="2073274"/>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GB" sz="1400" kern="1200" dirty="0" smtClean="0"/>
            <a:t>The Lead beneficiary / Beneficiary registers in the e-MS the control request for the established control period.</a:t>
          </a:r>
          <a:endParaRPr lang="en-GB" sz="1400" kern="1200" dirty="0"/>
        </a:p>
      </dsp:txBody>
      <dsp:txXfrm>
        <a:off x="112535" y="1656165"/>
        <a:ext cx="3191486" cy="1870856"/>
      </dsp:txXfrm>
    </dsp:sp>
    <dsp:sp modelId="{707F8D42-3E78-4BFE-9024-7E88B71B1BD5}">
      <dsp:nvSpPr>
        <dsp:cNvPr id="0" name=""/>
        <dsp:cNvSpPr/>
      </dsp:nvSpPr>
      <dsp:spPr>
        <a:xfrm>
          <a:off x="3575132" y="1554956"/>
          <a:ext cx="3393904" cy="2073274"/>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GB" sz="1400" kern="1200" dirty="0" smtClean="0"/>
            <a:t>Following the request for the control request, for each Lead beneficiary / Beneficiary, the system will automatically generate and automatically send a notification to the CCP / ENI Expense Audit Service.</a:t>
          </a:r>
          <a:endParaRPr lang="en-GB" sz="1400" kern="1200" dirty="0"/>
        </a:p>
      </dsp:txBody>
      <dsp:txXfrm>
        <a:off x="3676341" y="1656165"/>
        <a:ext cx="3191486" cy="1870856"/>
      </dsp:txXfrm>
    </dsp:sp>
    <dsp:sp modelId="{9315040C-9A1C-482D-9976-2B2CE6E349D2}">
      <dsp:nvSpPr>
        <dsp:cNvPr id="0" name=""/>
        <dsp:cNvSpPr/>
      </dsp:nvSpPr>
      <dsp:spPr>
        <a:xfrm>
          <a:off x="7138937" y="1554956"/>
          <a:ext cx="3393904" cy="2073274"/>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GB" sz="1400" kern="1200" dirty="0" smtClean="0"/>
            <a:t>Thus, the head of the First Level Control Division (DCPN), director and chief of department, assigns the control request to a controller within the ENI Expenditure Verification Service and initiates the process of verification of the supporting documents of the expenditures incurred by the Lead beneficiary / Beneficiary in implementation.</a:t>
          </a:r>
          <a:endParaRPr lang="en-GB" sz="1400" kern="1200" dirty="0"/>
        </a:p>
      </dsp:txBody>
      <dsp:txXfrm>
        <a:off x="7240146" y="1656165"/>
        <a:ext cx="3191486" cy="187085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F62CF9-7590-417E-B2BE-D61ACC648EC2}">
      <dsp:nvSpPr>
        <dsp:cNvPr id="0" name=""/>
        <dsp:cNvSpPr/>
      </dsp:nvSpPr>
      <dsp:spPr>
        <a:xfrm>
          <a:off x="0" y="67098"/>
          <a:ext cx="10541876" cy="19913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GB" sz="2300" kern="1200" dirty="0" smtClean="0"/>
            <a:t>In order to validate the expenditures and obtain reimbursement of the eligible amounts by the Romanian partners in the projects, the controllers will check the supporting documents, following the cumulative fulfilment of all eligibility conditions, based on the national and European legislation, the Approved Grant Contract, the Approved Budget, the instructions of the Managing Authority.</a:t>
          </a:r>
          <a:endParaRPr lang="en-GB" sz="2300" kern="1200" dirty="0"/>
        </a:p>
      </dsp:txBody>
      <dsp:txXfrm>
        <a:off x="97209" y="164307"/>
        <a:ext cx="10347458" cy="1796922"/>
      </dsp:txXfrm>
    </dsp:sp>
    <dsp:sp modelId="{C8F92561-5531-4E6A-9DA9-5F7C56C66098}">
      <dsp:nvSpPr>
        <dsp:cNvPr id="0" name=""/>
        <dsp:cNvSpPr/>
      </dsp:nvSpPr>
      <dsp:spPr>
        <a:xfrm>
          <a:off x="0" y="2124678"/>
          <a:ext cx="10541876" cy="19913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GB" sz="2300" kern="1200" dirty="0" smtClean="0"/>
            <a:t>Additional information may be requested through clarification letters and / or emails during the control, in which case the control term will be suspended until the requested information is received.</a:t>
          </a:r>
          <a:endParaRPr lang="en-GB" sz="2300" kern="1200" dirty="0"/>
        </a:p>
      </dsp:txBody>
      <dsp:txXfrm>
        <a:off x="97209" y="2221887"/>
        <a:ext cx="10347458" cy="179692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4683DB-C7AC-4240-AFA8-7E3322EA63A4}">
      <dsp:nvSpPr>
        <dsp:cNvPr id="0" name=""/>
        <dsp:cNvSpPr/>
      </dsp:nvSpPr>
      <dsp:spPr>
        <a:xfrm>
          <a:off x="120360" y="169"/>
          <a:ext cx="2537917" cy="152275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GB" sz="1400" kern="1200" dirty="0" smtClean="0"/>
            <a:t>Ensures that the data contained in the reporting documents developed and submitted by the Lead beneficiary/ </a:t>
          </a:r>
          <a:r>
            <a:rPr lang="en-GB" sz="1400" kern="1200" dirty="0" smtClean="0">
              <a:solidFill>
                <a:schemeClr val="bg1"/>
              </a:solidFill>
            </a:rPr>
            <a:t>Beneficiary  are in compliance with the reality ;</a:t>
          </a:r>
          <a:endParaRPr lang="en-GB" sz="1400" kern="1200" dirty="0">
            <a:solidFill>
              <a:schemeClr val="bg1"/>
            </a:solidFill>
          </a:endParaRPr>
        </a:p>
      </dsp:txBody>
      <dsp:txXfrm>
        <a:off x="120360" y="169"/>
        <a:ext cx="2537917" cy="1522750"/>
      </dsp:txXfrm>
    </dsp:sp>
    <dsp:sp modelId="{D30256A7-60A5-4614-8E5F-C939BCB422DE}">
      <dsp:nvSpPr>
        <dsp:cNvPr id="0" name=""/>
        <dsp:cNvSpPr/>
      </dsp:nvSpPr>
      <dsp:spPr>
        <a:xfrm>
          <a:off x="2912070" y="169"/>
          <a:ext cx="2537917" cy="152275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GB" sz="1400" kern="1200" dirty="0" smtClean="0"/>
            <a:t>Ensures that project-related expenses are recorded in the beneficiary's accounts </a:t>
          </a:r>
          <a:r>
            <a:rPr lang="en-GB" sz="1400" kern="1200" dirty="0" smtClean="0">
              <a:solidFill>
                <a:schemeClr val="bg1"/>
              </a:solidFill>
            </a:rPr>
            <a:t>using</a:t>
          </a:r>
          <a:r>
            <a:rPr lang="en-GB" sz="1400" kern="1200" dirty="0" smtClean="0">
              <a:solidFill>
                <a:srgbClr val="FF0000"/>
              </a:solidFill>
            </a:rPr>
            <a:t> </a:t>
          </a:r>
          <a:r>
            <a:rPr lang="en-GB" sz="1400" kern="1200" dirty="0" smtClean="0"/>
            <a:t> distinct analytical accounts;</a:t>
          </a:r>
          <a:endParaRPr lang="en-GB" sz="1400" kern="1200" dirty="0"/>
        </a:p>
      </dsp:txBody>
      <dsp:txXfrm>
        <a:off x="2912070" y="169"/>
        <a:ext cx="2537917" cy="1522750"/>
      </dsp:txXfrm>
    </dsp:sp>
    <dsp:sp modelId="{E5914FAE-012A-4EC4-B55D-A044180AC686}">
      <dsp:nvSpPr>
        <dsp:cNvPr id="0" name=""/>
        <dsp:cNvSpPr/>
      </dsp:nvSpPr>
      <dsp:spPr>
        <a:xfrm>
          <a:off x="5703779" y="169"/>
          <a:ext cx="2537917" cy="152275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GB" sz="1400" kern="1200" dirty="0" smtClean="0"/>
            <a:t>Checks the originals of the supporting documents (invoices and other documents);</a:t>
          </a:r>
          <a:endParaRPr lang="en-GB" sz="1400" kern="1200" dirty="0"/>
        </a:p>
      </dsp:txBody>
      <dsp:txXfrm>
        <a:off x="5703779" y="169"/>
        <a:ext cx="2537917" cy="1522750"/>
      </dsp:txXfrm>
    </dsp:sp>
    <dsp:sp modelId="{8F1346E6-7A60-4359-BE9E-ECE36686A3ED}">
      <dsp:nvSpPr>
        <dsp:cNvPr id="0" name=""/>
        <dsp:cNvSpPr/>
      </dsp:nvSpPr>
      <dsp:spPr>
        <a:xfrm>
          <a:off x="8495489" y="169"/>
          <a:ext cx="2537917" cy="152275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GB" sz="1400" kern="1200" dirty="0" smtClean="0"/>
            <a:t>Ensures compliance with the original of the supporting documents submitted;</a:t>
          </a:r>
          <a:endParaRPr lang="en-GB" sz="1400" kern="1200" dirty="0"/>
        </a:p>
      </dsp:txBody>
      <dsp:txXfrm>
        <a:off x="8495489" y="169"/>
        <a:ext cx="2537917" cy="1522750"/>
      </dsp:txXfrm>
    </dsp:sp>
    <dsp:sp modelId="{3FCC0A7E-57CD-4CF5-B6B9-B852701FD2B9}">
      <dsp:nvSpPr>
        <dsp:cNvPr id="0" name=""/>
        <dsp:cNvSpPr/>
      </dsp:nvSpPr>
      <dsp:spPr>
        <a:xfrm>
          <a:off x="120360" y="1807943"/>
          <a:ext cx="2537917" cy="177621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GB" sz="1400" kern="1200" dirty="0" smtClean="0"/>
            <a:t>Verifies the procurement documents in original;</a:t>
          </a:r>
          <a:endParaRPr lang="en-GB" sz="1400" kern="1200" dirty="0"/>
        </a:p>
      </dsp:txBody>
      <dsp:txXfrm>
        <a:off x="120360" y="1807943"/>
        <a:ext cx="2537917" cy="1776212"/>
      </dsp:txXfrm>
    </dsp:sp>
    <dsp:sp modelId="{1158FDE6-3579-488F-BFE8-EDD52CB107D6}">
      <dsp:nvSpPr>
        <dsp:cNvPr id="0" name=""/>
        <dsp:cNvSpPr/>
      </dsp:nvSpPr>
      <dsp:spPr>
        <a:xfrm>
          <a:off x="2912070" y="1792328"/>
          <a:ext cx="2537917" cy="180744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GB" sz="1400" kern="1200" dirty="0" smtClean="0"/>
            <a:t>Verifies the supply of purchased goods, the provision of services, existence of works and the fact that they are used for project activities as described in the Grant Contract;</a:t>
          </a:r>
          <a:endParaRPr lang="en-GB" sz="1400" kern="1200" dirty="0"/>
        </a:p>
      </dsp:txBody>
      <dsp:txXfrm>
        <a:off x="2912070" y="1792328"/>
        <a:ext cx="2537917" cy="1807444"/>
      </dsp:txXfrm>
    </dsp:sp>
    <dsp:sp modelId="{59AFD686-0EDD-4114-A770-55C77377F0D8}">
      <dsp:nvSpPr>
        <dsp:cNvPr id="0" name=""/>
        <dsp:cNvSpPr/>
      </dsp:nvSpPr>
      <dsp:spPr>
        <a:xfrm>
          <a:off x="5703779" y="1823559"/>
          <a:ext cx="2537917" cy="174498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GB" sz="1400" kern="1200" dirty="0" smtClean="0"/>
            <a:t>Verifies the existence and compliance of the Visual Identity Elements with the Program rules;</a:t>
          </a:r>
          <a:endParaRPr lang="en-GB" sz="1400" kern="1200" dirty="0"/>
        </a:p>
      </dsp:txBody>
      <dsp:txXfrm>
        <a:off x="5703779" y="1823559"/>
        <a:ext cx="2537917" cy="1744980"/>
      </dsp:txXfrm>
    </dsp:sp>
    <dsp:sp modelId="{3A9D4ABC-A2F7-4B95-B4D4-D1AB8ED5FBEE}">
      <dsp:nvSpPr>
        <dsp:cNvPr id="0" name=""/>
        <dsp:cNvSpPr/>
      </dsp:nvSpPr>
      <dsp:spPr>
        <a:xfrm>
          <a:off x="8495489" y="1776712"/>
          <a:ext cx="2537917" cy="1838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GB" sz="1400" kern="1200" dirty="0" smtClean="0"/>
            <a:t>Checks to avoid double financing of spending with other European funds (code of the project and the requested value applied on the original invoice)</a:t>
          </a:r>
          <a:endParaRPr lang="en-GB" sz="1400" kern="1200" dirty="0"/>
        </a:p>
      </dsp:txBody>
      <dsp:txXfrm>
        <a:off x="8495489" y="1776712"/>
        <a:ext cx="2537917" cy="183867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0BEBDC-5E84-43E1-BD9E-00D51A038F77}">
      <dsp:nvSpPr>
        <dsp:cNvPr id="0" name=""/>
        <dsp:cNvSpPr/>
      </dsp:nvSpPr>
      <dsp:spPr>
        <a:xfrm>
          <a:off x="0" y="22713"/>
          <a:ext cx="11049000" cy="5561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GB" sz="1400" b="1" kern="1200" dirty="0" smtClean="0">
              <a:solidFill>
                <a:schemeClr val="bg1"/>
              </a:solidFill>
            </a:rPr>
            <a:t>The PPP (Public Procurement Plan) was not submitted – for contracting authority;</a:t>
          </a:r>
          <a:endParaRPr lang="en-GB" sz="1400" b="1" kern="1200" dirty="0">
            <a:solidFill>
              <a:schemeClr val="bg1"/>
            </a:solidFill>
          </a:endParaRPr>
        </a:p>
      </dsp:txBody>
      <dsp:txXfrm>
        <a:off x="27149" y="49862"/>
        <a:ext cx="10994702" cy="501854"/>
      </dsp:txXfrm>
    </dsp:sp>
    <dsp:sp modelId="{1DB48D22-2829-467A-94E4-427F59633135}">
      <dsp:nvSpPr>
        <dsp:cNvPr id="0" name=""/>
        <dsp:cNvSpPr/>
      </dsp:nvSpPr>
      <dsp:spPr>
        <a:xfrm>
          <a:off x="0" y="607321"/>
          <a:ext cx="11049000" cy="5561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GB" sz="1400" b="1" kern="1200" dirty="0" smtClean="0"/>
            <a:t>The GENERAL DECLARATION OF THE BENEFICIARY or DECLARATION ON THE WORKED HOURS was not submitted or has a different format;</a:t>
          </a:r>
          <a:endParaRPr lang="en-GB" sz="1400" b="1" kern="1200" dirty="0"/>
        </a:p>
      </dsp:txBody>
      <dsp:txXfrm>
        <a:off x="27149" y="634470"/>
        <a:ext cx="10994702" cy="501854"/>
      </dsp:txXfrm>
    </dsp:sp>
    <dsp:sp modelId="{DFA2BA6E-8E2B-42AA-9D64-70E45CFF8300}">
      <dsp:nvSpPr>
        <dsp:cNvPr id="0" name=""/>
        <dsp:cNvSpPr/>
      </dsp:nvSpPr>
      <dsp:spPr>
        <a:xfrm>
          <a:off x="0" y="1214810"/>
          <a:ext cx="11049000" cy="5561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GB" sz="1400" b="1" kern="1200" dirty="0" smtClean="0"/>
            <a:t>The accounting records of the reported expenses were not submitted on analytical accounts</a:t>
          </a:r>
          <a:r>
            <a:rPr lang="en-GB" sz="1300" b="1" kern="1200" dirty="0" smtClean="0"/>
            <a:t>;</a:t>
          </a:r>
          <a:endParaRPr lang="en-GB" sz="1300" b="1" kern="1200" dirty="0"/>
        </a:p>
      </dsp:txBody>
      <dsp:txXfrm>
        <a:off x="27149" y="1241959"/>
        <a:ext cx="10994702" cy="501854"/>
      </dsp:txXfrm>
    </dsp:sp>
    <dsp:sp modelId="{DDFB8FDE-3D4F-4E94-AEF8-6BCBF1AD2EA4}">
      <dsp:nvSpPr>
        <dsp:cNvPr id="0" name=""/>
        <dsp:cNvSpPr/>
      </dsp:nvSpPr>
      <dsp:spPr>
        <a:xfrm>
          <a:off x="0" y="1800265"/>
          <a:ext cx="11049000" cy="5561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GB" sz="1400" b="1" kern="1200" dirty="0" smtClean="0"/>
            <a:t>The original invoices are not marked with the project code, acronym and requested amount</a:t>
          </a:r>
          <a:endParaRPr lang="en-GB" sz="1400" b="1" kern="1200" dirty="0"/>
        </a:p>
      </dsp:txBody>
      <dsp:txXfrm>
        <a:off x="27149" y="1827414"/>
        <a:ext cx="10994702" cy="501854"/>
      </dsp:txXfrm>
    </dsp:sp>
    <dsp:sp modelId="{3ABCC684-EB0B-4AD9-A182-AD37256DC8EB}">
      <dsp:nvSpPr>
        <dsp:cNvPr id="0" name=""/>
        <dsp:cNvSpPr/>
      </dsp:nvSpPr>
      <dsp:spPr>
        <a:xfrm>
          <a:off x="0" y="2396737"/>
          <a:ext cx="11049000" cy="5561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GB" sz="1400" b="1" kern="1200" dirty="0" smtClean="0"/>
            <a:t>Not all documents were submitted according to the guiding list for each type of expense;</a:t>
          </a:r>
          <a:endParaRPr lang="en-GB" sz="1400" b="1" kern="1200" dirty="0"/>
        </a:p>
      </dsp:txBody>
      <dsp:txXfrm>
        <a:off x="27149" y="2423886"/>
        <a:ext cx="10994702" cy="501854"/>
      </dsp:txXfrm>
    </dsp:sp>
    <dsp:sp modelId="{49B9D83B-578C-4B67-973E-226C04BE40BC}">
      <dsp:nvSpPr>
        <dsp:cNvPr id="0" name=""/>
        <dsp:cNvSpPr/>
      </dsp:nvSpPr>
      <dsp:spPr>
        <a:xfrm>
          <a:off x="0" y="2993210"/>
          <a:ext cx="11049000" cy="5561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GB" sz="1400" b="1" kern="1200" dirty="0" smtClean="0"/>
            <a:t>Lack of data or incorrect entry of data in the "Invoice Number", "Invoice Date" and "Date of Payment" columns related to reported expenses based on actual costs;</a:t>
          </a:r>
          <a:endParaRPr lang="en-GB" sz="1400" b="1" kern="1200" dirty="0"/>
        </a:p>
      </dsp:txBody>
      <dsp:txXfrm>
        <a:off x="27149" y="3020359"/>
        <a:ext cx="10994702" cy="501854"/>
      </dsp:txXfrm>
    </dsp:sp>
    <dsp:sp modelId="{C0A80B54-2538-4D93-BDA7-7310B54045E8}">
      <dsp:nvSpPr>
        <dsp:cNvPr id="0" name=""/>
        <dsp:cNvSpPr/>
      </dsp:nvSpPr>
      <dsp:spPr>
        <a:xfrm>
          <a:off x="0" y="3600699"/>
          <a:ext cx="11049000" cy="5561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GB" sz="1400" b="1" kern="1200" dirty="0" smtClean="0">
              <a:solidFill>
                <a:schemeClr val="bg1"/>
              </a:solidFill>
            </a:rPr>
            <a:t>The rules regarding the visibility of the Programme are not in compliance with the Visual Identity Manual</a:t>
          </a:r>
          <a:endParaRPr lang="en-GB" sz="1400" b="1" kern="1200" dirty="0">
            <a:solidFill>
              <a:schemeClr val="bg1"/>
            </a:solidFill>
          </a:endParaRPr>
        </a:p>
      </dsp:txBody>
      <dsp:txXfrm>
        <a:off x="27149" y="3627848"/>
        <a:ext cx="10994702" cy="501854"/>
      </dsp:txXfrm>
    </dsp:sp>
    <dsp:sp modelId="{CA6C5E94-5B89-4D0C-9574-5665CBF9BDD1}">
      <dsp:nvSpPr>
        <dsp:cNvPr id="0" name=""/>
        <dsp:cNvSpPr/>
      </dsp:nvSpPr>
      <dsp:spPr>
        <a:xfrm>
          <a:off x="0" y="4186154"/>
          <a:ext cx="11049000" cy="5561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GB" sz="1400" b="1" kern="1200" smtClean="0"/>
            <a:t>Noncompliance with the provisions of GO 80/2001 - for public institutions;</a:t>
          </a:r>
          <a:endParaRPr lang="en-GB" sz="1400" b="1" kern="1200"/>
        </a:p>
      </dsp:txBody>
      <dsp:txXfrm>
        <a:off x="27149" y="4213303"/>
        <a:ext cx="10994702" cy="50185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27BAD8-07D2-4B08-862F-E479ACBF372C}">
      <dsp:nvSpPr>
        <dsp:cNvPr id="0" name=""/>
        <dsp:cNvSpPr/>
      </dsp:nvSpPr>
      <dsp:spPr>
        <a:xfrm>
          <a:off x="0" y="4228"/>
          <a:ext cx="10845800" cy="479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GB" sz="2000" b="1" kern="1200" smtClean="0"/>
            <a:t>Exceeding the amount per item from the project budget;</a:t>
          </a:r>
          <a:endParaRPr lang="en-GB" sz="2000" b="1" kern="1200"/>
        </a:p>
      </dsp:txBody>
      <dsp:txXfrm>
        <a:off x="23417" y="27645"/>
        <a:ext cx="10798966" cy="432866"/>
      </dsp:txXfrm>
    </dsp:sp>
    <dsp:sp modelId="{A564C504-2B83-4EDD-AD08-CA76D983023B}">
      <dsp:nvSpPr>
        <dsp:cNvPr id="0" name=""/>
        <dsp:cNvSpPr/>
      </dsp:nvSpPr>
      <dsp:spPr>
        <a:xfrm>
          <a:off x="0" y="541528"/>
          <a:ext cx="10845800" cy="479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GB" sz="2000" b="1" kern="1200" smtClean="0"/>
            <a:t>Non-compliance with the specifications as described in the project budget and in the grand contract;</a:t>
          </a:r>
          <a:endParaRPr lang="en-GB" sz="2000" b="1" kern="1200"/>
        </a:p>
      </dsp:txBody>
      <dsp:txXfrm>
        <a:off x="23417" y="564945"/>
        <a:ext cx="10798966" cy="432866"/>
      </dsp:txXfrm>
    </dsp:sp>
    <dsp:sp modelId="{21EE77A0-85AF-4DF1-94EF-619BDE27F64A}">
      <dsp:nvSpPr>
        <dsp:cNvPr id="0" name=""/>
        <dsp:cNvSpPr/>
      </dsp:nvSpPr>
      <dsp:spPr>
        <a:xfrm>
          <a:off x="0" y="1078828"/>
          <a:ext cx="10845800" cy="479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GB" sz="2000" b="1" kern="1200" dirty="0" smtClean="0">
              <a:solidFill>
                <a:schemeClr val="bg1"/>
              </a:solidFill>
            </a:rPr>
            <a:t>Lack of phasing of payments from service contracts, when it is intended to make partial payments;</a:t>
          </a:r>
          <a:endParaRPr lang="en-GB" sz="2000" b="1" kern="1200" dirty="0">
            <a:solidFill>
              <a:schemeClr val="bg1"/>
            </a:solidFill>
          </a:endParaRPr>
        </a:p>
      </dsp:txBody>
      <dsp:txXfrm>
        <a:off x="23417" y="1102245"/>
        <a:ext cx="10798966" cy="432866"/>
      </dsp:txXfrm>
    </dsp:sp>
    <dsp:sp modelId="{61DEF2ED-4BB4-49BC-B258-D5F893983FBA}">
      <dsp:nvSpPr>
        <dsp:cNvPr id="0" name=""/>
        <dsp:cNvSpPr/>
      </dsp:nvSpPr>
      <dsp:spPr>
        <a:xfrm>
          <a:off x="0" y="1616128"/>
          <a:ext cx="10845800" cy="479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GB" sz="2000" b="1" kern="1200" dirty="0" smtClean="0"/>
            <a:t>The expenses were not reported in original currency;</a:t>
          </a:r>
          <a:endParaRPr lang="en-GB" sz="2000" b="1" kern="1200" dirty="0"/>
        </a:p>
      </dsp:txBody>
      <dsp:txXfrm>
        <a:off x="23417" y="1639545"/>
        <a:ext cx="10798966" cy="432866"/>
      </dsp:txXfrm>
    </dsp:sp>
    <dsp:sp modelId="{E9531F36-ECBB-40AB-8B42-96BE461EF048}">
      <dsp:nvSpPr>
        <dsp:cNvPr id="0" name=""/>
        <dsp:cNvSpPr/>
      </dsp:nvSpPr>
      <dsp:spPr>
        <a:xfrm>
          <a:off x="0" y="2153428"/>
          <a:ext cx="10845800" cy="479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GB" sz="2000" b="1" kern="1200" smtClean="0"/>
            <a:t>A wrong Infor euro exchange rate was applied for conversion;</a:t>
          </a:r>
          <a:endParaRPr lang="en-GB" sz="2000" b="1" kern="1200"/>
        </a:p>
      </dsp:txBody>
      <dsp:txXfrm>
        <a:off x="23417" y="2176845"/>
        <a:ext cx="10798966" cy="432866"/>
      </dsp:txXfrm>
    </dsp:sp>
    <dsp:sp modelId="{9172B3C1-0D13-4F96-8411-3524E6E1DD72}">
      <dsp:nvSpPr>
        <dsp:cNvPr id="0" name=""/>
        <dsp:cNvSpPr/>
      </dsp:nvSpPr>
      <dsp:spPr>
        <a:xfrm>
          <a:off x="0" y="2690728"/>
          <a:ext cx="10845800" cy="479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GB" sz="2000" b="1" kern="1200" smtClean="0"/>
            <a:t>Rotation of bidders for procurements;</a:t>
          </a:r>
          <a:endParaRPr lang="en-GB" sz="2000" b="1" kern="1200"/>
        </a:p>
      </dsp:txBody>
      <dsp:txXfrm>
        <a:off x="23417" y="2714145"/>
        <a:ext cx="10798966" cy="432866"/>
      </dsp:txXfrm>
    </dsp:sp>
    <dsp:sp modelId="{2EF87DBE-77F3-4E1E-B0AA-F5FA24A81A7E}">
      <dsp:nvSpPr>
        <dsp:cNvPr id="0" name=""/>
        <dsp:cNvSpPr/>
      </dsp:nvSpPr>
      <dsp:spPr>
        <a:xfrm>
          <a:off x="0" y="3228028"/>
          <a:ext cx="10845800" cy="479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GB" sz="2000" b="1" kern="1200" smtClean="0"/>
            <a:t>Failure to comply with all provisions of the PRAG (Terms and Forms);</a:t>
          </a:r>
          <a:endParaRPr lang="en-GB" sz="2000" b="1" kern="1200"/>
        </a:p>
      </dsp:txBody>
      <dsp:txXfrm>
        <a:off x="23417" y="3251445"/>
        <a:ext cx="10798966" cy="432866"/>
      </dsp:txXfrm>
    </dsp:sp>
    <dsp:sp modelId="{164A6D3B-5DC0-456B-B532-C15D8D3FDC45}">
      <dsp:nvSpPr>
        <dsp:cNvPr id="0" name=""/>
        <dsp:cNvSpPr/>
      </dsp:nvSpPr>
      <dsp:spPr>
        <a:xfrm>
          <a:off x="0" y="3765328"/>
          <a:ext cx="10845800" cy="479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GB" sz="2000" b="1" kern="1200" smtClean="0"/>
            <a:t>Artificial division of acquisitions;</a:t>
          </a:r>
          <a:endParaRPr lang="en-GB" sz="2000" b="1" kern="1200"/>
        </a:p>
      </dsp:txBody>
      <dsp:txXfrm>
        <a:off x="23417" y="3788745"/>
        <a:ext cx="10798966" cy="43286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BD4DD5-7F90-4031-B04B-6402B0F8EA80}">
      <dsp:nvSpPr>
        <dsp:cNvPr id="0" name=""/>
        <dsp:cNvSpPr/>
      </dsp:nvSpPr>
      <dsp:spPr>
        <a:xfrm>
          <a:off x="0" y="80687"/>
          <a:ext cx="10540999" cy="79852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GB" sz="2100" kern="1200" smtClean="0">
              <a:latin typeface="Arial" panose="020B0604020202020204" pitchFamily="34" charset="0"/>
              <a:cs typeface="Arial" panose="020B0604020202020204" pitchFamily="34" charset="0"/>
            </a:rPr>
            <a:t>Timesheets signed by the same person for employee and employer;</a:t>
          </a:r>
          <a:endParaRPr lang="en-GB" sz="2100" kern="1200">
            <a:latin typeface="Arial" panose="020B0604020202020204" pitchFamily="34" charset="0"/>
            <a:cs typeface="Arial" panose="020B0604020202020204" pitchFamily="34" charset="0"/>
          </a:endParaRPr>
        </a:p>
      </dsp:txBody>
      <dsp:txXfrm>
        <a:off x="38981" y="119668"/>
        <a:ext cx="10463037" cy="720562"/>
      </dsp:txXfrm>
    </dsp:sp>
    <dsp:sp modelId="{B02D6E52-9F97-42DD-A47C-0FBBE3200ECD}">
      <dsp:nvSpPr>
        <dsp:cNvPr id="0" name=""/>
        <dsp:cNvSpPr/>
      </dsp:nvSpPr>
      <dsp:spPr>
        <a:xfrm>
          <a:off x="0" y="939692"/>
          <a:ext cx="10540999" cy="79852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GB" sz="2100" kern="1200" smtClean="0">
              <a:latin typeface="Arial" panose="020B0604020202020204" pitchFamily="34" charset="0"/>
              <a:cs typeface="Arial" panose="020B0604020202020204" pitchFamily="34" charset="0"/>
            </a:rPr>
            <a:t>The decision regarding the establishment of the project implementation team was not submitted;</a:t>
          </a:r>
          <a:endParaRPr lang="en-GB" sz="2100" kern="1200">
            <a:latin typeface="Arial" panose="020B0604020202020204" pitchFamily="34" charset="0"/>
            <a:cs typeface="Arial" panose="020B0604020202020204" pitchFamily="34" charset="0"/>
          </a:endParaRPr>
        </a:p>
      </dsp:txBody>
      <dsp:txXfrm>
        <a:off x="38981" y="978673"/>
        <a:ext cx="10463037" cy="720562"/>
      </dsp:txXfrm>
    </dsp:sp>
    <dsp:sp modelId="{89A50EC9-6365-4C49-9C47-C2EBC9AC6DF9}">
      <dsp:nvSpPr>
        <dsp:cNvPr id="0" name=""/>
        <dsp:cNvSpPr/>
      </dsp:nvSpPr>
      <dsp:spPr>
        <a:xfrm>
          <a:off x="0" y="1798697"/>
          <a:ext cx="10540999" cy="79852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GB" sz="2100" kern="1200" smtClean="0">
              <a:latin typeface="Arial" panose="020B0604020202020204" pitchFamily="34" charset="0"/>
              <a:cs typeface="Arial" panose="020B0604020202020204" pitchFamily="34" charset="0"/>
            </a:rPr>
            <a:t>Time sheets are not filled in correctly (the activities are not detailed or it’s a copy-paste);</a:t>
          </a:r>
          <a:endParaRPr lang="en-GB" sz="2100" kern="1200">
            <a:latin typeface="Arial" panose="020B0604020202020204" pitchFamily="34" charset="0"/>
            <a:cs typeface="Arial" panose="020B0604020202020204" pitchFamily="34" charset="0"/>
          </a:endParaRPr>
        </a:p>
      </dsp:txBody>
      <dsp:txXfrm>
        <a:off x="38981" y="1837678"/>
        <a:ext cx="10463037" cy="720562"/>
      </dsp:txXfrm>
    </dsp:sp>
    <dsp:sp modelId="{E5AB1162-C00C-46AE-8485-FADB2AFBDCDA}">
      <dsp:nvSpPr>
        <dsp:cNvPr id="0" name=""/>
        <dsp:cNvSpPr/>
      </dsp:nvSpPr>
      <dsp:spPr>
        <a:xfrm>
          <a:off x="0" y="2657702"/>
          <a:ext cx="10540999" cy="79852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GB" sz="2100" kern="1200" smtClean="0">
              <a:latin typeface="Arial" panose="020B0604020202020204" pitchFamily="34" charset="0"/>
              <a:cs typeface="Arial" panose="020B0604020202020204" pitchFamily="34" charset="0"/>
            </a:rPr>
            <a:t>Time sheets are not signed by the legal representative;</a:t>
          </a:r>
          <a:endParaRPr lang="en-GB" sz="2100" kern="1200">
            <a:latin typeface="Arial" panose="020B0604020202020204" pitchFamily="34" charset="0"/>
            <a:cs typeface="Arial" panose="020B0604020202020204" pitchFamily="34" charset="0"/>
          </a:endParaRPr>
        </a:p>
      </dsp:txBody>
      <dsp:txXfrm>
        <a:off x="38981" y="2696683"/>
        <a:ext cx="10463037" cy="720562"/>
      </dsp:txXfrm>
    </dsp:sp>
    <dsp:sp modelId="{71892E91-C64F-4AA6-9E90-908FBB742F91}">
      <dsp:nvSpPr>
        <dsp:cNvPr id="0" name=""/>
        <dsp:cNvSpPr/>
      </dsp:nvSpPr>
      <dsp:spPr>
        <a:xfrm>
          <a:off x="0" y="3516707"/>
          <a:ext cx="10540999" cy="79852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GB" sz="2100" kern="1200" smtClean="0">
              <a:latin typeface="Arial" panose="020B0604020202020204" pitchFamily="34" charset="0"/>
              <a:cs typeface="Arial" panose="020B0604020202020204" pitchFamily="34" charset="0"/>
            </a:rPr>
            <a:t>Not all the administrative appointment documents for the project team were submitted;</a:t>
          </a:r>
          <a:endParaRPr lang="en-GB" sz="2100" kern="1200">
            <a:latin typeface="Arial" panose="020B0604020202020204" pitchFamily="34" charset="0"/>
            <a:cs typeface="Arial" panose="020B0604020202020204" pitchFamily="34" charset="0"/>
          </a:endParaRPr>
        </a:p>
      </dsp:txBody>
      <dsp:txXfrm>
        <a:off x="38981" y="3555688"/>
        <a:ext cx="10463037" cy="72056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37C631-3501-4AF7-BBB3-0EC7DB24449F}">
      <dsp:nvSpPr>
        <dsp:cNvPr id="0" name=""/>
        <dsp:cNvSpPr/>
      </dsp:nvSpPr>
      <dsp:spPr>
        <a:xfrm>
          <a:off x="0" y="127307"/>
          <a:ext cx="10938934" cy="596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rtl="0">
            <a:lnSpc>
              <a:spcPct val="90000"/>
            </a:lnSpc>
            <a:spcBef>
              <a:spcPct val="0"/>
            </a:spcBef>
            <a:spcAft>
              <a:spcPct val="35000"/>
            </a:spcAft>
          </a:pPr>
          <a:r>
            <a:rPr lang="en-GB" sz="1500" kern="1200" dirty="0" smtClean="0"/>
            <a:t>The per diems were not calculated correctly taking into account the arrival and the departure dates (entry and exit from the country) and whether the meal was provided during the event;</a:t>
          </a:r>
          <a:endParaRPr lang="en-GB" sz="1500" kern="1200" dirty="0"/>
        </a:p>
      </dsp:txBody>
      <dsp:txXfrm>
        <a:off x="29128" y="156435"/>
        <a:ext cx="10880678" cy="538444"/>
      </dsp:txXfrm>
    </dsp:sp>
    <dsp:sp modelId="{AEAD67A7-8FF4-41C1-B5B6-AA23406A54DD}">
      <dsp:nvSpPr>
        <dsp:cNvPr id="0" name=""/>
        <dsp:cNvSpPr/>
      </dsp:nvSpPr>
      <dsp:spPr>
        <a:xfrm>
          <a:off x="0" y="767207"/>
          <a:ext cx="10938934" cy="596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rtl="0">
            <a:lnSpc>
              <a:spcPct val="90000"/>
            </a:lnSpc>
            <a:spcBef>
              <a:spcPct val="0"/>
            </a:spcBef>
            <a:spcAft>
              <a:spcPct val="35000"/>
            </a:spcAft>
          </a:pPr>
          <a:r>
            <a:rPr lang="en-GB" sz="1500" kern="1200" smtClean="0"/>
            <a:t>When traveling by institution car, lack of submitting to the control of car consumption and roadmap.</a:t>
          </a:r>
          <a:endParaRPr lang="en-GB" sz="1500" kern="1200"/>
        </a:p>
      </dsp:txBody>
      <dsp:txXfrm>
        <a:off x="29128" y="796335"/>
        <a:ext cx="10880678" cy="538444"/>
      </dsp:txXfrm>
    </dsp:sp>
    <dsp:sp modelId="{C52BAB8C-B50B-4407-8F94-4794C23E10C0}">
      <dsp:nvSpPr>
        <dsp:cNvPr id="0" name=""/>
        <dsp:cNvSpPr/>
      </dsp:nvSpPr>
      <dsp:spPr>
        <a:xfrm>
          <a:off x="0" y="1407107"/>
          <a:ext cx="10938934" cy="596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rtl="0">
            <a:lnSpc>
              <a:spcPct val="90000"/>
            </a:lnSpc>
            <a:spcBef>
              <a:spcPct val="0"/>
            </a:spcBef>
            <a:spcAft>
              <a:spcPct val="35000"/>
            </a:spcAft>
          </a:pPr>
          <a:r>
            <a:rPr lang="en-GB" sz="1500" kern="1200" smtClean="0"/>
            <a:t>Reporting the local transport expenditures inside the destination locality, these being included in the daily allowance;</a:t>
          </a:r>
          <a:endParaRPr lang="en-GB" sz="1500" kern="1200"/>
        </a:p>
      </dsp:txBody>
      <dsp:txXfrm>
        <a:off x="29128" y="1436235"/>
        <a:ext cx="10880678" cy="538444"/>
      </dsp:txXfrm>
    </dsp:sp>
    <dsp:sp modelId="{09844E3D-D222-4A06-93E7-B568C301CDE1}">
      <dsp:nvSpPr>
        <dsp:cNvPr id="0" name=""/>
        <dsp:cNvSpPr/>
      </dsp:nvSpPr>
      <dsp:spPr>
        <a:xfrm>
          <a:off x="0" y="2047007"/>
          <a:ext cx="10938934" cy="596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rtl="0">
            <a:lnSpc>
              <a:spcPct val="90000"/>
            </a:lnSpc>
            <a:spcBef>
              <a:spcPct val="0"/>
            </a:spcBef>
            <a:spcAft>
              <a:spcPct val="35000"/>
            </a:spcAft>
          </a:pPr>
          <a:r>
            <a:rPr lang="en-GB" sz="1500" kern="1200" dirty="0" smtClean="0"/>
            <a:t>Failure to send the declaration on the delegate's own responsibility, regarding the date and time of crossing the state border crossing points of Romania, both when leaving abroad and when returning to the country, in case of traveling by car or personal car;</a:t>
          </a:r>
          <a:endParaRPr lang="en-GB" sz="1500" kern="1200" dirty="0"/>
        </a:p>
      </dsp:txBody>
      <dsp:txXfrm>
        <a:off x="29128" y="2076135"/>
        <a:ext cx="10880678" cy="53844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03D5B0-4818-4807-90D3-CB0ACCEC928E}">
      <dsp:nvSpPr>
        <dsp:cNvPr id="0" name=""/>
        <dsp:cNvSpPr/>
      </dsp:nvSpPr>
      <dsp:spPr>
        <a:xfrm>
          <a:off x="0" y="26635"/>
          <a:ext cx="10786534" cy="1099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GB" sz="2000" kern="1200" smtClean="0"/>
            <a:t>The most economical means of transport was not chosen for the trip (eg they chose the transport by car over a very long distance, involving several days of daily allowance and accommodation instead of traveling by plane, not having the justification of this choice);</a:t>
          </a:r>
          <a:endParaRPr lang="en-GB" sz="2000" kern="1200"/>
        </a:p>
      </dsp:txBody>
      <dsp:txXfrm>
        <a:off x="53688" y="80323"/>
        <a:ext cx="10679158" cy="992424"/>
      </dsp:txXfrm>
    </dsp:sp>
    <dsp:sp modelId="{E3E9FCB0-C2BD-42BD-911B-86ED59D4D6AD}">
      <dsp:nvSpPr>
        <dsp:cNvPr id="0" name=""/>
        <dsp:cNvSpPr/>
      </dsp:nvSpPr>
      <dsp:spPr>
        <a:xfrm>
          <a:off x="0" y="1184035"/>
          <a:ext cx="10786534" cy="1099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GB" sz="2000" kern="1200" dirty="0" smtClean="0">
              <a:solidFill>
                <a:schemeClr val="bg1"/>
              </a:solidFill>
            </a:rPr>
            <a:t>The reporting of expenses was made globally, a total value related to the trip, and in some cases were detailed the expenditure incurred for the trip, in the cell “Description of the expenditure”, of the included expenses; each expense must be reported separately;</a:t>
          </a:r>
          <a:endParaRPr lang="en-GB" sz="2000" kern="1200" dirty="0">
            <a:solidFill>
              <a:schemeClr val="bg1"/>
            </a:solidFill>
          </a:endParaRPr>
        </a:p>
      </dsp:txBody>
      <dsp:txXfrm>
        <a:off x="53688" y="1237723"/>
        <a:ext cx="10679158" cy="992424"/>
      </dsp:txXfrm>
    </dsp:sp>
    <dsp:sp modelId="{36F05212-7C06-42EB-A1C6-783FB0F48DF0}">
      <dsp:nvSpPr>
        <dsp:cNvPr id="0" name=""/>
        <dsp:cNvSpPr/>
      </dsp:nvSpPr>
      <dsp:spPr>
        <a:xfrm>
          <a:off x="0" y="2341435"/>
          <a:ext cx="10786534" cy="1099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GB" sz="2000" kern="1200" smtClean="0"/>
            <a:t>The reporting of the expenses with airline tickets and / or accommodation paid during the current reporting period, but the event is scheduled during the next reporting period; </a:t>
          </a:r>
          <a:endParaRPr lang="en-GB" sz="2000" kern="1200"/>
        </a:p>
      </dsp:txBody>
      <dsp:txXfrm>
        <a:off x="53688" y="2395123"/>
        <a:ext cx="10679158" cy="99242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877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6737" y="0"/>
            <a:ext cx="2950475" cy="498773"/>
          </a:xfrm>
          <a:prstGeom prst="rect">
            <a:avLst/>
          </a:prstGeom>
        </p:spPr>
        <p:txBody>
          <a:bodyPr vert="horz" lIns="91440" tIns="45720" rIns="91440" bIns="45720" rtlCol="0"/>
          <a:lstStyle>
            <a:lvl1pPr algn="r">
              <a:defRPr sz="1200"/>
            </a:lvl1pPr>
          </a:lstStyle>
          <a:p>
            <a:fld id="{F0DB32A7-13C5-4208-934B-0CE91F4C7A80}" type="datetimeFigureOut">
              <a:rPr lang="en-GB" smtClean="0"/>
              <a:t>23/11/2020</a:t>
            </a:fld>
            <a:endParaRPr lang="en-GB"/>
          </a:p>
        </p:txBody>
      </p:sp>
      <p:sp>
        <p:nvSpPr>
          <p:cNvPr id="4" name="Slide Image Placeholder 3"/>
          <p:cNvSpPr>
            <a:spLocks noGrp="1" noRot="1" noChangeAspect="1"/>
          </p:cNvSpPr>
          <p:nvPr>
            <p:ph type="sldImg" idx="2"/>
          </p:nvPr>
        </p:nvSpPr>
        <p:spPr>
          <a:xfrm>
            <a:off x="423863" y="1243013"/>
            <a:ext cx="5961062" cy="33543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0879" y="4784070"/>
            <a:ext cx="5447030" cy="391423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42154"/>
            <a:ext cx="2950475" cy="49877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6737" y="9442154"/>
            <a:ext cx="2950475" cy="498772"/>
          </a:xfrm>
          <a:prstGeom prst="rect">
            <a:avLst/>
          </a:prstGeom>
        </p:spPr>
        <p:txBody>
          <a:bodyPr vert="horz" lIns="91440" tIns="45720" rIns="91440" bIns="45720" rtlCol="0" anchor="b"/>
          <a:lstStyle>
            <a:lvl1pPr algn="r">
              <a:defRPr sz="1200"/>
            </a:lvl1pPr>
          </a:lstStyle>
          <a:p>
            <a:fld id="{22F095D5-C64C-4D18-A5C2-2821514F2260}" type="slidenum">
              <a:rPr lang="en-GB" smtClean="0"/>
              <a:t>‹#›</a:t>
            </a:fld>
            <a:endParaRPr lang="en-GB"/>
          </a:p>
        </p:txBody>
      </p:sp>
    </p:spTree>
    <p:extLst>
      <p:ext uri="{BB962C8B-B14F-4D97-AF65-F5344CB8AC3E}">
        <p14:creationId xmlns:p14="http://schemas.microsoft.com/office/powerpoint/2010/main" val="6181184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22F095D5-C64C-4D18-A5C2-2821514F2260}" type="slidenum">
              <a:rPr lang="en-GB" smtClean="0"/>
              <a:t>1</a:t>
            </a:fld>
            <a:endParaRPr lang="en-GB"/>
          </a:p>
        </p:txBody>
      </p:sp>
    </p:spTree>
    <p:extLst>
      <p:ext uri="{BB962C8B-B14F-4D97-AF65-F5344CB8AC3E}">
        <p14:creationId xmlns:p14="http://schemas.microsoft.com/office/powerpoint/2010/main" val="28831149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C2455CAE-9BFF-402E-B09C-520B27FBBC3E}" type="datetimeFigureOut">
              <a:rPr lang="en-GB" smtClean="0"/>
              <a:t>23/11/2020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A8CF66F-38B8-4394-ABFD-A1F3082806F3}" type="slidenum">
              <a:rPr lang="en-GB" smtClean="0"/>
              <a:t>‹#›</a:t>
            </a:fld>
            <a:endParaRPr lang="en-GB"/>
          </a:p>
        </p:txBody>
      </p:sp>
    </p:spTree>
    <p:extLst>
      <p:ext uri="{BB962C8B-B14F-4D97-AF65-F5344CB8AC3E}">
        <p14:creationId xmlns:p14="http://schemas.microsoft.com/office/powerpoint/2010/main" val="187784346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2455CAE-9BFF-402E-B09C-520B27FBBC3E}" type="datetimeFigureOut">
              <a:rPr lang="en-GB" smtClean="0"/>
              <a:t>23/11/2020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A8CF66F-38B8-4394-ABFD-A1F3082806F3}" type="slidenum">
              <a:rPr lang="en-GB" smtClean="0"/>
              <a:t>‹#›</a:t>
            </a:fld>
            <a:endParaRPr lang="en-GB"/>
          </a:p>
        </p:txBody>
      </p:sp>
    </p:spTree>
    <p:extLst>
      <p:ext uri="{BB962C8B-B14F-4D97-AF65-F5344CB8AC3E}">
        <p14:creationId xmlns:p14="http://schemas.microsoft.com/office/powerpoint/2010/main" val="375425724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2455CAE-9BFF-402E-B09C-520B27FBBC3E}" type="datetimeFigureOut">
              <a:rPr lang="en-GB" smtClean="0"/>
              <a:t>23/11/2020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A8CF66F-38B8-4394-ABFD-A1F3082806F3}" type="slidenum">
              <a:rPr lang="en-GB" smtClean="0"/>
              <a:t>‹#›</a:t>
            </a:fld>
            <a:endParaRPr lang="en-GB"/>
          </a:p>
        </p:txBody>
      </p:sp>
    </p:spTree>
    <p:extLst>
      <p:ext uri="{BB962C8B-B14F-4D97-AF65-F5344CB8AC3E}">
        <p14:creationId xmlns:p14="http://schemas.microsoft.com/office/powerpoint/2010/main" val="160897060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2455CAE-9BFF-402E-B09C-520B27FBBC3E}" type="datetimeFigureOut">
              <a:rPr lang="en-GB" smtClean="0"/>
              <a:t>23/11/2020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A8CF66F-38B8-4394-ABFD-A1F3082806F3}" type="slidenum">
              <a:rPr lang="en-GB" smtClean="0"/>
              <a:t>‹#›</a:t>
            </a:fld>
            <a:endParaRPr lang="en-GB"/>
          </a:p>
        </p:txBody>
      </p:sp>
    </p:spTree>
    <p:extLst>
      <p:ext uri="{BB962C8B-B14F-4D97-AF65-F5344CB8AC3E}">
        <p14:creationId xmlns:p14="http://schemas.microsoft.com/office/powerpoint/2010/main" val="297917565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455CAE-9BFF-402E-B09C-520B27FBBC3E}" type="datetimeFigureOut">
              <a:rPr lang="en-GB" smtClean="0"/>
              <a:t>23/11/2020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A8CF66F-38B8-4394-ABFD-A1F3082806F3}" type="slidenum">
              <a:rPr lang="en-GB" smtClean="0"/>
              <a:t>‹#›</a:t>
            </a:fld>
            <a:endParaRPr lang="en-GB"/>
          </a:p>
        </p:txBody>
      </p:sp>
    </p:spTree>
    <p:extLst>
      <p:ext uri="{BB962C8B-B14F-4D97-AF65-F5344CB8AC3E}">
        <p14:creationId xmlns:p14="http://schemas.microsoft.com/office/powerpoint/2010/main" val="270627913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C2455CAE-9BFF-402E-B09C-520B27FBBC3E}" type="datetimeFigureOut">
              <a:rPr lang="en-GB" smtClean="0"/>
              <a:t>23/11/2020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A8CF66F-38B8-4394-ABFD-A1F3082806F3}" type="slidenum">
              <a:rPr lang="en-GB" smtClean="0"/>
              <a:t>‹#›</a:t>
            </a:fld>
            <a:endParaRPr lang="en-GB"/>
          </a:p>
        </p:txBody>
      </p:sp>
    </p:spTree>
    <p:extLst>
      <p:ext uri="{BB962C8B-B14F-4D97-AF65-F5344CB8AC3E}">
        <p14:creationId xmlns:p14="http://schemas.microsoft.com/office/powerpoint/2010/main" val="198009961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C2455CAE-9BFF-402E-B09C-520B27FBBC3E}" type="datetimeFigureOut">
              <a:rPr lang="en-GB" smtClean="0"/>
              <a:t>23/11/2020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A8CF66F-38B8-4394-ABFD-A1F3082806F3}" type="slidenum">
              <a:rPr lang="en-GB" smtClean="0"/>
              <a:t>‹#›</a:t>
            </a:fld>
            <a:endParaRPr lang="en-GB"/>
          </a:p>
        </p:txBody>
      </p:sp>
    </p:spTree>
    <p:extLst>
      <p:ext uri="{BB962C8B-B14F-4D97-AF65-F5344CB8AC3E}">
        <p14:creationId xmlns:p14="http://schemas.microsoft.com/office/powerpoint/2010/main" val="160351212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C2455CAE-9BFF-402E-B09C-520B27FBBC3E}" type="datetimeFigureOut">
              <a:rPr lang="en-GB" smtClean="0"/>
              <a:t>23/11/2020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A8CF66F-38B8-4394-ABFD-A1F3082806F3}" type="slidenum">
              <a:rPr lang="en-GB" smtClean="0"/>
              <a:t>‹#›</a:t>
            </a:fld>
            <a:endParaRPr lang="en-GB"/>
          </a:p>
        </p:txBody>
      </p:sp>
    </p:spTree>
    <p:extLst>
      <p:ext uri="{BB962C8B-B14F-4D97-AF65-F5344CB8AC3E}">
        <p14:creationId xmlns:p14="http://schemas.microsoft.com/office/powerpoint/2010/main" val="323218915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455CAE-9BFF-402E-B09C-520B27FBBC3E}" type="datetimeFigureOut">
              <a:rPr lang="en-GB" smtClean="0"/>
              <a:t>23/11/2020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A8CF66F-38B8-4394-ABFD-A1F3082806F3}" type="slidenum">
              <a:rPr lang="en-GB" smtClean="0"/>
              <a:t>‹#›</a:t>
            </a:fld>
            <a:endParaRPr lang="en-GB"/>
          </a:p>
        </p:txBody>
      </p:sp>
    </p:spTree>
    <p:extLst>
      <p:ext uri="{BB962C8B-B14F-4D97-AF65-F5344CB8AC3E}">
        <p14:creationId xmlns:p14="http://schemas.microsoft.com/office/powerpoint/2010/main" val="265686274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455CAE-9BFF-402E-B09C-520B27FBBC3E}" type="datetimeFigureOut">
              <a:rPr lang="en-GB" smtClean="0"/>
              <a:t>23/11/2020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A8CF66F-38B8-4394-ABFD-A1F3082806F3}" type="slidenum">
              <a:rPr lang="en-GB" smtClean="0"/>
              <a:t>‹#›</a:t>
            </a:fld>
            <a:endParaRPr lang="en-GB"/>
          </a:p>
        </p:txBody>
      </p:sp>
    </p:spTree>
    <p:extLst>
      <p:ext uri="{BB962C8B-B14F-4D97-AF65-F5344CB8AC3E}">
        <p14:creationId xmlns:p14="http://schemas.microsoft.com/office/powerpoint/2010/main" val="288229061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455CAE-9BFF-402E-B09C-520B27FBBC3E}" type="datetimeFigureOut">
              <a:rPr lang="en-GB" smtClean="0"/>
              <a:t>23/11/2020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A8CF66F-38B8-4394-ABFD-A1F3082806F3}" type="slidenum">
              <a:rPr lang="en-GB" smtClean="0"/>
              <a:t>‹#›</a:t>
            </a:fld>
            <a:endParaRPr lang="en-GB"/>
          </a:p>
        </p:txBody>
      </p:sp>
    </p:spTree>
    <p:extLst>
      <p:ext uri="{BB962C8B-B14F-4D97-AF65-F5344CB8AC3E}">
        <p14:creationId xmlns:p14="http://schemas.microsoft.com/office/powerpoint/2010/main" val="87214316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455CAE-9BFF-402E-B09C-520B27FBBC3E}" type="datetimeFigureOut">
              <a:rPr lang="en-GB" smtClean="0"/>
              <a:t>23/11/2020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8CF66F-38B8-4394-ABFD-A1F3082806F3}" type="slidenum">
              <a:rPr lang="en-GB" smtClean="0"/>
              <a:t>‹#›</a:t>
            </a:fld>
            <a:endParaRPr lang="en-GB"/>
          </a:p>
        </p:txBody>
      </p:sp>
    </p:spTree>
    <p:extLst>
      <p:ext uri="{BB962C8B-B14F-4D97-AF65-F5344CB8AC3E}">
        <p14:creationId xmlns:p14="http://schemas.microsoft.com/office/powerpoint/2010/main" val="13875737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9.xml.rels><?xml version="1.0" encoding="UTF-8" standalone="yes"?>
<Relationships xmlns="http://schemas.openxmlformats.org/package/2006/relationships"><Relationship Id="rId8" Type="http://schemas.openxmlformats.org/officeDocument/2006/relationships/image" Target="../media/image7.jpg"/><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3153315" y="2489004"/>
            <a:ext cx="5987665" cy="707886"/>
          </a:xfrm>
          <a:prstGeom prst="rect">
            <a:avLst/>
          </a:prstGeom>
        </p:spPr>
        <p:txBody>
          <a:bodyPr wrap="none">
            <a:spAutoFit/>
          </a:bodyPr>
          <a:lstStyle/>
          <a:p>
            <a:pPr algn="ctr"/>
            <a:r>
              <a:rPr lang="en-GB" sz="4000" b="1" dirty="0" smtClean="0">
                <a:solidFill>
                  <a:srgbClr val="005491"/>
                </a:solidFill>
                <a:cs typeface="Arial" panose="020B0604020202020204" pitchFamily="34" charset="0"/>
              </a:rPr>
              <a:t> </a:t>
            </a:r>
            <a:r>
              <a:rPr lang="en-GB" sz="4000" b="1" dirty="0">
                <a:solidFill>
                  <a:srgbClr val="005491"/>
                </a:solidFill>
                <a:cs typeface="Arial" panose="020B0604020202020204" pitchFamily="34" charset="0"/>
              </a:rPr>
              <a:t>Control system in </a:t>
            </a:r>
            <a:r>
              <a:rPr lang="en-GB" sz="4000" b="1" dirty="0" smtClean="0">
                <a:solidFill>
                  <a:srgbClr val="005491"/>
                </a:solidFill>
                <a:cs typeface="Arial" panose="020B0604020202020204" pitchFamily="34" charset="0"/>
              </a:rPr>
              <a:t>Romania</a:t>
            </a:r>
          </a:p>
        </p:txBody>
      </p:sp>
      <p:sp>
        <p:nvSpPr>
          <p:cNvPr id="5" name="Textplatzhalter 3"/>
          <p:cNvSpPr txBox="1">
            <a:spLocks/>
          </p:cNvSpPr>
          <p:nvPr/>
        </p:nvSpPr>
        <p:spPr>
          <a:xfrm>
            <a:off x="683096" y="3905497"/>
            <a:ext cx="7777163" cy="162017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b="1" dirty="0">
                <a:solidFill>
                  <a:srgbClr val="2878AA"/>
                </a:solidFill>
                <a:cs typeface="Arial" panose="020B0604020202020204" pitchFamily="34" charset="0"/>
              </a:rPr>
              <a:t>FIRST LEVEL CONTROL </a:t>
            </a:r>
            <a:r>
              <a:rPr lang="en-US" sz="2000" b="1" dirty="0" smtClean="0">
                <a:solidFill>
                  <a:srgbClr val="2878AA"/>
                </a:solidFill>
                <a:cs typeface="Arial" panose="020B0604020202020204" pitchFamily="34" charset="0"/>
              </a:rPr>
              <a:t>DIRECTORATE</a:t>
            </a:r>
          </a:p>
          <a:p>
            <a:endParaRPr lang="en-GB" sz="2000" b="1" dirty="0">
              <a:solidFill>
                <a:srgbClr val="2878AA"/>
              </a:solidFill>
              <a:cs typeface="Arial" panose="020B0604020202020204" pitchFamily="34" charset="0"/>
            </a:endParaRPr>
          </a:p>
          <a:p>
            <a:r>
              <a:rPr lang="en-GB" sz="2000" b="1" dirty="0" smtClean="0">
                <a:solidFill>
                  <a:srgbClr val="2878AA"/>
                </a:solidFill>
                <a:cs typeface="Arial" panose="020B0604020202020204" pitchFamily="34" charset="0"/>
              </a:rPr>
              <a:t>MINISTRY OF PUBLIC WORKS DEVELOPMENT AND ADMINISTRATION</a:t>
            </a:r>
          </a:p>
          <a:p>
            <a:endParaRPr lang="en-GB" sz="2000" b="1" dirty="0" smtClean="0">
              <a:solidFill>
                <a:srgbClr val="2878AA"/>
              </a:solidFill>
              <a:cs typeface="Arial" panose="020B0604020202020204" pitchFamily="34" charset="0"/>
            </a:endParaRPr>
          </a:p>
          <a:p>
            <a:r>
              <a:rPr lang="en-GB" sz="2000" b="1" dirty="0" smtClean="0">
                <a:solidFill>
                  <a:srgbClr val="2878AA"/>
                </a:solidFill>
                <a:cs typeface="Arial" panose="020B0604020202020204" pitchFamily="34" charset="0"/>
              </a:rPr>
              <a:t>ROMANIA</a:t>
            </a:r>
            <a:endParaRPr lang="en-US" sz="2000" b="1" dirty="0">
              <a:solidFill>
                <a:srgbClr val="2878AA"/>
              </a:solidFill>
              <a:cs typeface="Arial" panose="020B0604020202020204" pitchFamily="34" charset="0"/>
            </a:endParaRPr>
          </a:p>
        </p:txBody>
      </p:sp>
    </p:spTree>
    <p:extLst>
      <p:ext uri="{BB962C8B-B14F-4D97-AF65-F5344CB8AC3E}">
        <p14:creationId xmlns:p14="http://schemas.microsoft.com/office/powerpoint/2010/main" val="296453042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502414" y="2807502"/>
            <a:ext cx="7488832" cy="707886"/>
          </a:xfrm>
          <a:prstGeom prst="rect">
            <a:avLst/>
          </a:prstGeom>
        </p:spPr>
        <p:txBody>
          <a:bodyPr wrap="square">
            <a:spAutoFit/>
          </a:bodyPr>
          <a:lstStyle/>
          <a:p>
            <a:pPr lvl="0"/>
            <a:r>
              <a:rPr lang="vi-VN" sz="4000" b="1" kern="0" dirty="0">
                <a:solidFill>
                  <a:srgbClr val="FFC000"/>
                </a:solidFill>
                <a:latin typeface="Calibri" panose="020F0502020204030204" pitchFamily="34" charset="0"/>
                <a:ea typeface="+mj-ea"/>
                <a:cs typeface="+mj-cs"/>
              </a:rPr>
              <a:t>Human </a:t>
            </a:r>
            <a:r>
              <a:rPr lang="vi-VN" sz="4000" b="1" kern="0" dirty="0" smtClean="0">
                <a:solidFill>
                  <a:srgbClr val="FFC000"/>
                </a:solidFill>
                <a:latin typeface="Calibri" panose="020F0502020204030204" pitchFamily="34" charset="0"/>
                <a:ea typeface="+mj-ea"/>
                <a:cs typeface="+mj-cs"/>
              </a:rPr>
              <a:t>resources</a:t>
            </a:r>
            <a:r>
              <a:rPr lang="en-US" sz="4000" b="1" kern="0" dirty="0" smtClean="0">
                <a:solidFill>
                  <a:srgbClr val="FFC000"/>
                </a:solidFill>
                <a:latin typeface="Calibri" panose="020F0502020204030204" pitchFamily="34" charset="0"/>
                <a:ea typeface="+mj-ea"/>
                <a:cs typeface="+mj-cs"/>
              </a:rPr>
              <a:t> </a:t>
            </a:r>
            <a:endParaRPr kumimoji="0" lang="en-US" sz="1800" b="0" i="0" u="none" strike="noStrike" kern="0" cap="none" spc="0" normalizeH="0" baseline="0" noProof="0" dirty="0">
              <a:ln>
                <a:noFill/>
              </a:ln>
              <a:solidFill>
                <a:srgbClr val="FFC000"/>
              </a:solidFill>
              <a:effectLst/>
              <a:uLnTx/>
              <a:uFillTx/>
              <a:latin typeface="Calibri" panose="020F0502020204030204"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32246" y="4039129"/>
            <a:ext cx="2619375" cy="1743075"/>
          </a:xfrm>
          <a:prstGeom prst="rect">
            <a:avLst/>
          </a:prstGeom>
        </p:spPr>
      </p:pic>
    </p:spTree>
    <p:extLst>
      <p:ext uri="{BB962C8B-B14F-4D97-AF65-F5344CB8AC3E}">
        <p14:creationId xmlns:p14="http://schemas.microsoft.com/office/powerpoint/2010/main" val="199209722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629255332"/>
              </p:ext>
            </p:extLst>
          </p:nvPr>
        </p:nvGraphicFramePr>
        <p:xfrm>
          <a:off x="702733" y="2157281"/>
          <a:ext cx="10540999" cy="43959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6896596" y="1322282"/>
            <a:ext cx="3174267" cy="553998"/>
          </a:xfrm>
          <a:prstGeom prst="rect">
            <a:avLst/>
          </a:prstGeom>
        </p:spPr>
        <p:txBody>
          <a:bodyPr wrap="none">
            <a:spAutoFit/>
          </a:bodyPr>
          <a:lstStyle/>
          <a:p>
            <a:pPr lvl="0"/>
            <a:r>
              <a:rPr lang="vi-VN" sz="3000" b="1" kern="0" dirty="0">
                <a:solidFill>
                  <a:srgbClr val="FFC000"/>
                </a:solidFill>
                <a:latin typeface="Calibri" panose="020F0502020204030204" pitchFamily="34" charset="0"/>
              </a:rPr>
              <a:t>Human resources</a:t>
            </a:r>
            <a:r>
              <a:rPr lang="en-US" sz="3000" b="1" kern="0" dirty="0">
                <a:solidFill>
                  <a:srgbClr val="FFC000"/>
                </a:solidFill>
                <a:latin typeface="Calibri" panose="020F0502020204030204" pitchFamily="34" charset="0"/>
              </a:rPr>
              <a:t> </a:t>
            </a:r>
            <a:endParaRPr lang="en-US" sz="3000" kern="0" dirty="0">
              <a:solidFill>
                <a:srgbClr val="FFC000"/>
              </a:solidFill>
              <a:latin typeface="Calibri" panose="020F0502020204030204" pitchFamily="34" charset="0"/>
            </a:endParaRPr>
          </a:p>
        </p:txBody>
      </p:sp>
    </p:spTree>
    <p:extLst>
      <p:ext uri="{BB962C8B-B14F-4D97-AF65-F5344CB8AC3E}">
        <p14:creationId xmlns:p14="http://schemas.microsoft.com/office/powerpoint/2010/main" val="369800888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502414" y="2807502"/>
            <a:ext cx="7904986" cy="707886"/>
          </a:xfrm>
          <a:prstGeom prst="rect">
            <a:avLst/>
          </a:prstGeom>
        </p:spPr>
        <p:txBody>
          <a:bodyPr wrap="square">
            <a:spAutoFit/>
          </a:bodyPr>
          <a:lstStyle/>
          <a:p>
            <a:pPr lvl="0"/>
            <a:r>
              <a:rPr lang="vi-VN" sz="4000" b="1" kern="0" dirty="0">
                <a:solidFill>
                  <a:srgbClr val="7030A0"/>
                </a:solidFill>
                <a:latin typeface="Calibri" panose="020F0502020204030204" pitchFamily="34" charset="0"/>
                <a:ea typeface="+mj-ea"/>
                <a:cs typeface="+mj-cs"/>
              </a:rPr>
              <a:t>Travel and </a:t>
            </a:r>
            <a:r>
              <a:rPr lang="vi-VN" sz="4000" b="1" kern="0" dirty="0" smtClean="0">
                <a:solidFill>
                  <a:srgbClr val="7030A0"/>
                </a:solidFill>
                <a:latin typeface="Calibri" panose="020F0502020204030204" pitchFamily="34" charset="0"/>
                <a:ea typeface="+mj-ea"/>
                <a:cs typeface="+mj-cs"/>
              </a:rPr>
              <a:t>subsistence</a:t>
            </a:r>
            <a:r>
              <a:rPr lang="en-US" sz="4000" b="1" kern="0" dirty="0" smtClean="0">
                <a:solidFill>
                  <a:srgbClr val="7030A0"/>
                </a:solidFill>
                <a:latin typeface="Calibri" panose="020F0502020204030204" pitchFamily="34" charset="0"/>
                <a:ea typeface="+mj-ea"/>
                <a:cs typeface="+mj-cs"/>
              </a:rPr>
              <a:t> </a:t>
            </a:r>
            <a:endParaRPr kumimoji="0" lang="en-US" sz="1800" b="0" i="0" u="none" strike="noStrike" kern="0" cap="none" spc="0" normalizeH="0" baseline="0" noProof="0" dirty="0">
              <a:ln>
                <a:noFill/>
              </a:ln>
              <a:solidFill>
                <a:srgbClr val="7030A0"/>
              </a:solidFill>
              <a:effectLst/>
              <a:uLnTx/>
              <a:uFillTx/>
              <a:latin typeface="Calibri" panose="020F0502020204030204" pitchFamily="34" charset="0"/>
            </a:endParaRPr>
          </a:p>
        </p:txBody>
      </p:sp>
      <p:pic>
        <p:nvPicPr>
          <p:cNvPr id="2050" name="Picture 2" descr="Travel and accommodation | ART COLOG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65903" y="3788834"/>
            <a:ext cx="3725333" cy="2095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972887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327206694"/>
              </p:ext>
            </p:extLst>
          </p:nvPr>
        </p:nvGraphicFramePr>
        <p:xfrm>
          <a:off x="592666" y="2801185"/>
          <a:ext cx="10938934" cy="27710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p:cNvSpPr/>
          <p:nvPr/>
        </p:nvSpPr>
        <p:spPr>
          <a:xfrm>
            <a:off x="6163733" y="1816902"/>
            <a:ext cx="5367867" cy="553998"/>
          </a:xfrm>
          <a:prstGeom prst="rect">
            <a:avLst/>
          </a:prstGeom>
        </p:spPr>
        <p:txBody>
          <a:bodyPr wrap="square">
            <a:spAutoFit/>
          </a:bodyPr>
          <a:lstStyle/>
          <a:p>
            <a:pPr lvl="0"/>
            <a:r>
              <a:rPr lang="vi-VN" sz="3000" b="1" kern="0" dirty="0">
                <a:solidFill>
                  <a:srgbClr val="7030A0"/>
                </a:solidFill>
                <a:latin typeface="Calibri" panose="020F0502020204030204" pitchFamily="34" charset="0"/>
                <a:ea typeface="+mj-ea"/>
                <a:cs typeface="+mj-cs"/>
              </a:rPr>
              <a:t>Travel and </a:t>
            </a:r>
            <a:r>
              <a:rPr lang="vi-VN" sz="3000" b="1" kern="0" dirty="0" smtClean="0">
                <a:solidFill>
                  <a:srgbClr val="7030A0"/>
                </a:solidFill>
                <a:latin typeface="Calibri" panose="020F0502020204030204" pitchFamily="34" charset="0"/>
                <a:ea typeface="+mj-ea"/>
                <a:cs typeface="+mj-cs"/>
              </a:rPr>
              <a:t>subsistence</a:t>
            </a:r>
            <a:r>
              <a:rPr lang="en-US" sz="3000" b="1" kern="0" dirty="0" smtClean="0">
                <a:solidFill>
                  <a:srgbClr val="7030A0"/>
                </a:solidFill>
                <a:latin typeface="Calibri" panose="020F0502020204030204" pitchFamily="34" charset="0"/>
                <a:ea typeface="+mj-ea"/>
                <a:cs typeface="+mj-cs"/>
              </a:rPr>
              <a:t> </a:t>
            </a:r>
            <a:endParaRPr kumimoji="0" lang="en-US" sz="3000" b="0" i="0" u="none" strike="noStrike" kern="0" cap="none" spc="0" normalizeH="0" baseline="0" noProof="0" dirty="0">
              <a:ln>
                <a:noFill/>
              </a:ln>
              <a:solidFill>
                <a:srgbClr val="7030A0"/>
              </a:solidFill>
              <a:effectLst/>
              <a:uLnTx/>
              <a:uFillTx/>
              <a:latin typeface="Calibri" panose="020F0502020204030204" pitchFamily="34" charset="0"/>
            </a:endParaRPr>
          </a:p>
        </p:txBody>
      </p:sp>
    </p:spTree>
    <p:extLst>
      <p:ext uri="{BB962C8B-B14F-4D97-AF65-F5344CB8AC3E}">
        <p14:creationId xmlns:p14="http://schemas.microsoft.com/office/powerpoint/2010/main" val="12191359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6273799" y="1723769"/>
            <a:ext cx="5571067" cy="553998"/>
          </a:xfrm>
          <a:prstGeom prst="rect">
            <a:avLst/>
          </a:prstGeom>
        </p:spPr>
        <p:txBody>
          <a:bodyPr wrap="square">
            <a:spAutoFit/>
          </a:bodyPr>
          <a:lstStyle/>
          <a:p>
            <a:pPr lvl="0"/>
            <a:r>
              <a:rPr lang="vi-VN" sz="3000" b="1" kern="0" dirty="0">
                <a:solidFill>
                  <a:srgbClr val="7030A0"/>
                </a:solidFill>
                <a:latin typeface="Calibri" panose="020F0502020204030204" pitchFamily="34" charset="0"/>
                <a:ea typeface="+mj-ea"/>
                <a:cs typeface="+mj-cs"/>
              </a:rPr>
              <a:t>Travel and </a:t>
            </a:r>
            <a:r>
              <a:rPr lang="vi-VN" sz="3000" b="1" kern="0" dirty="0" smtClean="0">
                <a:solidFill>
                  <a:srgbClr val="7030A0"/>
                </a:solidFill>
                <a:latin typeface="Calibri" panose="020F0502020204030204" pitchFamily="34" charset="0"/>
                <a:ea typeface="+mj-ea"/>
                <a:cs typeface="+mj-cs"/>
              </a:rPr>
              <a:t>subsistence</a:t>
            </a:r>
            <a:r>
              <a:rPr lang="en-US" sz="3000" b="1" kern="0" dirty="0" smtClean="0">
                <a:solidFill>
                  <a:srgbClr val="7030A0"/>
                </a:solidFill>
                <a:latin typeface="Calibri" panose="020F0502020204030204" pitchFamily="34" charset="0"/>
                <a:ea typeface="+mj-ea"/>
                <a:cs typeface="+mj-cs"/>
              </a:rPr>
              <a:t> </a:t>
            </a:r>
            <a:endParaRPr kumimoji="0" lang="en-US" sz="3000" b="0" i="0" u="none" strike="noStrike" kern="0" cap="none" spc="0" normalizeH="0" baseline="0" noProof="0" dirty="0">
              <a:ln>
                <a:noFill/>
              </a:ln>
              <a:solidFill>
                <a:srgbClr val="7030A0"/>
              </a:solidFill>
              <a:effectLst/>
              <a:uLnTx/>
              <a:uFillTx/>
              <a:latin typeface="Calibri" panose="020F0502020204030204" pitchFamily="34" charset="0"/>
            </a:endParaRPr>
          </a:p>
        </p:txBody>
      </p:sp>
      <p:graphicFrame>
        <p:nvGraphicFramePr>
          <p:cNvPr id="3" name="Diagram 2"/>
          <p:cNvGraphicFramePr/>
          <p:nvPr>
            <p:extLst>
              <p:ext uri="{D42A27DB-BD31-4B8C-83A1-F6EECF244321}">
                <p14:modId xmlns:p14="http://schemas.microsoft.com/office/powerpoint/2010/main" val="3434858331"/>
              </p:ext>
            </p:extLst>
          </p:nvPr>
        </p:nvGraphicFramePr>
        <p:xfrm>
          <a:off x="745066" y="2695862"/>
          <a:ext cx="10786534" cy="34678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4848025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502414" y="2807502"/>
            <a:ext cx="10865022" cy="707886"/>
          </a:xfrm>
          <a:prstGeom prst="rect">
            <a:avLst/>
          </a:prstGeom>
        </p:spPr>
        <p:txBody>
          <a:bodyPr wrap="square">
            <a:spAutoFit/>
          </a:bodyPr>
          <a:lstStyle/>
          <a:p>
            <a:pPr lvl="0"/>
            <a:r>
              <a:rPr lang="vi-VN" sz="4000" b="1" kern="0" dirty="0">
                <a:solidFill>
                  <a:srgbClr val="1F497D"/>
                </a:solidFill>
                <a:latin typeface="Calibri" panose="020F0502020204030204" pitchFamily="34" charset="0"/>
                <a:ea typeface="+mj-ea"/>
                <a:cs typeface="+mj-cs"/>
              </a:rPr>
              <a:t>Equipment and </a:t>
            </a:r>
            <a:r>
              <a:rPr lang="vi-VN" sz="4000" b="1" kern="0" dirty="0" smtClean="0">
                <a:solidFill>
                  <a:srgbClr val="1F497D"/>
                </a:solidFill>
                <a:latin typeface="Calibri" panose="020F0502020204030204" pitchFamily="34" charset="0"/>
                <a:ea typeface="+mj-ea"/>
                <a:cs typeface="+mj-cs"/>
              </a:rPr>
              <a:t>supplies</a:t>
            </a:r>
            <a:endParaRPr kumimoji="0" lang="en-US" sz="1800" b="0" i="0" u="none" strike="noStrike" kern="0" cap="none" spc="0" normalizeH="0" baseline="0" noProof="0" dirty="0">
              <a:ln>
                <a:noFill/>
              </a:ln>
              <a:solidFill>
                <a:srgbClr val="1F497D"/>
              </a:solidFill>
              <a:effectLst/>
              <a:uLnTx/>
              <a:uFillTx/>
              <a:latin typeface="Calibri" panose="020F0502020204030204" pitchFamily="34" charset="0"/>
            </a:endParaRPr>
          </a:p>
        </p:txBody>
      </p:sp>
      <p:pic>
        <p:nvPicPr>
          <p:cNvPr id="3074" name="Picture 2" descr="General Supplies – LIFETIME LIMIT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38507" y="4279045"/>
            <a:ext cx="4103159" cy="22643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780965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5596467" y="1699623"/>
            <a:ext cx="5782734" cy="553998"/>
          </a:xfrm>
          <a:prstGeom prst="rect">
            <a:avLst/>
          </a:prstGeom>
        </p:spPr>
        <p:txBody>
          <a:bodyPr wrap="square">
            <a:spAutoFit/>
          </a:bodyPr>
          <a:lstStyle/>
          <a:p>
            <a:pPr lvl="0"/>
            <a:r>
              <a:rPr lang="vi-VN" sz="3000" b="1" kern="0" dirty="0" smtClean="0">
                <a:solidFill>
                  <a:srgbClr val="1F497D"/>
                </a:solidFill>
                <a:latin typeface="Calibri" panose="020F0502020204030204" pitchFamily="34" charset="0"/>
                <a:ea typeface="+mj-ea"/>
                <a:cs typeface="+mj-cs"/>
              </a:rPr>
              <a:t>Equipment and supplies</a:t>
            </a:r>
            <a:r>
              <a:rPr lang="en-US" sz="3000" b="1" kern="0" dirty="0" smtClean="0">
                <a:solidFill>
                  <a:srgbClr val="1F497D"/>
                </a:solidFill>
                <a:latin typeface="Calibri" panose="020F0502020204030204" pitchFamily="34" charset="0"/>
                <a:ea typeface="+mj-ea"/>
                <a:cs typeface="+mj-cs"/>
              </a:rPr>
              <a:t> </a:t>
            </a:r>
            <a:endParaRPr kumimoji="0" lang="en-US" sz="3000" b="0" i="0" u="none" strike="noStrike" kern="0" cap="none" spc="0" normalizeH="0" baseline="0" noProof="0" dirty="0">
              <a:ln>
                <a:noFill/>
              </a:ln>
              <a:solidFill>
                <a:srgbClr val="1F497D"/>
              </a:solidFill>
              <a:effectLst/>
              <a:uLnTx/>
              <a:uFillTx/>
              <a:latin typeface="Calibri" panose="020F0502020204030204" pitchFamily="34" charset="0"/>
            </a:endParaRPr>
          </a:p>
        </p:txBody>
      </p:sp>
      <p:graphicFrame>
        <p:nvGraphicFramePr>
          <p:cNvPr id="5" name="Diagram 4"/>
          <p:cNvGraphicFramePr/>
          <p:nvPr>
            <p:extLst>
              <p:ext uri="{D42A27DB-BD31-4B8C-83A1-F6EECF244321}">
                <p14:modId xmlns:p14="http://schemas.microsoft.com/office/powerpoint/2010/main" val="3073849909"/>
              </p:ext>
            </p:extLst>
          </p:nvPr>
        </p:nvGraphicFramePr>
        <p:xfrm>
          <a:off x="651933" y="2125133"/>
          <a:ext cx="10795000" cy="421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3641891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678219" y="2205636"/>
            <a:ext cx="10865022" cy="707886"/>
          </a:xfrm>
          <a:prstGeom prst="rect">
            <a:avLst/>
          </a:prstGeom>
        </p:spPr>
        <p:txBody>
          <a:bodyPr wrap="square">
            <a:spAutoFit/>
          </a:bodyPr>
          <a:lstStyle/>
          <a:p>
            <a:pPr lvl="0"/>
            <a:r>
              <a:rPr lang="vi-VN" sz="4000" b="1" kern="0" dirty="0" smtClean="0">
                <a:solidFill>
                  <a:schemeClr val="accent6">
                    <a:lumMod val="75000"/>
                  </a:schemeClr>
                </a:solidFill>
                <a:latin typeface="Calibri" panose="020F0502020204030204" pitchFamily="34" charset="0"/>
                <a:ea typeface="+mj-ea"/>
                <a:cs typeface="+mj-cs"/>
              </a:rPr>
              <a:t>Services</a:t>
            </a:r>
            <a:endParaRPr kumimoji="0" lang="en-US" sz="1800" b="0" i="0" u="none" strike="noStrike" kern="0" cap="none" spc="0" normalizeH="0" baseline="0" noProof="0" dirty="0">
              <a:ln>
                <a:noFill/>
              </a:ln>
              <a:solidFill>
                <a:schemeClr val="accent6">
                  <a:lumMod val="75000"/>
                </a:schemeClr>
              </a:solidFill>
              <a:effectLst/>
              <a:uLnTx/>
              <a:uFillTx/>
              <a:latin typeface="Calibri" panose="020F0502020204030204" pitchFamily="34" charset="0"/>
            </a:endParaRPr>
          </a:p>
        </p:txBody>
      </p:sp>
      <p:pic>
        <p:nvPicPr>
          <p:cNvPr id="4098" name="Picture 2" descr="financial-services – Whitespace Glob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6441" y="3321579"/>
            <a:ext cx="4876800" cy="2743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088337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8830734" y="1884635"/>
            <a:ext cx="2683934" cy="477054"/>
          </a:xfrm>
          <a:prstGeom prst="rect">
            <a:avLst/>
          </a:prstGeom>
        </p:spPr>
        <p:txBody>
          <a:bodyPr wrap="square">
            <a:spAutoFit/>
          </a:bodyPr>
          <a:lstStyle/>
          <a:p>
            <a:pPr lvl="0"/>
            <a:r>
              <a:rPr lang="vi-VN" sz="2500" b="1" kern="0" dirty="0" smtClean="0">
                <a:solidFill>
                  <a:schemeClr val="accent6">
                    <a:lumMod val="75000"/>
                  </a:schemeClr>
                </a:solidFill>
                <a:latin typeface="Calibri" panose="020F0502020204030204" pitchFamily="34" charset="0"/>
                <a:ea typeface="+mj-ea"/>
                <a:cs typeface="+mj-cs"/>
              </a:rPr>
              <a:t>Services</a:t>
            </a:r>
            <a:r>
              <a:rPr lang="en-US" sz="2500" b="1" kern="0" dirty="0" smtClean="0">
                <a:solidFill>
                  <a:schemeClr val="accent6">
                    <a:lumMod val="75000"/>
                  </a:schemeClr>
                </a:solidFill>
                <a:latin typeface="Calibri" panose="020F0502020204030204" pitchFamily="34" charset="0"/>
                <a:ea typeface="+mj-ea"/>
                <a:cs typeface="+mj-cs"/>
              </a:rPr>
              <a:t> </a:t>
            </a:r>
            <a:endParaRPr kumimoji="0" lang="en-US" sz="2500" b="0" i="0" u="none" strike="noStrike" kern="0" cap="none" spc="0" normalizeH="0" baseline="0" noProof="0" dirty="0">
              <a:ln>
                <a:noFill/>
              </a:ln>
              <a:solidFill>
                <a:schemeClr val="accent6">
                  <a:lumMod val="75000"/>
                </a:schemeClr>
              </a:solidFill>
              <a:effectLst/>
              <a:uLnTx/>
              <a:uFillTx/>
              <a:latin typeface="Calibri" panose="020F0502020204030204" pitchFamily="34" charset="0"/>
            </a:endParaRPr>
          </a:p>
        </p:txBody>
      </p:sp>
      <p:graphicFrame>
        <p:nvGraphicFramePr>
          <p:cNvPr id="3" name="Diagram 2"/>
          <p:cNvGraphicFramePr/>
          <p:nvPr>
            <p:extLst>
              <p:ext uri="{D42A27DB-BD31-4B8C-83A1-F6EECF244321}">
                <p14:modId xmlns:p14="http://schemas.microsoft.com/office/powerpoint/2010/main" val="3397582786"/>
              </p:ext>
            </p:extLst>
          </p:nvPr>
        </p:nvGraphicFramePr>
        <p:xfrm>
          <a:off x="694063" y="2478795"/>
          <a:ext cx="10820604" cy="3075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4004658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shadeToTitle="1">
        <a:blipFill dpi="0" rotWithShape="1">
          <a:blip r:embed="rId2"/>
          <a:srcRect/>
          <a:stretch>
            <a:fillRect/>
          </a:stretch>
        </a:blipFill>
        <a:effectLst/>
      </p:bgPr>
    </p:bg>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464632769"/>
              </p:ext>
            </p:extLst>
          </p:nvPr>
        </p:nvGraphicFramePr>
        <p:xfrm>
          <a:off x="2916455" y="1366787"/>
          <a:ext cx="1153393" cy="3693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2655434" y="5083125"/>
            <a:ext cx="3579954" cy="861774"/>
          </a:xfrm>
          <a:prstGeom prst="rect">
            <a:avLst/>
          </a:prstGeom>
        </p:spPr>
        <p:txBody>
          <a:bodyPr wrap="none">
            <a:spAutoFit/>
          </a:bodyPr>
          <a:lstStyle/>
          <a:p>
            <a:r>
              <a:rPr lang="en-GB" sz="5000" b="1" i="1" dirty="0">
                <a:solidFill>
                  <a:srgbClr val="2878AA"/>
                </a:solidFill>
                <a:effectLst>
                  <a:outerShdw blurRad="38100" dist="38100" dir="2700000" algn="tl">
                    <a:srgbClr val="000000">
                      <a:alpha val="43137"/>
                    </a:srgbClr>
                  </a:outerShdw>
                </a:effectLst>
              </a:rPr>
              <a:t>THANK YOU!</a:t>
            </a:r>
          </a:p>
        </p:txBody>
      </p:sp>
      <p:sp>
        <p:nvSpPr>
          <p:cNvPr id="6" name="Rectangle 5"/>
          <p:cNvSpPr/>
          <p:nvPr/>
        </p:nvSpPr>
        <p:spPr>
          <a:xfrm>
            <a:off x="424164" y="2978670"/>
            <a:ext cx="7003712" cy="861903"/>
          </a:xfrm>
          <a:prstGeom prst="rect">
            <a:avLst/>
          </a:prstGeom>
        </p:spPr>
        <p:txBody>
          <a:bodyPr wrap="none">
            <a:spAutoFit/>
          </a:bodyPr>
          <a:lstStyle/>
          <a:p>
            <a:r>
              <a:rPr lang="en-GB" sz="5001" b="1" i="1" dirty="0" smtClean="0">
                <a:solidFill>
                  <a:srgbClr val="2878AA"/>
                </a:solidFill>
                <a:effectLst>
                  <a:outerShdw blurRad="38100" dist="38100" dir="2700000" algn="tl">
                    <a:srgbClr val="000000">
                      <a:alpha val="43137"/>
                    </a:srgbClr>
                  </a:outerShdw>
                </a:effectLst>
              </a:rPr>
              <a:t>PRESENTATION FINISHED!</a:t>
            </a:r>
            <a:endParaRPr lang="en-GB" sz="5001" b="1" i="1" dirty="0">
              <a:solidFill>
                <a:srgbClr val="2878AA"/>
              </a:solidFill>
              <a:effectLst>
                <a:outerShdw blurRad="38100" dist="38100" dir="2700000" algn="tl">
                  <a:srgbClr val="000000">
                    <a:alpha val="43137"/>
                  </a:srgbClr>
                </a:outerShdw>
              </a:effectLst>
            </a:endParaRPr>
          </a:p>
        </p:txBody>
      </p:sp>
      <p:pic>
        <p:nvPicPr>
          <p:cNvPr id="7" name="Picture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36005" y="2980983"/>
            <a:ext cx="3962400" cy="3291840"/>
          </a:xfrm>
          <a:prstGeom prst="rect">
            <a:avLst/>
          </a:prstGeom>
        </p:spPr>
      </p:pic>
    </p:spTree>
    <p:extLst>
      <p:ext uri="{BB962C8B-B14F-4D97-AF65-F5344CB8AC3E}">
        <p14:creationId xmlns:p14="http://schemas.microsoft.com/office/powerpoint/2010/main" val="41783985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3464460549"/>
              </p:ext>
            </p:extLst>
          </p:nvPr>
        </p:nvGraphicFramePr>
        <p:xfrm>
          <a:off x="598517" y="1860331"/>
          <a:ext cx="10484350" cy="44821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p:cNvSpPr/>
          <p:nvPr/>
        </p:nvSpPr>
        <p:spPr>
          <a:xfrm>
            <a:off x="2725916" y="986026"/>
            <a:ext cx="6026906" cy="707886"/>
          </a:xfrm>
          <a:prstGeom prst="rect">
            <a:avLst/>
          </a:prstGeom>
        </p:spPr>
        <p:txBody>
          <a:bodyPr wrap="none">
            <a:spAutoFit/>
          </a:bodyPr>
          <a:lstStyle/>
          <a:p>
            <a:pPr algn="ctr"/>
            <a:r>
              <a:rPr lang="en-GB" sz="4000" b="1" dirty="0" smtClean="0">
                <a:solidFill>
                  <a:srgbClr val="005491"/>
                </a:solidFill>
                <a:cs typeface="Arial" panose="020B0604020202020204" pitchFamily="34" charset="0"/>
              </a:rPr>
              <a:t> </a:t>
            </a:r>
            <a:r>
              <a:rPr lang="en-GB" sz="4000" dirty="0">
                <a:solidFill>
                  <a:srgbClr val="C00000"/>
                </a:solidFill>
                <a:cs typeface="Arial" panose="020B0604020202020204" pitchFamily="34" charset="0"/>
              </a:rPr>
              <a:t>Stages of First Level </a:t>
            </a:r>
            <a:r>
              <a:rPr lang="en-GB" sz="4000" dirty="0" smtClean="0">
                <a:solidFill>
                  <a:srgbClr val="C00000"/>
                </a:solidFill>
                <a:cs typeface="Arial" panose="020B0604020202020204" pitchFamily="34" charset="0"/>
              </a:rPr>
              <a:t>Control</a:t>
            </a:r>
            <a:endParaRPr lang="en-GB" sz="4000" dirty="0">
              <a:solidFill>
                <a:srgbClr val="C00000"/>
              </a:solidFill>
              <a:cs typeface="Arial" panose="020B0604020202020204" pitchFamily="34" charset="0"/>
            </a:endParaRPr>
          </a:p>
        </p:txBody>
      </p:sp>
    </p:spTree>
    <p:extLst>
      <p:ext uri="{BB962C8B-B14F-4D97-AF65-F5344CB8AC3E}">
        <p14:creationId xmlns:p14="http://schemas.microsoft.com/office/powerpoint/2010/main" val="46200731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graphicFrame>
        <p:nvGraphicFramePr>
          <p:cNvPr id="2" name="Diagram 1"/>
          <p:cNvGraphicFramePr/>
          <p:nvPr>
            <p:extLst/>
          </p:nvPr>
        </p:nvGraphicFramePr>
        <p:xfrm>
          <a:off x="323528" y="1196752"/>
          <a:ext cx="10544169" cy="51831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2421089" y="586633"/>
            <a:ext cx="6349046" cy="707886"/>
          </a:xfrm>
          <a:prstGeom prst="rect">
            <a:avLst/>
          </a:prstGeom>
        </p:spPr>
        <p:txBody>
          <a:bodyPr wrap="none">
            <a:spAutoFit/>
          </a:bodyPr>
          <a:lstStyle/>
          <a:p>
            <a:pPr algn="ctr"/>
            <a:r>
              <a:rPr lang="en-GB" sz="4000" b="1" dirty="0" smtClean="0">
                <a:solidFill>
                  <a:srgbClr val="005491"/>
                </a:solidFill>
                <a:latin typeface="Franklin"/>
              </a:rPr>
              <a:t> </a:t>
            </a:r>
            <a:r>
              <a:rPr lang="en-GB" sz="4000" dirty="0">
                <a:solidFill>
                  <a:srgbClr val="C00000"/>
                </a:solidFill>
              </a:rPr>
              <a:t>Initiation of first level control</a:t>
            </a:r>
          </a:p>
        </p:txBody>
      </p:sp>
    </p:spTree>
    <p:extLst>
      <p:ext uri="{BB962C8B-B14F-4D97-AF65-F5344CB8AC3E}">
        <p14:creationId xmlns:p14="http://schemas.microsoft.com/office/powerpoint/2010/main" val="387805636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465731262"/>
              </p:ext>
            </p:extLst>
          </p:nvPr>
        </p:nvGraphicFramePr>
        <p:xfrm>
          <a:off x="693682" y="2154621"/>
          <a:ext cx="10541876" cy="41831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1748427" y="1199655"/>
            <a:ext cx="8033802" cy="707886"/>
          </a:xfrm>
          <a:prstGeom prst="rect">
            <a:avLst/>
          </a:prstGeom>
        </p:spPr>
        <p:txBody>
          <a:bodyPr wrap="none">
            <a:spAutoFit/>
          </a:bodyPr>
          <a:lstStyle/>
          <a:p>
            <a:pPr>
              <a:spcAft>
                <a:spcPts val="1800"/>
              </a:spcAft>
            </a:pPr>
            <a:r>
              <a:rPr lang="en-GB" sz="4000" b="1" dirty="0" smtClean="0">
                <a:solidFill>
                  <a:srgbClr val="005491"/>
                </a:solidFill>
                <a:cs typeface="Arial" panose="020B0604020202020204" pitchFamily="34" charset="0"/>
              </a:rPr>
              <a:t> </a:t>
            </a:r>
            <a:r>
              <a:rPr lang="en-GB" sz="4000" dirty="0">
                <a:solidFill>
                  <a:srgbClr val="C00000"/>
                </a:solidFill>
                <a:cs typeface="Arial" panose="020B0604020202020204" pitchFamily="34" charset="0"/>
              </a:rPr>
              <a:t>Verification of supporting documents</a:t>
            </a:r>
          </a:p>
        </p:txBody>
      </p:sp>
    </p:spTree>
    <p:extLst>
      <p:ext uri="{BB962C8B-B14F-4D97-AF65-F5344CB8AC3E}">
        <p14:creationId xmlns:p14="http://schemas.microsoft.com/office/powerpoint/2010/main" val="324428060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1414186034"/>
              </p:ext>
            </p:extLst>
          </p:nvPr>
        </p:nvGraphicFramePr>
        <p:xfrm>
          <a:off x="260466" y="2017987"/>
          <a:ext cx="11153768" cy="36155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051710" y="884345"/>
            <a:ext cx="5082289" cy="830997"/>
          </a:xfrm>
          <a:prstGeom prst="rect">
            <a:avLst/>
          </a:prstGeom>
        </p:spPr>
        <p:txBody>
          <a:bodyPr wrap="none">
            <a:spAutoFit/>
          </a:bodyPr>
          <a:lstStyle/>
          <a:p>
            <a:pPr algn="ctr">
              <a:lnSpc>
                <a:spcPct val="120000"/>
              </a:lnSpc>
              <a:spcAft>
                <a:spcPts val="1200"/>
              </a:spcAft>
            </a:pPr>
            <a:r>
              <a:rPr lang="en-GB" sz="4000" dirty="0">
                <a:solidFill>
                  <a:srgbClr val="C00000"/>
                </a:solidFill>
                <a:cs typeface="Arial" panose="020B0604020202020204" pitchFamily="34" charset="0"/>
              </a:rPr>
              <a:t>On the spot verification</a:t>
            </a:r>
          </a:p>
        </p:txBody>
      </p:sp>
    </p:spTree>
    <p:extLst>
      <p:ext uri="{BB962C8B-B14F-4D97-AF65-F5344CB8AC3E}">
        <p14:creationId xmlns:p14="http://schemas.microsoft.com/office/powerpoint/2010/main" val="28164057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565514" y="2553603"/>
            <a:ext cx="10644354" cy="707886"/>
          </a:xfrm>
          <a:prstGeom prst="rect">
            <a:avLst/>
          </a:prstGeom>
        </p:spPr>
        <p:txBody>
          <a:bodyPr wrap="square">
            <a:spAutoFit/>
          </a:bodyPr>
          <a:lstStyle/>
          <a:p>
            <a:pPr lvl="0"/>
            <a:r>
              <a:rPr lang="en-US" sz="4000" b="1" kern="0" noProof="0" dirty="0" smtClean="0">
                <a:solidFill>
                  <a:srgbClr val="1F497D"/>
                </a:solidFill>
                <a:latin typeface="Calibri" panose="020F0502020204030204" pitchFamily="34" charset="0"/>
                <a:ea typeface="+mj-ea"/>
                <a:cs typeface="+mj-cs"/>
              </a:rPr>
              <a:t>What to pay attention to</a:t>
            </a:r>
            <a:endParaRPr kumimoji="0" lang="en-US" sz="1800" b="0" i="0" u="none" strike="noStrike" kern="0" cap="none" spc="0" normalizeH="0" baseline="0" noProof="0" dirty="0">
              <a:ln>
                <a:noFill/>
              </a:ln>
              <a:solidFill>
                <a:srgbClr val="1F497D"/>
              </a:solidFill>
              <a:effectLst/>
              <a:uLnTx/>
              <a:uFillTx/>
              <a:latin typeface="Calibri" panose="020F0502020204030204"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5178" y="4005262"/>
            <a:ext cx="2619375" cy="1743075"/>
          </a:xfrm>
          <a:prstGeom prst="rect">
            <a:avLst/>
          </a:prstGeom>
        </p:spPr>
      </p:pic>
    </p:spTree>
    <p:extLst>
      <p:ext uri="{BB962C8B-B14F-4D97-AF65-F5344CB8AC3E}">
        <p14:creationId xmlns:p14="http://schemas.microsoft.com/office/powerpoint/2010/main" val="72020297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1001948" y="2841369"/>
            <a:ext cx="7488832" cy="707886"/>
          </a:xfrm>
          <a:prstGeom prst="rect">
            <a:avLst/>
          </a:prstGeom>
        </p:spPr>
        <p:txBody>
          <a:bodyPr wrap="square">
            <a:spAutoFit/>
          </a:bodyPr>
          <a:lstStyle/>
          <a:p>
            <a:pPr lvl="0"/>
            <a:r>
              <a:rPr lang="vi-VN" sz="4000" b="1" kern="0" dirty="0">
                <a:solidFill>
                  <a:srgbClr val="FF0000"/>
                </a:solidFill>
                <a:latin typeface="Calibri" panose="020F0502020204030204" pitchFamily="34" charset="0"/>
                <a:ea typeface="+mj-ea"/>
                <a:cs typeface="+mj-cs"/>
              </a:rPr>
              <a:t>General </a:t>
            </a:r>
            <a:r>
              <a:rPr lang="en-US" sz="4000" b="1" kern="0" dirty="0" smtClean="0">
                <a:solidFill>
                  <a:srgbClr val="FF0000"/>
                </a:solidFill>
                <a:latin typeface="Calibri" panose="020F0502020204030204" pitchFamily="34" charset="0"/>
                <a:ea typeface="+mj-ea"/>
                <a:cs typeface="+mj-cs"/>
              </a:rPr>
              <a:t>aspects</a:t>
            </a:r>
            <a:endParaRPr kumimoji="0" lang="en-US" sz="1800" b="0" i="0" u="none" strike="noStrike" kern="0" cap="none" spc="0" normalizeH="0" baseline="0" noProof="0" dirty="0">
              <a:ln>
                <a:noFill/>
              </a:ln>
              <a:solidFill>
                <a:srgbClr val="FF0000"/>
              </a:solidFill>
              <a:effectLst/>
              <a:uLnTx/>
              <a:uFillTx/>
              <a:latin typeface="Calibri" panose="020F0502020204030204" pitchFamily="34" charset="0"/>
            </a:endParaRPr>
          </a:p>
        </p:txBody>
      </p:sp>
    </p:spTree>
    <p:extLst>
      <p:ext uri="{BB962C8B-B14F-4D97-AF65-F5344CB8AC3E}">
        <p14:creationId xmlns:p14="http://schemas.microsoft.com/office/powerpoint/2010/main" val="55906527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1809419616"/>
              </p:ext>
            </p:extLst>
          </p:nvPr>
        </p:nvGraphicFramePr>
        <p:xfrm>
          <a:off x="694268" y="1816977"/>
          <a:ext cx="11049000" cy="47531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p:cNvSpPr/>
          <p:nvPr/>
        </p:nvSpPr>
        <p:spPr>
          <a:xfrm>
            <a:off x="6697133" y="1291968"/>
            <a:ext cx="4842934" cy="553998"/>
          </a:xfrm>
          <a:prstGeom prst="rect">
            <a:avLst/>
          </a:prstGeom>
        </p:spPr>
        <p:txBody>
          <a:bodyPr wrap="square">
            <a:spAutoFit/>
          </a:bodyPr>
          <a:lstStyle/>
          <a:p>
            <a:pPr lvl="0" algn="r"/>
            <a:r>
              <a:rPr lang="vi-VN" sz="3000" b="1" i="1" kern="0" dirty="0">
                <a:solidFill>
                  <a:srgbClr val="FF0000"/>
                </a:solidFill>
                <a:latin typeface="Calibri" panose="020F0502020204030204" pitchFamily="34" charset="0"/>
                <a:ea typeface="+mj-ea"/>
                <a:cs typeface="+mj-cs"/>
              </a:rPr>
              <a:t>General </a:t>
            </a:r>
            <a:r>
              <a:rPr lang="en-US" sz="3000" b="1" i="1" kern="0" dirty="0" smtClean="0">
                <a:solidFill>
                  <a:srgbClr val="FF0000"/>
                </a:solidFill>
                <a:latin typeface="Calibri" panose="020F0502020204030204" pitchFamily="34" charset="0"/>
                <a:ea typeface="+mj-ea"/>
                <a:cs typeface="+mj-cs"/>
              </a:rPr>
              <a:t>aspects</a:t>
            </a:r>
            <a:endParaRPr kumimoji="0" lang="en-US" sz="3000" b="1" i="1" u="none" strike="noStrike" kern="0" cap="none" spc="0" normalizeH="0" baseline="0" noProof="0" dirty="0">
              <a:ln>
                <a:noFill/>
              </a:ln>
              <a:solidFill>
                <a:srgbClr val="FF0000"/>
              </a:solidFill>
              <a:effectLst/>
              <a:uLnTx/>
              <a:uFillTx/>
              <a:latin typeface="Calibri" panose="020F0502020204030204" pitchFamily="34" charset="0"/>
            </a:endParaRPr>
          </a:p>
        </p:txBody>
      </p:sp>
    </p:spTree>
    <p:extLst>
      <p:ext uri="{BB962C8B-B14F-4D97-AF65-F5344CB8AC3E}">
        <p14:creationId xmlns:p14="http://schemas.microsoft.com/office/powerpoint/2010/main" val="363267609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val="518837148"/>
              </p:ext>
            </p:extLst>
          </p:nvPr>
        </p:nvGraphicFramePr>
        <p:xfrm>
          <a:off x="694267" y="1948343"/>
          <a:ext cx="10845800" cy="4249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p:cNvSpPr/>
          <p:nvPr/>
        </p:nvSpPr>
        <p:spPr>
          <a:xfrm>
            <a:off x="6705600" y="1291968"/>
            <a:ext cx="4834467" cy="553998"/>
          </a:xfrm>
          <a:prstGeom prst="rect">
            <a:avLst/>
          </a:prstGeom>
        </p:spPr>
        <p:txBody>
          <a:bodyPr wrap="square">
            <a:spAutoFit/>
          </a:bodyPr>
          <a:lstStyle/>
          <a:p>
            <a:pPr lvl="0" algn="r"/>
            <a:r>
              <a:rPr lang="vi-VN" sz="3000" b="1" i="1" kern="0" dirty="0">
                <a:solidFill>
                  <a:srgbClr val="FF0000"/>
                </a:solidFill>
                <a:latin typeface="Calibri" panose="020F0502020204030204" pitchFamily="34" charset="0"/>
                <a:ea typeface="+mj-ea"/>
                <a:cs typeface="+mj-cs"/>
              </a:rPr>
              <a:t>General </a:t>
            </a:r>
            <a:r>
              <a:rPr lang="en-US" sz="3000" b="1" i="1" kern="0" dirty="0" smtClean="0">
                <a:solidFill>
                  <a:srgbClr val="FF0000"/>
                </a:solidFill>
                <a:latin typeface="Calibri" panose="020F0502020204030204" pitchFamily="34" charset="0"/>
                <a:ea typeface="+mj-ea"/>
                <a:cs typeface="+mj-cs"/>
              </a:rPr>
              <a:t>aspects</a:t>
            </a:r>
            <a:endParaRPr kumimoji="0" lang="en-US" sz="3000" b="1" i="1" u="none" strike="noStrike" kern="0" cap="none" spc="0" normalizeH="0" baseline="0" noProof="0" dirty="0">
              <a:ln>
                <a:noFill/>
              </a:ln>
              <a:solidFill>
                <a:srgbClr val="FF0000"/>
              </a:solidFill>
              <a:effectLst/>
              <a:uLnTx/>
              <a:uFillTx/>
              <a:latin typeface="Calibri" panose="020F0502020204030204" pitchFamily="34" charset="0"/>
            </a:endParaRPr>
          </a:p>
        </p:txBody>
      </p:sp>
    </p:spTree>
    <p:extLst>
      <p:ext uri="{BB962C8B-B14F-4D97-AF65-F5344CB8AC3E}">
        <p14:creationId xmlns:p14="http://schemas.microsoft.com/office/powerpoint/2010/main" val="163182019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3031</TotalTime>
  <Words>1123</Words>
  <Application>Microsoft Office PowerPoint</Application>
  <PresentationFormat>Custom</PresentationFormat>
  <Paragraphs>84</Paragraphs>
  <Slides>19</Slides>
  <Notes>1</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Tamara Paica</dc:creator>
  <cp:lastModifiedBy>Paul Maris</cp:lastModifiedBy>
  <cp:revision>200</cp:revision>
  <cp:lastPrinted>2018-04-03T09:44:04Z</cp:lastPrinted>
  <dcterms:created xsi:type="dcterms:W3CDTF">2018-03-28T09:23:51Z</dcterms:created>
  <dcterms:modified xsi:type="dcterms:W3CDTF">2020-11-23T12:20:31Z</dcterms:modified>
</cp:coreProperties>
</file>