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 id="2147483681" r:id="rId4"/>
    <p:sldMasterId id="2147483684" r:id="rId5"/>
    <p:sldMasterId id="2147483690" r:id="rId6"/>
    <p:sldMasterId id="2147483696" r:id="rId7"/>
    <p:sldMasterId id="2147483702" r:id="rId8"/>
  </p:sldMasterIdLst>
  <p:notesMasterIdLst>
    <p:notesMasterId r:id="rId17"/>
  </p:notesMasterIdLst>
  <p:handoutMasterIdLst>
    <p:handoutMasterId r:id="rId18"/>
  </p:handoutMasterIdLst>
  <p:sldIdLst>
    <p:sldId id="413" r:id="rId9"/>
    <p:sldId id="427" r:id="rId10"/>
    <p:sldId id="428" r:id="rId11"/>
    <p:sldId id="429" r:id="rId12"/>
    <p:sldId id="420" r:id="rId13"/>
    <p:sldId id="425" r:id="rId14"/>
    <p:sldId id="430" r:id="rId15"/>
    <p:sldId id="426" r:id="rId16"/>
  </p:sldIdLst>
  <p:sldSz cx="12192000" cy="6858000"/>
  <p:notesSz cx="6808788"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352"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a Bobarnac" initials="L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5050"/>
    <a:srgbClr val="003399"/>
    <a:srgbClr val="0033CC"/>
    <a:srgbClr val="BCFCF0"/>
    <a:srgbClr val="E1AE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20" autoAdjust="0"/>
    <p:restoredTop sz="93833" autoAdjust="0"/>
  </p:normalViewPr>
  <p:slideViewPr>
    <p:cSldViewPr snapToGrid="0" showGuides="1">
      <p:cViewPr>
        <p:scale>
          <a:sx n="80" d="100"/>
          <a:sy n="80" d="100"/>
        </p:scale>
        <p:origin x="-2334" y="-918"/>
      </p:cViewPr>
      <p:guideLst>
        <p:guide orient="horz" pos="2352"/>
        <p:guide pos="3840"/>
      </p:guideLst>
    </p:cSldViewPr>
  </p:slideViewPr>
  <p:notesTextViewPr>
    <p:cViewPr>
      <p:scale>
        <a:sx n="66" d="100"/>
        <a:sy n="66" d="100"/>
      </p:scale>
      <p:origin x="0" y="0"/>
    </p:cViewPr>
  </p:notesTextViewPr>
  <p:notesViewPr>
    <p:cSldViewPr snapToGrid="0" showGuides="1">
      <p:cViewPr varScale="1">
        <p:scale>
          <a:sx n="83" d="100"/>
          <a:sy n="83" d="100"/>
        </p:scale>
        <p:origin x="5040"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C7D239DE-5B87-4584-A2CB-2F80BA75F866}"/>
              </a:ext>
            </a:extLst>
          </p:cNvPr>
          <p:cNvSpPr>
            <a:spLocks noGrp="1"/>
          </p:cNvSpPr>
          <p:nvPr>
            <p:ph type="hdr" sz="quarter"/>
          </p:nvPr>
        </p:nvSpPr>
        <p:spPr>
          <a:xfrm>
            <a:off x="0" y="0"/>
            <a:ext cx="2950475"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DD7D34A6-5143-421A-9256-84C76A56A7DB}"/>
              </a:ext>
            </a:extLst>
          </p:cNvPr>
          <p:cNvSpPr>
            <a:spLocks noGrp="1"/>
          </p:cNvSpPr>
          <p:nvPr>
            <p:ph type="dt" sz="quarter" idx="1"/>
          </p:nvPr>
        </p:nvSpPr>
        <p:spPr>
          <a:xfrm>
            <a:off x="3856737" y="0"/>
            <a:ext cx="2950475" cy="498693"/>
          </a:xfrm>
          <a:prstGeom prst="rect">
            <a:avLst/>
          </a:prstGeom>
        </p:spPr>
        <p:txBody>
          <a:bodyPr vert="horz" lIns="91440" tIns="45720" rIns="91440" bIns="45720" rtlCol="0"/>
          <a:lstStyle>
            <a:lvl1pPr algn="r">
              <a:defRPr sz="1200"/>
            </a:lvl1pPr>
          </a:lstStyle>
          <a:p>
            <a:fld id="{0795ABA4-C065-4865-B736-7D3D66BB7BD3}" type="datetimeFigureOut">
              <a:rPr lang="en-US" smtClean="0"/>
              <a:t>8/24/2021</a:t>
            </a:fld>
            <a:endParaRPr lang="en-US" dirty="0"/>
          </a:p>
        </p:txBody>
      </p:sp>
      <p:sp>
        <p:nvSpPr>
          <p:cNvPr id="4" name="Footer Placeholder 3">
            <a:extLst>
              <a:ext uri="{FF2B5EF4-FFF2-40B4-BE49-F238E27FC236}">
                <a16:creationId xmlns:a16="http://schemas.microsoft.com/office/drawing/2014/main" xmlns="" id="{1E7CF214-9A81-4A9C-90A0-12798371215A}"/>
              </a:ext>
            </a:extLst>
          </p:cNvPr>
          <p:cNvSpPr>
            <a:spLocks noGrp="1"/>
          </p:cNvSpPr>
          <p:nvPr>
            <p:ph type="ftr" sz="quarter" idx="2"/>
          </p:nvPr>
        </p:nvSpPr>
        <p:spPr>
          <a:xfrm>
            <a:off x="0" y="9440647"/>
            <a:ext cx="2950475" cy="49869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09D901DE-2022-4064-8E5F-F3F0F8C0EE3E}"/>
              </a:ext>
            </a:extLst>
          </p:cNvPr>
          <p:cNvSpPr>
            <a:spLocks noGrp="1"/>
          </p:cNvSpPr>
          <p:nvPr>
            <p:ph type="sldNum" sz="quarter" idx="3"/>
          </p:nvPr>
        </p:nvSpPr>
        <p:spPr>
          <a:xfrm>
            <a:off x="3856737" y="9440647"/>
            <a:ext cx="2950475" cy="498692"/>
          </a:xfrm>
          <a:prstGeom prst="rect">
            <a:avLst/>
          </a:prstGeom>
        </p:spPr>
        <p:txBody>
          <a:bodyPr vert="horz" lIns="91440" tIns="45720" rIns="91440" bIns="45720" rtlCol="0" anchor="b"/>
          <a:lstStyle>
            <a:lvl1pPr algn="r">
              <a:defRPr sz="1200"/>
            </a:lvl1pPr>
          </a:lstStyle>
          <a:p>
            <a:fld id="{9B9600F3-AEE5-4D79-B3C5-0F7FEA04ADF8}" type="slidenum">
              <a:rPr lang="en-US" smtClean="0"/>
              <a:t>‹#›</a:t>
            </a:fld>
            <a:endParaRPr lang="en-US" dirty="0"/>
          </a:p>
        </p:txBody>
      </p:sp>
    </p:spTree>
    <p:extLst>
      <p:ext uri="{BB962C8B-B14F-4D97-AF65-F5344CB8AC3E}">
        <p14:creationId xmlns:p14="http://schemas.microsoft.com/office/powerpoint/2010/main" val="1043948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6967"/>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6737" y="0"/>
            <a:ext cx="2950475" cy="496967"/>
          </a:xfrm>
          <a:prstGeom prst="rect">
            <a:avLst/>
          </a:prstGeom>
        </p:spPr>
        <p:txBody>
          <a:bodyPr vert="horz" lIns="91440" tIns="45720" rIns="91440" bIns="45720" rtlCol="0"/>
          <a:lstStyle>
            <a:lvl1pPr algn="r">
              <a:defRPr sz="1200"/>
            </a:lvl1pPr>
          </a:lstStyle>
          <a:p>
            <a:fld id="{6FF2BB1F-D111-4B69-9C85-2A60D4F28CB0}" type="datetimeFigureOut">
              <a:rPr lang="en-GB" smtClean="0"/>
              <a:t>24/08/2021</a:t>
            </a:fld>
            <a:endParaRPr lang="en-GB" dirty="0"/>
          </a:p>
        </p:txBody>
      </p:sp>
      <p:sp>
        <p:nvSpPr>
          <p:cNvPr id="4" name="Slide Image Placeholder 3"/>
          <p:cNvSpPr>
            <a:spLocks noGrp="1" noRot="1" noChangeAspect="1"/>
          </p:cNvSpPr>
          <p:nvPr>
            <p:ph type="sldImg" idx="2"/>
          </p:nvPr>
        </p:nvSpPr>
        <p:spPr>
          <a:xfrm>
            <a:off x="93663" y="746125"/>
            <a:ext cx="6621462" cy="3725863"/>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0879" y="4721186"/>
            <a:ext cx="544703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0646"/>
            <a:ext cx="2950475" cy="49696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6737" y="9440646"/>
            <a:ext cx="2950475" cy="496967"/>
          </a:xfrm>
          <a:prstGeom prst="rect">
            <a:avLst/>
          </a:prstGeom>
        </p:spPr>
        <p:txBody>
          <a:bodyPr vert="horz" lIns="91440" tIns="45720" rIns="91440" bIns="45720" rtlCol="0" anchor="b"/>
          <a:lstStyle>
            <a:lvl1pPr algn="r">
              <a:defRPr sz="1200"/>
            </a:lvl1pPr>
          </a:lstStyle>
          <a:p>
            <a:fld id="{BBB3C549-4069-4D23-9635-6C9736DB4220}" type="slidenum">
              <a:rPr lang="en-GB" smtClean="0"/>
              <a:t>‹#›</a:t>
            </a:fld>
            <a:endParaRPr lang="en-GB" dirty="0"/>
          </a:p>
        </p:txBody>
      </p:sp>
    </p:spTree>
    <p:extLst>
      <p:ext uri="{BB962C8B-B14F-4D97-AF65-F5344CB8AC3E}">
        <p14:creationId xmlns:p14="http://schemas.microsoft.com/office/powerpoint/2010/main" val="490330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BBB3C549-4069-4D23-9635-6C9736DB4220}" type="slidenum">
              <a:rPr lang="en-GB" smtClean="0"/>
              <a:t>1</a:t>
            </a:fld>
            <a:endParaRPr lang="en-GB" dirty="0"/>
          </a:p>
        </p:txBody>
      </p:sp>
    </p:spTree>
    <p:extLst>
      <p:ext uri="{BB962C8B-B14F-4D97-AF65-F5344CB8AC3E}">
        <p14:creationId xmlns:p14="http://schemas.microsoft.com/office/powerpoint/2010/main" val="3267874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smtClean="0">
                <a:ea typeface="ＭＳ Ｐゴシック" pitchFamily="34" charset="-128"/>
              </a:rPr>
              <a:t>The Black Sea Basin Programme 2014-2020 is part of European Union’s </a:t>
            </a:r>
            <a:r>
              <a:rPr lang="en-GB" altLang="en-US" b="1" dirty="0" smtClean="0">
                <a:ea typeface="ＭＳ Ｐゴシック" pitchFamily="34" charset="-128"/>
              </a:rPr>
              <a:t>Cross-Border Cooperation </a:t>
            </a:r>
            <a:r>
              <a:rPr lang="en-GB" altLang="en-US" dirty="0" smtClean="0">
                <a:ea typeface="ＭＳ Ｐゴシック" pitchFamily="34" charset="-128"/>
              </a:rPr>
              <a:t>(CBC) under its European Neighbourhood Instrument (ENI). </a:t>
            </a:r>
          </a:p>
          <a:p>
            <a:r>
              <a:rPr lang="en-GB" altLang="en-US" dirty="0" smtClean="0">
                <a:ea typeface="ＭＳ Ｐゴシック" pitchFamily="34" charset="-128"/>
              </a:rPr>
              <a:t>CBC is a key element</a:t>
            </a:r>
            <a:r>
              <a:rPr lang="en-GB" altLang="en-US" baseline="0" dirty="0" smtClean="0">
                <a:ea typeface="ＭＳ Ｐゴシック" pitchFamily="34" charset="-128"/>
              </a:rPr>
              <a:t> of the EU policy towards its neighbours and </a:t>
            </a:r>
            <a:r>
              <a:rPr lang="en-GB" dirty="0" smtClean="0">
                <a:effectLst/>
              </a:rPr>
              <a:t>supports sustainable development along the EU’s external borders, helps reducing differences in living standards and addressing common challenges across these borders.</a:t>
            </a:r>
          </a:p>
          <a:p>
            <a:r>
              <a:rPr lang="en-GB" dirty="0" smtClean="0">
                <a:effectLst/>
              </a:rPr>
              <a:t>CBC promotes cooperation between EU countries and neighbourhood countries sharing a land border or sea crossing.</a:t>
            </a:r>
          </a:p>
          <a:p>
            <a:r>
              <a:rPr lang="en-GB" dirty="0" smtClean="0">
                <a:effectLst/>
              </a:rPr>
              <a:t>CBC is designed on the principles of the EU’s territorial cooperation model, but adapted to the specificities of the EU external cooperation. </a:t>
            </a:r>
          </a:p>
          <a:p>
            <a:r>
              <a:rPr lang="en-GB" dirty="0" smtClean="0">
                <a:effectLst/>
              </a:rPr>
              <a:t>What characterises the CBC programmes and makes them a unique cooperation mechanism is the participating countries' strong commitment and ownership based on:</a:t>
            </a:r>
          </a:p>
          <a:p>
            <a:r>
              <a:rPr lang="en-GB" sz="1200" kern="1200" dirty="0" smtClean="0">
                <a:solidFill>
                  <a:schemeClr val="tx1"/>
                </a:solidFill>
                <a:effectLst/>
                <a:latin typeface="+mn-lt"/>
                <a:ea typeface="+mn-ea"/>
                <a:cs typeface="+mn-cs"/>
              </a:rPr>
              <a:t>	1</a:t>
            </a:r>
            <a:r>
              <a:rPr lang="en-GB" sz="1200" b="1" kern="1200" dirty="0" smtClean="0">
                <a:solidFill>
                  <a:schemeClr val="tx1"/>
                </a:solidFill>
                <a:effectLst/>
                <a:latin typeface="+mn-lt"/>
                <a:ea typeface="+mn-ea"/>
                <a:cs typeface="+mn-cs"/>
              </a:rPr>
              <a:t>. balanced partnership between the participating countries </a:t>
            </a:r>
            <a:r>
              <a:rPr lang="en-GB" sz="1200" kern="1200" dirty="0" smtClean="0">
                <a:solidFill>
                  <a:schemeClr val="tx1"/>
                </a:solidFill>
                <a:effectLst/>
                <a:latin typeface="+mn-lt"/>
                <a:ea typeface="+mn-ea"/>
                <a:cs typeface="+mn-cs"/>
              </a:rPr>
              <a:t>on either side of a border: Member States and neighbouring countries have an equal say in the programme decisions and projects receive funding only if implemented by partners on both sides;</a:t>
            </a:r>
          </a:p>
          <a:p>
            <a:r>
              <a:rPr lang="en-GB" sz="1200" kern="1200" dirty="0" smtClean="0">
                <a:solidFill>
                  <a:schemeClr val="tx1"/>
                </a:solidFill>
                <a:effectLst/>
                <a:latin typeface="+mn-lt"/>
                <a:ea typeface="+mn-ea"/>
                <a:cs typeface="+mn-cs"/>
              </a:rPr>
              <a:t>	2. </a:t>
            </a:r>
            <a:r>
              <a:rPr lang="en-GB" sz="1200" b="1" kern="1200" dirty="0" smtClean="0">
                <a:solidFill>
                  <a:schemeClr val="tx1"/>
                </a:solidFill>
                <a:effectLst/>
                <a:latin typeface="+mn-lt"/>
                <a:ea typeface="+mn-ea"/>
                <a:cs typeface="+mn-cs"/>
              </a:rPr>
              <a:t>management entrusted to a local – or national – authority in a member state</a:t>
            </a:r>
            <a:r>
              <a:rPr lang="en-GB" sz="1200" kern="1200" dirty="0" smtClean="0">
                <a:solidFill>
                  <a:schemeClr val="tx1"/>
                </a:solidFill>
                <a:effectLst/>
                <a:latin typeface="+mn-lt"/>
                <a:ea typeface="+mn-ea"/>
                <a:cs typeface="+mn-cs"/>
              </a:rPr>
              <a:t>, jointly selected by all countries participating in the programme;</a:t>
            </a:r>
          </a:p>
          <a:p>
            <a:r>
              <a:rPr lang="en-GB" sz="1200" kern="1200" dirty="0" smtClean="0">
                <a:solidFill>
                  <a:schemeClr val="tx1"/>
                </a:solidFill>
                <a:effectLst/>
                <a:latin typeface="+mn-lt"/>
                <a:ea typeface="+mn-ea"/>
                <a:cs typeface="+mn-cs"/>
              </a:rPr>
              <a:t>	3. </a:t>
            </a:r>
            <a:r>
              <a:rPr lang="en-GB" sz="1200" b="1" kern="1200" dirty="0" smtClean="0">
                <a:solidFill>
                  <a:schemeClr val="tx1"/>
                </a:solidFill>
                <a:effectLst/>
                <a:latin typeface="+mn-lt"/>
                <a:ea typeface="+mn-ea"/>
                <a:cs typeface="+mn-cs"/>
              </a:rPr>
              <a:t>common legal framework and implementation rules</a:t>
            </a:r>
            <a:r>
              <a:rPr lang="en-GB" sz="1200" kern="1200" dirty="0" smtClean="0">
                <a:solidFill>
                  <a:schemeClr val="tx1"/>
                </a:solidFill>
                <a:effectLst/>
                <a:latin typeface="+mn-lt"/>
                <a:ea typeface="+mn-ea"/>
                <a:cs typeface="+mn-cs"/>
              </a:rPr>
              <a:t>: For the</a:t>
            </a:r>
            <a:r>
              <a:rPr lang="en-GB" sz="1200" kern="1200" baseline="0" dirty="0" smtClean="0">
                <a:solidFill>
                  <a:schemeClr val="tx1"/>
                </a:solidFill>
                <a:effectLst/>
                <a:latin typeface="+mn-lt"/>
                <a:ea typeface="+mn-ea"/>
                <a:cs typeface="+mn-cs"/>
              </a:rPr>
              <a:t> 2014-2020 </a:t>
            </a:r>
            <a:r>
              <a:rPr lang="en-GB" sz="1200" kern="1200" dirty="0" smtClean="0">
                <a:solidFill>
                  <a:schemeClr val="tx1"/>
                </a:solidFill>
                <a:effectLst/>
                <a:latin typeface="+mn-lt"/>
                <a:ea typeface="+mn-ea"/>
                <a:cs typeface="+mn-cs"/>
              </a:rPr>
              <a:t>period, rules established for the ENI CBC have been simplified and adapted based on previous experience.</a:t>
            </a:r>
          </a:p>
          <a:p>
            <a:r>
              <a:rPr lang="en-GB" dirty="0" smtClean="0">
                <a:effectLst/>
              </a:rPr>
              <a:t>CBC has three main objectives:</a:t>
            </a:r>
          </a:p>
          <a:p>
            <a:r>
              <a:rPr lang="en-GB" sz="1200" kern="1200" dirty="0" smtClean="0">
                <a:solidFill>
                  <a:schemeClr val="tx1"/>
                </a:solidFill>
                <a:effectLst/>
                <a:latin typeface="+mn-lt"/>
                <a:ea typeface="+mn-ea"/>
                <a:cs typeface="+mn-cs"/>
              </a:rPr>
              <a:t>	1. promoting economic and social development in border areas</a:t>
            </a:r>
          </a:p>
          <a:p>
            <a:r>
              <a:rPr lang="en-GB" sz="1200" kern="1200" dirty="0" smtClean="0">
                <a:solidFill>
                  <a:schemeClr val="tx1"/>
                </a:solidFill>
                <a:effectLst/>
                <a:latin typeface="+mn-lt"/>
                <a:ea typeface="+mn-ea"/>
                <a:cs typeface="+mn-cs"/>
              </a:rPr>
              <a:t>	2.</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addressing common challenges (environment, public health, safety and security)</a:t>
            </a:r>
          </a:p>
          <a:p>
            <a:r>
              <a:rPr lang="en-GB" sz="1200" kern="1200" dirty="0" smtClean="0">
                <a:solidFill>
                  <a:schemeClr val="tx1"/>
                </a:solidFill>
                <a:effectLst/>
                <a:latin typeface="+mn-lt"/>
                <a:ea typeface="+mn-ea"/>
                <a:cs typeface="+mn-cs"/>
              </a:rPr>
              <a:t>	3. putting in place better conditions for persons, goods and capital mobility</a:t>
            </a:r>
          </a:p>
          <a:p>
            <a:endParaRPr lang="en-GB" altLang="en-US" dirty="0" smtClean="0">
              <a:effectLst/>
              <a:ea typeface="ＭＳ Ｐゴシック" pitchFamily="34" charset="-128"/>
            </a:endParaRPr>
          </a:p>
          <a:p>
            <a:r>
              <a:rPr lang="en-GB" altLang="en-US" dirty="0" smtClean="0">
                <a:effectLst/>
                <a:ea typeface="ＭＳ Ｐゴシック" pitchFamily="34" charset="-128"/>
              </a:rPr>
              <a:t>Through</a:t>
            </a:r>
            <a:r>
              <a:rPr lang="en-GB" altLang="en-US" baseline="0" dirty="0" smtClean="0">
                <a:effectLst/>
                <a:ea typeface="ＭＳ Ｐゴシック" pitchFamily="34" charset="-128"/>
              </a:rPr>
              <a:t> </a:t>
            </a:r>
            <a:r>
              <a:rPr lang="en-GB" altLang="en-US" b="0" baseline="0" dirty="0" smtClean="0">
                <a:effectLst/>
                <a:ea typeface="ＭＳ Ｐゴシック" pitchFamily="34" charset="-128"/>
              </a:rPr>
              <a:t>its</a:t>
            </a:r>
            <a:r>
              <a:rPr lang="en-GB" altLang="en-US" b="1" baseline="0" dirty="0" smtClean="0">
                <a:effectLst/>
                <a:ea typeface="ＭＳ Ｐゴシック" pitchFamily="34" charset="-128"/>
              </a:rPr>
              <a:t> Neighbourhood Policy </a:t>
            </a:r>
            <a:r>
              <a:rPr lang="en-GB" altLang="en-US" baseline="0" dirty="0" smtClean="0">
                <a:effectLst/>
                <a:ea typeface="ＭＳ Ｐゴシック" pitchFamily="34" charset="-128"/>
              </a:rPr>
              <a:t>(ENP), EU </a:t>
            </a:r>
            <a:r>
              <a:rPr lang="en-GB" dirty="0" smtClean="0"/>
              <a:t>is seeking to reinforce relations with neighbouring countries to the east and south in order to promote prosperity, stability and security at its borders.</a:t>
            </a:r>
          </a:p>
          <a:p>
            <a:r>
              <a:rPr lang="en-GB" dirty="0" smtClean="0"/>
              <a:t>At present, 16 partners are addressed by the ENP: Algeria, Armenia, Azerbaijan, Belarus, Egypt, Georgia, Israel, Jordan, Lebanon, Libya, the Republic of Moldova, Morocco, the occupied Palestinian territory, Syria, Tunisia and Ukraine.</a:t>
            </a:r>
            <a:br>
              <a:rPr lang="en-GB" dirty="0" smtClean="0"/>
            </a:br>
            <a:r>
              <a:rPr lang="en-GB" dirty="0" smtClean="0"/>
              <a:t>The ENP provides the EU with the means to deepen bilateral relations with these countries. The policy is based upon a mutual commitment to common values: democracy and human rights, rule of law, good governance, market economy principles and sustainable development.</a:t>
            </a:r>
          </a:p>
          <a:p>
            <a:r>
              <a:rPr lang="en-GB" altLang="en-US" dirty="0" smtClean="0">
                <a:effectLst/>
                <a:ea typeface="ＭＳ Ｐゴシック" pitchFamily="34" charset="-128"/>
              </a:rPr>
              <a:t>For 2014-2020 the ENP is financed through the ENI.</a:t>
            </a:r>
          </a:p>
          <a:p>
            <a:endParaRPr lang="en-GB" altLang="en-US" dirty="0" smtClean="0">
              <a:effectLst/>
              <a:ea typeface="ＭＳ Ｐゴシック" pitchFamily="34" charset="-128"/>
            </a:endParaRPr>
          </a:p>
          <a:p>
            <a:r>
              <a:rPr lang="en-GB" altLang="en-US" dirty="0" smtClean="0">
                <a:ea typeface="ＭＳ Ｐゴシック" pitchFamily="34" charset="-128"/>
              </a:rPr>
              <a:t>ENI CBC receives funding from ENI as well as from the European Regional Development Fund and the Instrument for Pre-Accession (only</a:t>
            </a:r>
            <a:r>
              <a:rPr lang="en-GB" altLang="en-US" baseline="0" dirty="0" smtClean="0">
                <a:ea typeface="ＭＳ Ｐゴシック" pitchFamily="34" charset="-128"/>
              </a:rPr>
              <a:t> some of the countries, in BSB JOP for example just Turkey</a:t>
            </a:r>
            <a:r>
              <a:rPr lang="en-GB" altLang="en-US" dirty="0" smtClean="0">
                <a:ea typeface="ＭＳ Ｐゴシック" pitchFamily="34" charset="-128"/>
              </a:rPr>
              <a:t>) which is pooled together. All sources of funding may be used on either side of the EU external border for actions of common benefit. </a:t>
            </a:r>
          </a:p>
          <a:p>
            <a:r>
              <a:rPr lang="en-GB" altLang="en-US" dirty="0" smtClean="0">
                <a:ea typeface="ＭＳ Ｐゴシック" pitchFamily="34" charset="-128"/>
              </a:rPr>
              <a:t>The ENI Regulation sets out the basis for CBC, further defined in the ENI CBC Implementing Regulation</a:t>
            </a:r>
            <a:r>
              <a:rPr lang="fr-FR" altLang="en-US" baseline="30000" dirty="0" smtClean="0">
                <a:ea typeface="ＭＳ Ｐゴシック" pitchFamily="34" charset="-128"/>
              </a:rPr>
              <a:t> </a:t>
            </a:r>
            <a:r>
              <a:rPr lang="en-GB" altLang="en-US" dirty="0" smtClean="0">
                <a:ea typeface="ＭＳ Ｐゴシック" pitchFamily="34" charset="-128"/>
              </a:rPr>
              <a:t>and the ENI CBC Programming Document.</a:t>
            </a:r>
          </a:p>
          <a:p>
            <a:r>
              <a:rPr lang="en-GB" altLang="en-US" dirty="0" smtClean="0">
                <a:ea typeface="ＭＳ Ｐゴシック" pitchFamily="34" charset="-128"/>
              </a:rPr>
              <a:t>   </a:t>
            </a:r>
            <a:r>
              <a:rPr lang="en-GB" altLang="en-US" i="1" dirty="0" smtClean="0">
                <a:solidFill>
                  <a:srgbClr val="0000FF"/>
                </a:solidFill>
                <a:ea typeface="ＭＳ Ｐゴシック" pitchFamily="34" charset="-128"/>
              </a:rPr>
              <a:t>- Regulation (EU) No 232/2014 of the European Parliament and of the Council of 11 March 2014 establishing a European Neighbourhood Instrument</a:t>
            </a:r>
          </a:p>
          <a:p>
            <a:r>
              <a:rPr lang="en-GB" altLang="en-US" i="1" dirty="0" smtClean="0">
                <a:solidFill>
                  <a:srgbClr val="0000FF"/>
                </a:solidFill>
                <a:ea typeface="ＭＳ Ｐゴシック" pitchFamily="34" charset="-128"/>
              </a:rPr>
              <a:t>   - Commission Implementing Regulation (EU) No 897/2014 of 18 August 2014 laying down specific provisions for the implementation of cross-border cooperation programmes financed under Regulation (EU) No 232/2014 of   the European Parliament and the Council</a:t>
            </a:r>
          </a:p>
          <a:p>
            <a:r>
              <a:rPr lang="en-GB" altLang="en-US" i="1" dirty="0" smtClean="0">
                <a:solidFill>
                  <a:srgbClr val="0000FF"/>
                </a:solidFill>
                <a:ea typeface="ＭＳ Ｐゴシック" pitchFamily="34" charset="-128"/>
              </a:rPr>
              <a:t>   - Programming document for European Union support to ENI Cross-Border Cooperation for the period 2014-2020, adopted by a Commission implementing decision on 08.10.2014 </a:t>
            </a:r>
          </a:p>
          <a:p>
            <a:endParaRPr lang="en-GB" altLang="en-US" dirty="0" smtClean="0">
              <a:ea typeface="ＭＳ Ｐゴシック" pitchFamily="34" charset="-128"/>
            </a:endParaRPr>
          </a:p>
          <a:p>
            <a:r>
              <a:rPr lang="en-GB" altLang="en-US" dirty="0" smtClean="0">
                <a:ea typeface="ＭＳ Ｐゴシック" pitchFamily="34" charset="-128"/>
              </a:rPr>
              <a:t>The Black Sea Basin ENI CBC programme 2014-2020 builds upon the previous cooperation framework, the Black Sea Basin ENPI CBC programme 2007-2013 programme, under which 62 projects were awarded and implemented in 8 countries surrounding the Black Sea Basin. </a:t>
            </a:r>
          </a:p>
          <a:p>
            <a:r>
              <a:rPr lang="en-GB" altLang="en-US" sz="1200" dirty="0" smtClean="0">
                <a:ea typeface="ＭＳ Ｐゴシック" pitchFamily="34" charset="-128"/>
              </a:rPr>
              <a:t>- Romania: </a:t>
            </a:r>
            <a:r>
              <a:rPr lang="en-GB" altLang="en-US" sz="1200" dirty="0" err="1" smtClean="0">
                <a:ea typeface="ＭＳ Ｐゴシック" pitchFamily="34" charset="-128"/>
              </a:rPr>
              <a:t>Sud</a:t>
            </a:r>
            <a:r>
              <a:rPr lang="en-GB" altLang="en-US" sz="1200" dirty="0" smtClean="0">
                <a:ea typeface="ＭＳ Ｐゴシック" pitchFamily="34" charset="-128"/>
              </a:rPr>
              <a:t>-Est Region</a:t>
            </a:r>
          </a:p>
          <a:p>
            <a:r>
              <a:rPr lang="en-GB" altLang="en-US" sz="1200" dirty="0" smtClean="0">
                <a:ea typeface="ＭＳ Ｐゴシック" pitchFamily="34" charset="-128"/>
              </a:rPr>
              <a:t>- Bulgaria (2 regions): </a:t>
            </a:r>
            <a:r>
              <a:rPr lang="en-GB" altLang="en-US" sz="1200" dirty="0" err="1" smtClean="0">
                <a:ea typeface="ＭＳ Ｐゴシック" pitchFamily="34" charset="-128"/>
              </a:rPr>
              <a:t>Severoiztochen</a:t>
            </a:r>
            <a:r>
              <a:rPr lang="en-GB" altLang="en-US" sz="1200" dirty="0" smtClean="0">
                <a:ea typeface="ＭＳ Ｐゴシック" pitchFamily="34" charset="-128"/>
              </a:rPr>
              <a:t>, </a:t>
            </a:r>
            <a:r>
              <a:rPr lang="en-GB" altLang="en-US" sz="1200" dirty="0" err="1" smtClean="0">
                <a:ea typeface="ＭＳ Ｐゴシック" pitchFamily="34" charset="-128"/>
              </a:rPr>
              <a:t>Yugoiztochen</a:t>
            </a:r>
            <a:endParaRPr lang="en-GB" altLang="en-US" sz="1200" dirty="0" smtClean="0">
              <a:ea typeface="ＭＳ Ｐゴシック" pitchFamily="34" charset="-128"/>
            </a:endParaRPr>
          </a:p>
          <a:p>
            <a:r>
              <a:rPr lang="en-GB" altLang="en-US" sz="1200" dirty="0" smtClean="0">
                <a:ea typeface="ＭＳ Ｐゴシック" pitchFamily="34" charset="-128"/>
              </a:rPr>
              <a:t>- Greece (2 regions): </a:t>
            </a:r>
            <a:r>
              <a:rPr lang="en-GB" altLang="en-US" sz="1200" dirty="0" err="1" smtClean="0">
                <a:ea typeface="ＭＳ Ｐゴシック" pitchFamily="34" charset="-128"/>
              </a:rPr>
              <a:t>Kentriki</a:t>
            </a:r>
            <a:r>
              <a:rPr lang="en-GB" altLang="en-US" sz="1200" dirty="0" smtClean="0">
                <a:ea typeface="ＭＳ Ｐゴシック" pitchFamily="34" charset="-128"/>
              </a:rPr>
              <a:t> </a:t>
            </a:r>
            <a:r>
              <a:rPr lang="en-GB" altLang="en-US" sz="1200" dirty="0" err="1" smtClean="0">
                <a:ea typeface="ＭＳ Ｐゴシック" pitchFamily="34" charset="-128"/>
              </a:rPr>
              <a:t>Makedonia</a:t>
            </a:r>
            <a:r>
              <a:rPr lang="en-GB" altLang="en-US" sz="1200" dirty="0" smtClean="0">
                <a:ea typeface="ＭＳ Ｐゴシック" pitchFamily="34" charset="-128"/>
              </a:rPr>
              <a:t>, </a:t>
            </a:r>
            <a:r>
              <a:rPr lang="en-GB" altLang="en-US" sz="1200" dirty="0" err="1" smtClean="0">
                <a:ea typeface="ＭＳ Ｐゴシック" pitchFamily="34" charset="-128"/>
              </a:rPr>
              <a:t>Anatoliki</a:t>
            </a:r>
            <a:r>
              <a:rPr lang="en-GB" altLang="en-US" sz="1200" dirty="0" smtClean="0">
                <a:ea typeface="ＭＳ Ｐゴシック" pitchFamily="34" charset="-128"/>
              </a:rPr>
              <a:t> </a:t>
            </a:r>
            <a:r>
              <a:rPr lang="en-GB" altLang="en-US" sz="1200" dirty="0" err="1" smtClean="0">
                <a:ea typeface="ＭＳ Ｐゴシック" pitchFamily="34" charset="-128"/>
              </a:rPr>
              <a:t>Makedonia</a:t>
            </a:r>
            <a:r>
              <a:rPr lang="en-GB" altLang="en-US" sz="1200" dirty="0" smtClean="0">
                <a:ea typeface="ＭＳ Ｐゴシック" pitchFamily="34" charset="-128"/>
              </a:rPr>
              <a:t> </a:t>
            </a:r>
            <a:r>
              <a:rPr lang="en-GB" altLang="en-US" sz="1200" dirty="0" err="1" smtClean="0">
                <a:ea typeface="ＭＳ Ｐゴシック" pitchFamily="34" charset="-128"/>
              </a:rPr>
              <a:t>Thraki</a:t>
            </a:r>
            <a:endParaRPr lang="en-GB" altLang="en-US" sz="1200" dirty="0" smtClean="0">
              <a:ea typeface="ＭＳ Ｐゴシック" pitchFamily="34" charset="-128"/>
            </a:endParaRPr>
          </a:p>
          <a:p>
            <a:r>
              <a:rPr lang="en-GB" altLang="en-US" sz="1200" dirty="0" smtClean="0">
                <a:ea typeface="ＭＳ Ｐゴシック" pitchFamily="34" charset="-128"/>
              </a:rPr>
              <a:t>- Turkey (7 regions): TR10 (İstanbul), TR21 (</a:t>
            </a:r>
            <a:r>
              <a:rPr lang="en-GB" altLang="en-US" sz="1200" dirty="0" err="1" smtClean="0">
                <a:ea typeface="ＭＳ Ｐゴシック" pitchFamily="34" charset="-128"/>
              </a:rPr>
              <a:t>Tekirdağ</a:t>
            </a:r>
            <a:r>
              <a:rPr lang="en-GB" altLang="en-US" sz="1200" dirty="0" smtClean="0">
                <a:ea typeface="ＭＳ Ｐゴシック" pitchFamily="34" charset="-128"/>
              </a:rPr>
              <a:t>, Edirne, </a:t>
            </a:r>
            <a:r>
              <a:rPr lang="en-GB" altLang="en-US" sz="1200" dirty="0" err="1" smtClean="0">
                <a:ea typeface="ＭＳ Ｐゴシック" pitchFamily="34" charset="-128"/>
              </a:rPr>
              <a:t>Kırklareli</a:t>
            </a:r>
            <a:r>
              <a:rPr lang="en-GB" altLang="en-US" sz="1200" dirty="0" smtClean="0">
                <a:ea typeface="ＭＳ Ｐゴシック" pitchFamily="34" charset="-128"/>
              </a:rPr>
              <a:t>), TR42 (</a:t>
            </a:r>
            <a:r>
              <a:rPr lang="en-GB" altLang="en-US" sz="1200" dirty="0" err="1" smtClean="0">
                <a:ea typeface="ＭＳ Ｐゴシック" pitchFamily="34" charset="-128"/>
              </a:rPr>
              <a:t>Kocaeli</a:t>
            </a:r>
            <a:r>
              <a:rPr lang="en-GB" altLang="en-US" sz="1200" dirty="0" smtClean="0">
                <a:ea typeface="ＭＳ Ｐゴシック" pitchFamily="34" charset="-128"/>
              </a:rPr>
              <a:t>, </a:t>
            </a:r>
            <a:r>
              <a:rPr lang="en-GB" altLang="en-US" sz="1200" dirty="0" err="1" smtClean="0">
                <a:ea typeface="ＭＳ Ｐゴシック" pitchFamily="34" charset="-128"/>
              </a:rPr>
              <a:t>Sakarya</a:t>
            </a:r>
            <a:r>
              <a:rPr lang="en-GB" altLang="en-US" sz="1200" dirty="0" smtClean="0">
                <a:ea typeface="ＭＳ Ｐゴシック" pitchFamily="34" charset="-128"/>
              </a:rPr>
              <a:t>, </a:t>
            </a:r>
            <a:r>
              <a:rPr lang="en-GB" altLang="en-US" sz="1200" dirty="0" err="1" smtClean="0">
                <a:ea typeface="ＭＳ Ｐゴシック" pitchFamily="34" charset="-128"/>
              </a:rPr>
              <a:t>Düzce</a:t>
            </a:r>
            <a:r>
              <a:rPr lang="en-GB" altLang="en-US" sz="1200" dirty="0" smtClean="0">
                <a:ea typeface="ＭＳ Ｐゴシック" pitchFamily="34" charset="-128"/>
              </a:rPr>
              <a:t>, </a:t>
            </a:r>
            <a:r>
              <a:rPr lang="en-GB" altLang="en-US" sz="1200" dirty="0" err="1" smtClean="0">
                <a:ea typeface="ＭＳ Ｐゴシック" pitchFamily="34" charset="-128"/>
              </a:rPr>
              <a:t>Bolu</a:t>
            </a:r>
            <a:r>
              <a:rPr lang="en-GB" altLang="en-US" sz="1200" dirty="0" smtClean="0">
                <a:ea typeface="ＭＳ Ｐゴシック" pitchFamily="34" charset="-128"/>
              </a:rPr>
              <a:t>, </a:t>
            </a:r>
            <a:r>
              <a:rPr lang="en-GB" altLang="en-US" sz="1200" dirty="0" err="1" smtClean="0">
                <a:ea typeface="ＭＳ Ｐゴシック" pitchFamily="34" charset="-128"/>
              </a:rPr>
              <a:t>Yalova</a:t>
            </a:r>
            <a:r>
              <a:rPr lang="en-GB" altLang="en-US" sz="1200" dirty="0" smtClean="0">
                <a:ea typeface="ＭＳ Ｐゴシック" pitchFamily="34" charset="-128"/>
              </a:rPr>
              <a:t>), TR81 (</a:t>
            </a:r>
            <a:r>
              <a:rPr lang="en-GB" altLang="en-US" sz="1200" dirty="0" err="1" smtClean="0">
                <a:ea typeface="ＭＳ Ｐゴシック" pitchFamily="34" charset="-128"/>
              </a:rPr>
              <a:t>Zonguldak</a:t>
            </a:r>
            <a:r>
              <a:rPr lang="en-GB" altLang="en-US" sz="1200" dirty="0" smtClean="0">
                <a:ea typeface="ＭＳ Ｐゴシック" pitchFamily="34" charset="-128"/>
              </a:rPr>
              <a:t>, </a:t>
            </a:r>
            <a:r>
              <a:rPr lang="en-GB" altLang="en-US" sz="1200" dirty="0" err="1" smtClean="0">
                <a:ea typeface="ＭＳ Ｐゴシック" pitchFamily="34" charset="-128"/>
              </a:rPr>
              <a:t>Karabük</a:t>
            </a:r>
            <a:r>
              <a:rPr lang="en-GB" altLang="en-US" sz="1200" dirty="0" smtClean="0">
                <a:ea typeface="ＭＳ Ｐゴシック" pitchFamily="34" charset="-128"/>
              </a:rPr>
              <a:t>, </a:t>
            </a:r>
            <a:r>
              <a:rPr lang="en-GB" altLang="en-US" sz="1200" dirty="0" err="1" smtClean="0">
                <a:ea typeface="ＭＳ Ｐゴシック" pitchFamily="34" charset="-128"/>
              </a:rPr>
              <a:t>Bartın</a:t>
            </a:r>
            <a:r>
              <a:rPr lang="en-GB" altLang="en-US" sz="1200" dirty="0" smtClean="0">
                <a:ea typeface="ＭＳ Ｐゴシック" pitchFamily="34" charset="-128"/>
              </a:rPr>
              <a:t>), TR82 (</a:t>
            </a:r>
            <a:r>
              <a:rPr lang="en-GB" altLang="en-US" sz="1200" dirty="0" err="1" smtClean="0">
                <a:ea typeface="ＭＳ Ｐゴシック" pitchFamily="34" charset="-128"/>
              </a:rPr>
              <a:t>Kastamonu</a:t>
            </a:r>
            <a:r>
              <a:rPr lang="en-GB" altLang="en-US" sz="1200" dirty="0" smtClean="0">
                <a:ea typeface="ＭＳ Ｐゴシック" pitchFamily="34" charset="-128"/>
              </a:rPr>
              <a:t>, </a:t>
            </a:r>
            <a:r>
              <a:rPr lang="en-GB" altLang="en-US" sz="1200" dirty="0" err="1" smtClean="0">
                <a:ea typeface="ＭＳ Ｐゴシック" pitchFamily="34" charset="-128"/>
              </a:rPr>
              <a:t>Çankırı</a:t>
            </a:r>
            <a:r>
              <a:rPr lang="en-GB" altLang="en-US" sz="1200" dirty="0" smtClean="0">
                <a:ea typeface="ＭＳ Ｐゴシック" pitchFamily="34" charset="-128"/>
              </a:rPr>
              <a:t>, </a:t>
            </a:r>
            <a:r>
              <a:rPr lang="en-GB" altLang="en-US" sz="1200" dirty="0" err="1" smtClean="0">
                <a:ea typeface="ＭＳ Ｐゴシック" pitchFamily="34" charset="-128"/>
              </a:rPr>
              <a:t>Sinop</a:t>
            </a:r>
            <a:r>
              <a:rPr lang="en-GB" altLang="en-US" sz="1200" dirty="0" smtClean="0">
                <a:ea typeface="ＭＳ Ｐゴシック" pitchFamily="34" charset="-128"/>
              </a:rPr>
              <a:t>), TR83 (Samsun, </a:t>
            </a:r>
            <a:r>
              <a:rPr lang="en-GB" altLang="en-US" sz="1200" dirty="0" err="1" smtClean="0">
                <a:ea typeface="ＭＳ Ｐゴシック" pitchFamily="34" charset="-128"/>
              </a:rPr>
              <a:t>Tokat</a:t>
            </a:r>
            <a:r>
              <a:rPr lang="en-GB" altLang="en-US" sz="1200" dirty="0" smtClean="0">
                <a:ea typeface="ＭＳ Ｐゴシック" pitchFamily="34" charset="-128"/>
              </a:rPr>
              <a:t>, </a:t>
            </a:r>
            <a:r>
              <a:rPr lang="en-GB" altLang="en-US" sz="1200" dirty="0" err="1" smtClean="0">
                <a:ea typeface="ＭＳ Ｐゴシック" pitchFamily="34" charset="-128"/>
              </a:rPr>
              <a:t>Çorum</a:t>
            </a:r>
            <a:r>
              <a:rPr lang="en-GB" altLang="en-US" sz="1200" dirty="0" smtClean="0">
                <a:ea typeface="ＭＳ Ｐゴシック" pitchFamily="34" charset="-128"/>
              </a:rPr>
              <a:t>, </a:t>
            </a:r>
            <a:r>
              <a:rPr lang="en-GB" altLang="en-US" sz="1200" dirty="0" err="1" smtClean="0">
                <a:ea typeface="ＭＳ Ｐゴシック" pitchFamily="34" charset="-128"/>
              </a:rPr>
              <a:t>Amasya</a:t>
            </a:r>
            <a:r>
              <a:rPr lang="en-GB" altLang="en-US" sz="1200" dirty="0" smtClean="0">
                <a:ea typeface="ＭＳ Ｐゴシック" pitchFamily="34" charset="-128"/>
              </a:rPr>
              <a:t>) and TR90 (Trabzon, </a:t>
            </a:r>
            <a:r>
              <a:rPr lang="en-GB" altLang="en-US" sz="1200" dirty="0" err="1" smtClean="0">
                <a:ea typeface="ＭＳ Ｐゴシック" pitchFamily="34" charset="-128"/>
              </a:rPr>
              <a:t>Ordu</a:t>
            </a:r>
            <a:r>
              <a:rPr lang="en-GB" altLang="en-US" sz="1200" dirty="0" smtClean="0">
                <a:ea typeface="ＭＳ Ｐゴシック" pitchFamily="34" charset="-128"/>
              </a:rPr>
              <a:t>, </a:t>
            </a:r>
            <a:r>
              <a:rPr lang="en-GB" altLang="en-US" sz="1200" dirty="0" err="1" smtClean="0">
                <a:ea typeface="ＭＳ Ｐゴシック" pitchFamily="34" charset="-128"/>
              </a:rPr>
              <a:t>Giresun</a:t>
            </a:r>
            <a:r>
              <a:rPr lang="en-GB" altLang="en-US" sz="1200" dirty="0" smtClean="0">
                <a:ea typeface="ＭＳ Ｐゴシック" pitchFamily="34" charset="-128"/>
              </a:rPr>
              <a:t>, </a:t>
            </a:r>
            <a:r>
              <a:rPr lang="en-GB" altLang="en-US" sz="1200" dirty="0" err="1" smtClean="0">
                <a:ea typeface="ＭＳ Ｐゴシック" pitchFamily="34" charset="-128"/>
              </a:rPr>
              <a:t>Rize</a:t>
            </a:r>
            <a:r>
              <a:rPr lang="en-GB" altLang="en-US" sz="1200" dirty="0" smtClean="0">
                <a:ea typeface="ＭＳ Ｐゴシック" pitchFamily="34" charset="-128"/>
              </a:rPr>
              <a:t>, </a:t>
            </a:r>
            <a:r>
              <a:rPr lang="en-GB" altLang="en-US" sz="1200" dirty="0" err="1" smtClean="0">
                <a:ea typeface="ＭＳ Ｐゴシック" pitchFamily="34" charset="-128"/>
              </a:rPr>
              <a:t>Artvin</a:t>
            </a:r>
            <a:r>
              <a:rPr lang="en-GB" altLang="en-US" sz="1200" dirty="0" smtClean="0">
                <a:ea typeface="ＭＳ Ｐゴシック" pitchFamily="34" charset="-128"/>
              </a:rPr>
              <a:t>, </a:t>
            </a:r>
            <a:r>
              <a:rPr lang="en-GB" altLang="en-US" sz="1200" dirty="0" err="1" smtClean="0">
                <a:ea typeface="ＭＳ Ｐゴシック" pitchFamily="34" charset="-128"/>
              </a:rPr>
              <a:t>Gümüşhane</a:t>
            </a:r>
            <a:r>
              <a:rPr lang="en-GB" altLang="en-US" sz="1200" dirty="0" smtClean="0">
                <a:ea typeface="ＭＳ Ｐゴシック" pitchFamily="34" charset="-128"/>
              </a:rPr>
              <a:t>)</a:t>
            </a:r>
          </a:p>
          <a:p>
            <a:r>
              <a:rPr lang="en-GB" altLang="en-US" sz="1200" dirty="0" smtClean="0">
                <a:ea typeface="ＭＳ Ｐゴシック" pitchFamily="34" charset="-128"/>
              </a:rPr>
              <a:t>- Ukraine (7 regions): Odesa, Mykolaiv, Kherson, </a:t>
            </a:r>
            <a:r>
              <a:rPr lang="en-GB" altLang="en-US" sz="1200" dirty="0" err="1" smtClean="0">
                <a:ea typeface="ＭＳ Ｐゴシック" pitchFamily="34" charset="-128"/>
              </a:rPr>
              <a:t>Zaporosh’ye</a:t>
            </a:r>
            <a:r>
              <a:rPr lang="en-GB" altLang="en-US" sz="1200" dirty="0" smtClean="0">
                <a:ea typeface="ＭＳ Ｐゴシック" pitchFamily="34" charset="-128"/>
              </a:rPr>
              <a:t> and Donetsk Oblasts, Crimea Republic, Sevastopol</a:t>
            </a:r>
          </a:p>
          <a:p>
            <a:endParaRPr lang="en-GB" altLang="en-US" dirty="0" smtClean="0">
              <a:ea typeface="ＭＳ Ｐゴシック" pitchFamily="34" charset="-128"/>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fld id="{BBB3C549-4069-4D23-9635-6C9736DB4220}" type="slidenum">
              <a:rPr lang="en-GB" smtClean="0">
                <a:solidFill>
                  <a:prstClr val="black"/>
                </a:solidFill>
              </a:rPr>
              <a:pPr/>
              <a:t>2</a:t>
            </a:fld>
            <a:endParaRPr lang="en-GB" dirty="0">
              <a:solidFill>
                <a:prstClr val="black"/>
              </a:solidFill>
            </a:endParaRPr>
          </a:p>
        </p:txBody>
      </p:sp>
    </p:spTree>
    <p:extLst>
      <p:ext uri="{BB962C8B-B14F-4D97-AF65-F5344CB8AC3E}">
        <p14:creationId xmlns:p14="http://schemas.microsoft.com/office/powerpoint/2010/main" val="226552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smtClean="0"/>
              <a:t>According to art 32 of the Regulation 897/2014:</a:t>
            </a:r>
          </a:p>
          <a:p>
            <a:pPr>
              <a:defRPr/>
            </a:pPr>
            <a:r>
              <a:rPr lang="en-GB" i="1" dirty="0" smtClean="0"/>
              <a:t>The examination by </a:t>
            </a:r>
            <a:r>
              <a:rPr lang="en-GB" b="1" i="1" dirty="0" smtClean="0"/>
              <a:t>the private auditor</a:t>
            </a:r>
            <a:r>
              <a:rPr lang="en-GB" i="1" dirty="0" smtClean="0"/>
              <a:t> shall be performed on the basis of an agreed-upon procedure which will be undertaken in accordance with: </a:t>
            </a:r>
          </a:p>
          <a:p>
            <a:pPr marL="228600" indent="-228600">
              <a:buFontTx/>
              <a:buAutoNum type="alphaLcParenBoth"/>
              <a:defRPr/>
            </a:pPr>
            <a:r>
              <a:rPr lang="en-GB" i="1" dirty="0" smtClean="0"/>
              <a:t>the International Standard on Related Services 4400 Engagements to perform Agreed-upon Procedures regarding Financial Information as promulgated by International Federation of Accountants (IFAC); (</a:t>
            </a:r>
          </a:p>
          <a:p>
            <a:pPr>
              <a:defRPr/>
            </a:pPr>
            <a:r>
              <a:rPr lang="en-GB" i="1" dirty="0" smtClean="0"/>
              <a:t>(b) IFAC Code of Ethics for Professional Accountants, developed and issued by IFAC's International Ethics Standards Board for Accountants. </a:t>
            </a:r>
          </a:p>
          <a:p>
            <a:pPr>
              <a:defRPr/>
            </a:pPr>
            <a:r>
              <a:rPr lang="en-GB" i="1" dirty="0" smtClean="0"/>
              <a:t>The auditor shall meet at least one of the following requirements: </a:t>
            </a:r>
          </a:p>
          <a:p>
            <a:pPr marL="228600" indent="-228600">
              <a:buFontTx/>
              <a:buAutoNum type="alphaLcParenBoth"/>
              <a:defRPr/>
            </a:pPr>
            <a:r>
              <a:rPr lang="en-GB" i="1" dirty="0" smtClean="0"/>
              <a:t>be a member of a national accounting or auditing body or institution which in turn is member of IFAC;</a:t>
            </a:r>
          </a:p>
          <a:p>
            <a:pPr marL="228600" indent="-228600">
              <a:buFontTx/>
              <a:buAutoNum type="alphaLcParenBoth"/>
              <a:defRPr/>
            </a:pPr>
            <a:r>
              <a:rPr lang="en-GB" i="1" dirty="0" smtClean="0"/>
              <a:t>be a member of a national accounting or auditing body or institution. Where this organisation is not a member of IFAC, the auditor shall commit to undertake the work in accordance with IFAC standards and ethics; </a:t>
            </a:r>
          </a:p>
          <a:p>
            <a:pPr>
              <a:defRPr/>
            </a:pPr>
            <a:r>
              <a:rPr lang="en-GB" i="1" dirty="0" smtClean="0"/>
              <a:t>(c) be registered as a statutory auditor in the public register of a public oversight body in a Member State in accordance with the principles of public oversight set out in Directive 2006/43/EC of the European Parliament and of the Council (2); </a:t>
            </a:r>
          </a:p>
          <a:p>
            <a:pPr>
              <a:defRPr/>
            </a:pPr>
            <a:r>
              <a:rPr lang="en-GB" i="1" dirty="0" smtClean="0"/>
              <a:t>(d) be registered as a statutory auditor in the public register of a public oversight body in a CBC partner country, provided this register is subject to principles of public oversight as set out in the legislation of the country concerned. </a:t>
            </a:r>
          </a:p>
          <a:p>
            <a:pPr>
              <a:defRPr/>
            </a:pPr>
            <a:endParaRPr lang="en-GB" i="1" dirty="0" smtClean="0"/>
          </a:p>
          <a:p>
            <a:pPr>
              <a:defRPr/>
            </a:pPr>
            <a:endParaRPr lang="en-GB" i="1"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3187555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t>5</a:t>
            </a:fld>
            <a:endParaRPr lang="en-GB"/>
          </a:p>
        </p:txBody>
      </p:sp>
    </p:spTree>
    <p:extLst>
      <p:ext uri="{BB962C8B-B14F-4D97-AF65-F5344CB8AC3E}">
        <p14:creationId xmlns:p14="http://schemas.microsoft.com/office/powerpoint/2010/main" val="874040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US" sz="1200" b="1" kern="1200" dirty="0" smtClean="0">
                <a:solidFill>
                  <a:schemeClr val="tx1"/>
                </a:solidFill>
                <a:effectLst/>
                <a:latin typeface="+mn-lt"/>
                <a:ea typeface="+mn-ea"/>
                <a:cs typeface="+mn-cs"/>
              </a:rPr>
              <a:t>Article 11. Administrative penalty clauses</a:t>
            </a:r>
            <a:endParaRPr lang="en-GB"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11.1 The Controller who has committed substantial errors, leading to the significant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amount of irregularities or fraud detected by the </a:t>
            </a:r>
            <a:r>
              <a:rPr lang="en-US" sz="1200" kern="1200" dirty="0" err="1" smtClean="0">
                <a:solidFill>
                  <a:schemeClr val="tx1"/>
                </a:solidFill>
                <a:effectLst/>
                <a:latin typeface="+mn-lt"/>
                <a:ea typeface="+mn-ea"/>
                <a:cs typeface="+mn-cs"/>
              </a:rPr>
              <a:t>programme</a:t>
            </a:r>
            <a:r>
              <a:rPr lang="en-US" sz="1200" kern="1200" dirty="0" smtClean="0">
                <a:solidFill>
                  <a:schemeClr val="tx1"/>
                </a:solidFill>
                <a:effectLst/>
                <a:latin typeface="+mn-lt"/>
                <a:ea typeface="+mn-ea"/>
                <a:cs typeface="+mn-cs"/>
              </a:rPr>
              <a:t> authorities or the European Commission, has not complied with the agreed upon </a:t>
            </a:r>
            <a:r>
              <a:rPr lang="en-US" sz="1200" kern="1200" dirty="0" err="1" smtClean="0">
                <a:solidFill>
                  <a:schemeClr val="tx1"/>
                </a:solidFill>
                <a:effectLst/>
                <a:latin typeface="+mn-lt"/>
                <a:ea typeface="+mn-ea"/>
                <a:cs typeface="+mn-cs"/>
              </a:rPr>
              <a:t>programme</a:t>
            </a:r>
            <a:r>
              <a:rPr lang="en-US" sz="1200" kern="1200" dirty="0" smtClean="0">
                <a:solidFill>
                  <a:schemeClr val="tx1"/>
                </a:solidFill>
                <a:effectLst/>
                <a:latin typeface="+mn-lt"/>
                <a:ea typeface="+mn-ea"/>
                <a:cs typeface="+mn-cs"/>
              </a:rPr>
              <a:t> procedures, has made false declarations in supplying required information at the moment of the submission of the expenditure and revenue verification reports, has failed to supply such report in time or has been found in serious breach of its obligations under the Contract, may be liable to </a:t>
            </a:r>
            <a:r>
              <a:rPr lang="en-US" sz="1200" b="1" kern="1200" dirty="0" smtClean="0">
                <a:solidFill>
                  <a:schemeClr val="tx1"/>
                </a:solidFill>
                <a:effectLst/>
                <a:latin typeface="+mn-lt"/>
                <a:ea typeface="+mn-ea"/>
                <a:cs typeface="+mn-cs"/>
              </a:rPr>
              <a:t>administrative penalties</a:t>
            </a:r>
            <a:r>
              <a:rPr lang="en-US" sz="1200" kern="1200" dirty="0" smtClean="0">
                <a:solidFill>
                  <a:schemeClr val="tx1"/>
                </a:solidFill>
                <a:effectLst/>
                <a:latin typeface="+mn-lt"/>
                <a:ea typeface="+mn-ea"/>
                <a:cs typeface="+mn-cs"/>
              </a:rPr>
              <a:t>, as follows:</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Control Contact Point (CCP) in the country in which the Controller is operating excludes the Controller from any work in the </a:t>
            </a:r>
            <a:r>
              <a:rPr lang="en-US" sz="1200" kern="1200" dirty="0" err="1" smtClean="0">
                <a:solidFill>
                  <a:schemeClr val="tx1"/>
                </a:solidFill>
                <a:effectLst/>
                <a:latin typeface="+mn-lt"/>
                <a:ea typeface="+mn-ea"/>
                <a:cs typeface="+mn-cs"/>
              </a:rPr>
              <a:t>programme</a:t>
            </a:r>
            <a:r>
              <a:rPr lang="en-US" sz="1200" kern="1200" dirty="0" smtClean="0">
                <a:solidFill>
                  <a:schemeClr val="tx1"/>
                </a:solidFill>
                <a:effectLst/>
                <a:latin typeface="+mn-lt"/>
                <a:ea typeface="+mn-ea"/>
                <a:cs typeface="+mn-cs"/>
              </a:rPr>
              <a:t> for any project funded under the ENI CBC Black Sea Basin Joint Operational </a:t>
            </a:r>
            <a:r>
              <a:rPr lang="en-US" sz="1200" kern="1200" dirty="0" err="1" smtClean="0">
                <a:solidFill>
                  <a:schemeClr val="tx1"/>
                </a:solidFill>
                <a:effectLst/>
                <a:latin typeface="+mn-lt"/>
                <a:ea typeface="+mn-ea"/>
                <a:cs typeface="+mn-cs"/>
              </a:rPr>
              <a:t>Programme</a:t>
            </a:r>
            <a:r>
              <a:rPr lang="en-US" sz="1200" kern="1200" dirty="0" smtClean="0">
                <a:solidFill>
                  <a:schemeClr val="tx1"/>
                </a:solidFill>
                <a:effectLst/>
                <a:latin typeface="+mn-lt"/>
                <a:ea typeface="+mn-ea"/>
                <a:cs typeface="+mn-cs"/>
              </a:rPr>
              <a:t> 2014-2020, according to the national legislation and/or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National Authority, or the Managing Authority, reserves the right to ask the CCP in the country in which the Controller is operating to exclude the Controller from any work in the </a:t>
            </a:r>
            <a:r>
              <a:rPr lang="en-US" sz="1200" kern="1200" dirty="0" err="1" smtClean="0">
                <a:solidFill>
                  <a:schemeClr val="tx1"/>
                </a:solidFill>
                <a:effectLst/>
                <a:latin typeface="+mn-lt"/>
                <a:ea typeface="+mn-ea"/>
                <a:cs typeface="+mn-cs"/>
              </a:rPr>
              <a:t>programme</a:t>
            </a:r>
            <a:r>
              <a:rPr lang="en-US" sz="1200" kern="1200" dirty="0" smtClean="0">
                <a:solidFill>
                  <a:schemeClr val="tx1"/>
                </a:solidFill>
                <a:effectLst/>
                <a:latin typeface="+mn-lt"/>
                <a:ea typeface="+mn-ea"/>
                <a:cs typeface="+mn-cs"/>
              </a:rPr>
              <a:t> for any project funded under the ENI CBC Black Sea Basin Joint Operational </a:t>
            </a:r>
            <a:r>
              <a:rPr lang="en-US" sz="1200" kern="1200" dirty="0" err="1" smtClean="0">
                <a:solidFill>
                  <a:schemeClr val="tx1"/>
                </a:solidFill>
                <a:effectLst/>
                <a:latin typeface="+mn-lt"/>
                <a:ea typeface="+mn-ea"/>
                <a:cs typeface="+mn-cs"/>
              </a:rPr>
              <a:t>Programme</a:t>
            </a:r>
            <a:r>
              <a:rPr lang="en-US" sz="1200" kern="1200" dirty="0" smtClean="0">
                <a:solidFill>
                  <a:schemeClr val="tx1"/>
                </a:solidFill>
                <a:effectLst/>
                <a:latin typeface="+mn-lt"/>
                <a:ea typeface="+mn-ea"/>
                <a:cs typeface="+mn-cs"/>
              </a:rPr>
              <a:t> 2014-2020 during a period of 5 years, and/or  </a:t>
            </a:r>
            <a:endParaRPr lang="en-GB" sz="1200" kern="1200" dirty="0" smtClean="0">
              <a:solidFill>
                <a:schemeClr val="tx1"/>
              </a:solidFill>
              <a:effectLst/>
              <a:latin typeface="+mn-lt"/>
              <a:ea typeface="+mn-ea"/>
              <a:cs typeface="+mn-cs"/>
            </a:endParaRPr>
          </a:p>
          <a:p>
            <a:endParaRPr lang="en-GB"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t>6</a:t>
            </a:fld>
            <a:endParaRPr lang="en-GB"/>
          </a:p>
        </p:txBody>
      </p:sp>
    </p:spTree>
    <p:extLst>
      <p:ext uri="{BB962C8B-B14F-4D97-AF65-F5344CB8AC3E}">
        <p14:creationId xmlns:p14="http://schemas.microsoft.com/office/powerpoint/2010/main" val="874040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874040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t>8</a:t>
            </a:fld>
            <a:endParaRPr lang="en-GB"/>
          </a:p>
        </p:txBody>
      </p:sp>
    </p:spTree>
    <p:extLst>
      <p:ext uri="{BB962C8B-B14F-4D97-AF65-F5344CB8AC3E}">
        <p14:creationId xmlns:p14="http://schemas.microsoft.com/office/powerpoint/2010/main" val="87404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DCA10AF6-AE9F-480B-B8DE-0048AEEC8A32}"/>
              </a:ext>
            </a:extLst>
          </p:cNvPr>
          <p:cNvSpPr/>
          <p:nvPr userDrawn="1"/>
        </p:nvSpPr>
        <p:spPr>
          <a:xfrm>
            <a:off x="4765528" y="0"/>
            <a:ext cx="6337415" cy="6856506"/>
          </a:xfrm>
          <a:custGeom>
            <a:avLst/>
            <a:gdLst>
              <a:gd name="connsiteX0" fmla="*/ 2415079 w 6337415"/>
              <a:gd name="connsiteY0" fmla="*/ 0 h 6856506"/>
              <a:gd name="connsiteX1" fmla="*/ 5187972 w 6337415"/>
              <a:gd name="connsiteY1" fmla="*/ 0 h 6856506"/>
              <a:gd name="connsiteX2" fmla="*/ 6072084 w 6337415"/>
              <a:gd name="connsiteY2" fmla="*/ 513156 h 6856506"/>
              <a:gd name="connsiteX3" fmla="*/ 6337415 w 6337415"/>
              <a:gd name="connsiteY3" fmla="*/ 972315 h 6856506"/>
              <a:gd name="connsiteX4" fmla="*/ 6337415 w 6337415"/>
              <a:gd name="connsiteY4" fmla="*/ 5884192 h 6856506"/>
              <a:gd name="connsiteX5" fmla="*/ 6072084 w 6337415"/>
              <a:gd name="connsiteY5" fmla="*/ 6343350 h 6856506"/>
              <a:gd name="connsiteX6" fmla="*/ 5184883 w 6337415"/>
              <a:gd name="connsiteY6" fmla="*/ 6856506 h 6856506"/>
              <a:gd name="connsiteX7" fmla="*/ 2411986 w 6337415"/>
              <a:gd name="connsiteY7" fmla="*/ 6856506 h 6856506"/>
              <a:gd name="connsiteX8" fmla="*/ 1524785 w 6337415"/>
              <a:gd name="connsiteY8" fmla="*/ 6343350 h 6856506"/>
              <a:gd name="connsiteX9" fmla="*/ 136790 w 6337415"/>
              <a:gd name="connsiteY9" fmla="*/ 3941411 h 6856506"/>
              <a:gd name="connsiteX10" fmla="*/ 136790 w 6337415"/>
              <a:gd name="connsiteY10" fmla="*/ 2915099 h 6856506"/>
              <a:gd name="connsiteX11" fmla="*/ 1524785 w 6337415"/>
              <a:gd name="connsiteY11" fmla="*/ 513156 h 6856506"/>
              <a:gd name="connsiteX12" fmla="*/ 2415079 w 6337415"/>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7415" h="6856506">
                <a:moveTo>
                  <a:pt x="2415079" y="0"/>
                </a:moveTo>
                <a:lnTo>
                  <a:pt x="5187972" y="0"/>
                </a:lnTo>
                <a:cubicBezTo>
                  <a:pt x="5555839" y="0"/>
                  <a:pt x="5892789" y="194754"/>
                  <a:pt x="6072084" y="513156"/>
                </a:cubicBezTo>
                <a:lnTo>
                  <a:pt x="6337415" y="972315"/>
                </a:lnTo>
                <a:lnTo>
                  <a:pt x="6337415" y="5884192"/>
                </a:lnTo>
                <a:lnTo>
                  <a:pt x="6072084" y="6343350"/>
                </a:lnTo>
                <a:cubicBezTo>
                  <a:pt x="5889699" y="6661756"/>
                  <a:pt x="5552745"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lgn="ctr"/>
            <a:endParaRPr lang="en-US" sz="2701" dirty="0">
              <a:solidFill>
                <a:schemeClr val="tx1"/>
              </a:solidFill>
            </a:endParaRPr>
          </a:p>
        </p:txBody>
      </p:sp>
      <p:sp>
        <p:nvSpPr>
          <p:cNvPr id="4" name="Freeform: Shape 3">
            <a:extLst>
              <a:ext uri="{FF2B5EF4-FFF2-40B4-BE49-F238E27FC236}">
                <a16:creationId xmlns:a16="http://schemas.microsoft.com/office/drawing/2014/main" xmlns="" id="{9F1CCBC8-2DEC-4648-8372-311676E798CC}"/>
              </a:ext>
            </a:extLst>
          </p:cNvPr>
          <p:cNvSpPr/>
          <p:nvPr userDrawn="1"/>
        </p:nvSpPr>
        <p:spPr>
          <a:xfrm>
            <a:off x="5085740" y="0"/>
            <a:ext cx="6017203" cy="6856506"/>
          </a:xfrm>
          <a:custGeom>
            <a:avLst/>
            <a:gdLst>
              <a:gd name="connsiteX0" fmla="*/ 2415079 w 6017203"/>
              <a:gd name="connsiteY0" fmla="*/ 0 h 6856506"/>
              <a:gd name="connsiteX1" fmla="*/ 5187972 w 6017203"/>
              <a:gd name="connsiteY1" fmla="*/ 0 h 6856506"/>
              <a:gd name="connsiteX2" fmla="*/ 5997706 w 6017203"/>
              <a:gd name="connsiteY2" fmla="*/ 399690 h 6856506"/>
              <a:gd name="connsiteX3" fmla="*/ 6017203 w 6017203"/>
              <a:gd name="connsiteY3" fmla="*/ 429434 h 6856506"/>
              <a:gd name="connsiteX4" fmla="*/ 6017203 w 6017203"/>
              <a:gd name="connsiteY4" fmla="*/ 6425941 h 6856506"/>
              <a:gd name="connsiteX5" fmla="*/ 5996686 w 6017203"/>
              <a:gd name="connsiteY5" fmla="*/ 6456817 h 6856506"/>
              <a:gd name="connsiteX6" fmla="*/ 5184883 w 6017203"/>
              <a:gd name="connsiteY6" fmla="*/ 6856506 h 6856506"/>
              <a:gd name="connsiteX7" fmla="*/ 2411986 w 6017203"/>
              <a:gd name="connsiteY7" fmla="*/ 6856506 h 6856506"/>
              <a:gd name="connsiteX8" fmla="*/ 1524785 w 6017203"/>
              <a:gd name="connsiteY8" fmla="*/ 6343350 h 6856506"/>
              <a:gd name="connsiteX9" fmla="*/ 136790 w 6017203"/>
              <a:gd name="connsiteY9" fmla="*/ 3941411 h 6856506"/>
              <a:gd name="connsiteX10" fmla="*/ 136790 w 6017203"/>
              <a:gd name="connsiteY10" fmla="*/ 2915099 h 6856506"/>
              <a:gd name="connsiteX11" fmla="*/ 1524785 w 6017203"/>
              <a:gd name="connsiteY11" fmla="*/ 513156 h 6856506"/>
              <a:gd name="connsiteX12" fmla="*/ 2415079 w 6017203"/>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7203" h="6856506">
                <a:moveTo>
                  <a:pt x="2415079" y="0"/>
                </a:moveTo>
                <a:lnTo>
                  <a:pt x="5187972" y="0"/>
                </a:lnTo>
                <a:cubicBezTo>
                  <a:pt x="5509856" y="0"/>
                  <a:pt x="5808068" y="149109"/>
                  <a:pt x="5997706" y="399690"/>
                </a:cubicBezTo>
                <a:lnTo>
                  <a:pt x="6017203" y="429434"/>
                </a:lnTo>
                <a:lnTo>
                  <a:pt x="6017203" y="6425941"/>
                </a:lnTo>
                <a:lnTo>
                  <a:pt x="5996686" y="6456817"/>
                </a:lnTo>
                <a:cubicBezTo>
                  <a:pt x="5804978" y="6707401"/>
                  <a:pt x="5506762"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solidFill>
            <a:schemeClr val="accent2"/>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lgn="ctr"/>
            <a:endParaRPr lang="en-US" sz="2701" dirty="0">
              <a:solidFill>
                <a:schemeClr val="tx1"/>
              </a:solidFill>
            </a:endParaRPr>
          </a:p>
        </p:txBody>
      </p:sp>
      <p:sp>
        <p:nvSpPr>
          <p:cNvPr id="62" name="Picture Placeholder 61">
            <a:extLst>
              <a:ext uri="{FF2B5EF4-FFF2-40B4-BE49-F238E27FC236}">
                <a16:creationId xmlns:a16="http://schemas.microsoft.com/office/drawing/2014/main" xmlns="" id="{E7A5EAFD-E3F5-4EE4-BEE8-EDCA0F3D20A8}"/>
              </a:ext>
            </a:extLst>
          </p:cNvPr>
          <p:cNvSpPr>
            <a:spLocks noGrp="1"/>
          </p:cNvSpPr>
          <p:nvPr>
            <p:ph type="pic" idx="1" hasCustomPrompt="1"/>
          </p:nvPr>
        </p:nvSpPr>
        <p:spPr>
          <a:xfrm>
            <a:off x="6011683" y="0"/>
            <a:ext cx="6180317" cy="6856499"/>
          </a:xfrm>
          <a:custGeom>
            <a:avLst/>
            <a:gdLst>
              <a:gd name="connsiteX0" fmla="*/ 2415079 w 6180317"/>
              <a:gd name="connsiteY0" fmla="*/ 0 h 6856499"/>
              <a:gd name="connsiteX1" fmla="*/ 6180317 w 6180317"/>
              <a:gd name="connsiteY1" fmla="*/ 1 h 6856499"/>
              <a:gd name="connsiteX2" fmla="*/ 6180317 w 6180317"/>
              <a:gd name="connsiteY2" fmla="*/ 6856499 h 6856499"/>
              <a:gd name="connsiteX3" fmla="*/ 2411986 w 6180317"/>
              <a:gd name="connsiteY3" fmla="*/ 6856498 h 6856499"/>
              <a:gd name="connsiteX4" fmla="*/ 1524785 w 6180317"/>
              <a:gd name="connsiteY4" fmla="*/ 6343343 h 6856499"/>
              <a:gd name="connsiteX5" fmla="*/ 136790 w 6180317"/>
              <a:gd name="connsiteY5" fmla="*/ 3941406 h 6856499"/>
              <a:gd name="connsiteX6" fmla="*/ 136790 w 6180317"/>
              <a:gd name="connsiteY6" fmla="*/ 2915095 h 6856499"/>
              <a:gd name="connsiteX7" fmla="*/ 1524785 w 6180317"/>
              <a:gd name="connsiteY7" fmla="*/ 513155 h 6856499"/>
              <a:gd name="connsiteX8" fmla="*/ 2415079 w 6180317"/>
              <a:gd name="connsiteY8" fmla="*/ 0 h 685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0317" h="6856499">
                <a:moveTo>
                  <a:pt x="2415079" y="0"/>
                </a:moveTo>
                <a:lnTo>
                  <a:pt x="6180317" y="1"/>
                </a:lnTo>
                <a:lnTo>
                  <a:pt x="6180317" y="6856499"/>
                </a:lnTo>
                <a:lnTo>
                  <a:pt x="2411986" y="6856498"/>
                </a:lnTo>
                <a:cubicBezTo>
                  <a:pt x="2047213" y="6856498"/>
                  <a:pt x="1707170" y="6661748"/>
                  <a:pt x="1524785" y="6343343"/>
                </a:cubicBezTo>
                <a:lnTo>
                  <a:pt x="136790" y="3941406"/>
                </a:lnTo>
                <a:cubicBezTo>
                  <a:pt x="-45596" y="3623001"/>
                  <a:pt x="-45596" y="3233498"/>
                  <a:pt x="136790" y="2915095"/>
                </a:cubicBezTo>
                <a:lnTo>
                  <a:pt x="1524785" y="513155"/>
                </a:lnTo>
                <a:cubicBezTo>
                  <a:pt x="1707170" y="194753"/>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ctr" anchorCtr="0" compatLnSpc="1">
            <a:prstTxWarp prst="textNoShape">
              <a:avLst/>
            </a:prstTxWarp>
            <a:noAutofit/>
          </a:bodyPr>
          <a:lstStyle>
            <a:lvl1pPr marL="0" indent="0" algn="ctr">
              <a:buNone/>
              <a:defRPr lang="ko-KR" altLang="en-US" sz="2701" dirty="0"/>
            </a:lvl1pPr>
          </a:lstStyle>
          <a:p>
            <a:pPr marL="0" lvl="0" algn="ctr"/>
            <a:r>
              <a:rPr lang="en-US" altLang="ko-KR" dirty="0"/>
              <a:t>Your Picture Here and</a:t>
            </a:r>
            <a:r>
              <a:rPr lang="ko-KR" altLang="en-US" dirty="0"/>
              <a:t> </a:t>
            </a:r>
            <a:r>
              <a:rPr lang="en-US" altLang="ko-KR" dirty="0"/>
              <a:t>Send to Back</a:t>
            </a:r>
            <a:endParaRPr lang="ko-KR" altLang="en-US" dirty="0"/>
          </a:p>
        </p:txBody>
      </p:sp>
    </p:spTree>
    <p:extLst>
      <p:ext uri="{BB962C8B-B14F-4D97-AF65-F5344CB8AC3E}">
        <p14:creationId xmlns:p14="http://schemas.microsoft.com/office/powerpoint/2010/main" val="1076954616"/>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BE4C200A-24A8-43AD-A980-E284C50657FD}"/>
              </a:ext>
            </a:extLst>
          </p:cNvPr>
          <p:cNvSpPr>
            <a:spLocks noGrp="1"/>
          </p:cNvSpPr>
          <p:nvPr>
            <p:ph type="pic" idx="1" hasCustomPrompt="1"/>
          </p:nvPr>
        </p:nvSpPr>
        <p:spPr>
          <a:xfrm>
            <a:off x="0" y="0"/>
            <a:ext cx="6113634" cy="6858000"/>
          </a:xfrm>
          <a:custGeom>
            <a:avLst/>
            <a:gdLst>
              <a:gd name="connsiteX0" fmla="*/ 0 w 3658111"/>
              <a:gd name="connsiteY0" fmla="*/ 0 h 6858000"/>
              <a:gd name="connsiteX1" fmla="*/ 3658111 w 3658111"/>
              <a:gd name="connsiteY1" fmla="*/ 0 h 6858000"/>
              <a:gd name="connsiteX2" fmla="*/ 3658111 w 3658111"/>
              <a:gd name="connsiteY2" fmla="*/ 6858000 h 6858000"/>
              <a:gd name="connsiteX3" fmla="*/ 0 w 3658111"/>
              <a:gd name="connsiteY3" fmla="*/ 6858000 h 6858000"/>
              <a:gd name="connsiteX4" fmla="*/ 0 w 3658111"/>
              <a:gd name="connsiteY4" fmla="*/ 0 h 6858000"/>
              <a:gd name="connsiteX0" fmla="*/ 0 w 6113634"/>
              <a:gd name="connsiteY0" fmla="*/ 0 h 6878548"/>
              <a:gd name="connsiteX1" fmla="*/ 3658111 w 6113634"/>
              <a:gd name="connsiteY1" fmla="*/ 0 h 6878548"/>
              <a:gd name="connsiteX2" fmla="*/ 6113634 w 6113634"/>
              <a:gd name="connsiteY2" fmla="*/ 6878548 h 6878548"/>
              <a:gd name="connsiteX3" fmla="*/ 0 w 6113634"/>
              <a:gd name="connsiteY3" fmla="*/ 6858000 h 6878548"/>
              <a:gd name="connsiteX4" fmla="*/ 0 w 6113634"/>
              <a:gd name="connsiteY4" fmla="*/ 0 h 6878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3634" h="6878548">
                <a:moveTo>
                  <a:pt x="0" y="0"/>
                </a:moveTo>
                <a:lnTo>
                  <a:pt x="3658111" y="0"/>
                </a:lnTo>
                <a:lnTo>
                  <a:pt x="6113634" y="6878548"/>
                </a:lnTo>
                <a:lnTo>
                  <a:pt x="0" y="6858000"/>
                </a:lnTo>
                <a:lnTo>
                  <a:pt x="0" y="0"/>
                </a:lnTo>
                <a:close/>
              </a:path>
            </a:pathLst>
          </a:custGeom>
          <a:solidFill>
            <a:schemeClr val="bg1">
              <a:lumMod val="95000"/>
            </a:schemeClr>
          </a:solidFill>
          <a:ln w="50800">
            <a:noFill/>
          </a:ln>
          <a:effectLst>
            <a:outerShdw blurRad="50800" dist="38100" algn="l" rotWithShape="0">
              <a:prstClr val="black">
                <a:alpha val="40000"/>
              </a:prstClr>
            </a:outerShdw>
          </a:effectLst>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673768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xmlns="" id="{7D5CD35A-2A51-47DD-8590-C25AD44DBD7D}"/>
              </a:ext>
            </a:extLst>
          </p:cNvPr>
          <p:cNvSpPr>
            <a:spLocks noGrp="1"/>
          </p:cNvSpPr>
          <p:nvPr>
            <p:ph type="pic" idx="1" hasCustomPrompt="1"/>
          </p:nvPr>
        </p:nvSpPr>
        <p:spPr>
          <a:xfrm>
            <a:off x="-1" y="1"/>
            <a:ext cx="9258300" cy="5640313"/>
          </a:xfrm>
          <a:custGeom>
            <a:avLst/>
            <a:gdLst>
              <a:gd name="connsiteX0" fmla="*/ 0 w 9258300"/>
              <a:gd name="connsiteY0" fmla="*/ 0 h 5640313"/>
              <a:gd name="connsiteX1" fmla="*/ 7013091 w 9258300"/>
              <a:gd name="connsiteY1" fmla="*/ 0 h 5640313"/>
              <a:gd name="connsiteX2" fmla="*/ 7324470 w 9258300"/>
              <a:gd name="connsiteY2" fmla="*/ 37023 h 5640313"/>
              <a:gd name="connsiteX3" fmla="*/ 8868075 w 9258300"/>
              <a:gd name="connsiteY3" fmla="*/ 500361 h 5640313"/>
              <a:gd name="connsiteX4" fmla="*/ 8997708 w 9258300"/>
              <a:gd name="connsiteY4" fmla="*/ 601188 h 5640313"/>
              <a:gd name="connsiteX5" fmla="*/ 9172240 w 9258300"/>
              <a:gd name="connsiteY5" fmla="*/ 811026 h 5640313"/>
              <a:gd name="connsiteX6" fmla="*/ 9227368 w 9258300"/>
              <a:gd name="connsiteY6" fmla="*/ 921522 h 5640313"/>
              <a:gd name="connsiteX7" fmla="*/ 9258300 w 9258300"/>
              <a:gd name="connsiteY7" fmla="*/ 1095376 h 5640313"/>
              <a:gd name="connsiteX8" fmla="*/ 383700 w 9258300"/>
              <a:gd name="connsiteY8" fmla="*/ 5404804 h 5640313"/>
              <a:gd name="connsiteX9" fmla="*/ 0 w 9258300"/>
              <a:gd name="connsiteY9" fmla="*/ 5640313 h 564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300" h="5640313">
                <a:moveTo>
                  <a:pt x="0" y="0"/>
                </a:moveTo>
                <a:lnTo>
                  <a:pt x="7013091" y="0"/>
                </a:lnTo>
                <a:lnTo>
                  <a:pt x="7324470" y="37023"/>
                </a:lnTo>
                <a:cubicBezTo>
                  <a:pt x="7947501" y="121817"/>
                  <a:pt x="8511930" y="266553"/>
                  <a:pt x="8868075" y="500361"/>
                </a:cubicBezTo>
                <a:lnTo>
                  <a:pt x="8997708" y="601188"/>
                </a:lnTo>
                <a:lnTo>
                  <a:pt x="9172240" y="811026"/>
                </a:lnTo>
                <a:lnTo>
                  <a:pt x="9227368" y="921522"/>
                </a:lnTo>
                <a:cubicBezTo>
                  <a:pt x="9245774" y="976549"/>
                  <a:pt x="9256316" y="1034456"/>
                  <a:pt x="9258300" y="1095376"/>
                </a:cubicBezTo>
                <a:cubicBezTo>
                  <a:pt x="9258299" y="2714776"/>
                  <a:pt x="4656211" y="2868181"/>
                  <a:pt x="383700" y="5404804"/>
                </a:cubicBezTo>
                <a:lnTo>
                  <a:pt x="0" y="5640313"/>
                </a:lnTo>
                <a:close/>
              </a:path>
            </a:pathLst>
          </a:custGeom>
          <a:solidFill>
            <a:schemeClr val="bg1">
              <a:lumMod val="95000"/>
            </a:schemeClr>
          </a:solidFill>
          <a:ln w="50800">
            <a:noFill/>
          </a:ln>
          <a:effectLst>
            <a:outerShdw blurRad="50800" dist="38100" algn="l" rotWithShape="0">
              <a:prstClr val="black">
                <a:alpha val="40000"/>
              </a:prstClr>
            </a:outerShdw>
          </a:effectLst>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867001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그림 개체 틀 3">
            <a:extLst>
              <a:ext uri="{FF2B5EF4-FFF2-40B4-BE49-F238E27FC236}">
                <a16:creationId xmlns:a16="http://schemas.microsoft.com/office/drawing/2014/main" xmlns="" id="{85E82A15-1989-4CB4-94AD-099C5BEDB3EA}"/>
              </a:ext>
            </a:extLst>
          </p:cNvPr>
          <p:cNvSpPr>
            <a:spLocks noGrp="1"/>
          </p:cNvSpPr>
          <p:nvPr>
            <p:ph type="pic" idx="1" hasCustomPrompt="1"/>
          </p:nvPr>
        </p:nvSpPr>
        <p:spPr>
          <a:xfrm>
            <a:off x="5344564" y="130767"/>
            <a:ext cx="6758507" cy="6596468"/>
          </a:xfrm>
          <a:custGeom>
            <a:avLst/>
            <a:gdLst>
              <a:gd name="connsiteX0" fmla="*/ 4271471 w 6758506"/>
              <a:gd name="connsiteY0" fmla="*/ 0 h 6596467"/>
              <a:gd name="connsiteX1" fmla="*/ 4351667 w 6758506"/>
              <a:gd name="connsiteY1" fmla="*/ 113994 h 6596467"/>
              <a:gd name="connsiteX2" fmla="*/ 4275691 w 6758506"/>
              <a:gd name="connsiteY2" fmla="*/ 417977 h 6596467"/>
              <a:gd name="connsiteX3" fmla="*/ 4225042 w 6758506"/>
              <a:gd name="connsiteY3" fmla="*/ 451753 h 6596467"/>
              <a:gd name="connsiteX4" fmla="*/ 4212379 w 6758506"/>
              <a:gd name="connsiteY4" fmla="*/ 396867 h 6596467"/>
              <a:gd name="connsiteX5" fmla="*/ 4220821 w 6758506"/>
              <a:gd name="connsiteY5" fmla="*/ 337759 h 6596467"/>
              <a:gd name="connsiteX6" fmla="*/ 4106859 w 6758506"/>
              <a:gd name="connsiteY6" fmla="*/ 557302 h 6596467"/>
              <a:gd name="connsiteX7" fmla="*/ 4165949 w 6758506"/>
              <a:gd name="connsiteY7" fmla="*/ 481307 h 6596467"/>
              <a:gd name="connsiteX8" fmla="*/ 4195495 w 6758506"/>
              <a:gd name="connsiteY8" fmla="*/ 464419 h 6596467"/>
              <a:gd name="connsiteX9" fmla="*/ 4229262 w 6758506"/>
              <a:gd name="connsiteY9" fmla="*/ 493972 h 6596467"/>
              <a:gd name="connsiteX10" fmla="*/ 4208158 w 6758506"/>
              <a:gd name="connsiteY10" fmla="*/ 515083 h 6596467"/>
              <a:gd name="connsiteX11" fmla="*/ 4191275 w 6758506"/>
              <a:gd name="connsiteY11" fmla="*/ 553079 h 6596467"/>
              <a:gd name="connsiteX12" fmla="*/ 4195495 w 6758506"/>
              <a:gd name="connsiteY12" fmla="*/ 650185 h 6596467"/>
              <a:gd name="connsiteX13" fmla="*/ 4161729 w 6758506"/>
              <a:gd name="connsiteY13" fmla="*/ 667074 h 6596467"/>
              <a:gd name="connsiteX14" fmla="*/ 4140625 w 6758506"/>
              <a:gd name="connsiteY14" fmla="*/ 688184 h 6596467"/>
              <a:gd name="connsiteX15" fmla="*/ 4187055 w 6758506"/>
              <a:gd name="connsiteY15" fmla="*/ 789510 h 6596467"/>
              <a:gd name="connsiteX16" fmla="*/ 4195495 w 6758506"/>
              <a:gd name="connsiteY16" fmla="*/ 793733 h 6596467"/>
              <a:gd name="connsiteX17" fmla="*/ 4199718 w 6758506"/>
              <a:gd name="connsiteY17" fmla="*/ 747291 h 6596467"/>
              <a:gd name="connsiteX18" fmla="*/ 4220821 w 6758506"/>
              <a:gd name="connsiteY18" fmla="*/ 721960 h 6596467"/>
              <a:gd name="connsiteX19" fmla="*/ 4237705 w 6758506"/>
              <a:gd name="connsiteY19" fmla="*/ 743069 h 6596467"/>
              <a:gd name="connsiteX20" fmla="*/ 4220821 w 6758506"/>
              <a:gd name="connsiteY20" fmla="*/ 903504 h 6596467"/>
              <a:gd name="connsiteX21" fmla="*/ 4330561 w 6758506"/>
              <a:gd name="connsiteY21" fmla="*/ 810621 h 6596467"/>
              <a:gd name="connsiteX22" fmla="*/ 4339004 w 6758506"/>
              <a:gd name="connsiteY22" fmla="*/ 785290 h 6596467"/>
              <a:gd name="connsiteX23" fmla="*/ 4385434 w 6758506"/>
              <a:gd name="connsiteY23" fmla="*/ 675519 h 6596467"/>
              <a:gd name="connsiteX24" fmla="*/ 4562707 w 6758506"/>
              <a:gd name="connsiteY24" fmla="*/ 531971 h 6596467"/>
              <a:gd name="connsiteX25" fmla="*/ 4626019 w 6758506"/>
              <a:gd name="connsiteY25" fmla="*/ 548859 h 6596467"/>
              <a:gd name="connsiteX26" fmla="*/ 4672449 w 6758506"/>
              <a:gd name="connsiteY26" fmla="*/ 709292 h 6596467"/>
              <a:gd name="connsiteX27" fmla="*/ 4710435 w 6758506"/>
              <a:gd name="connsiteY27" fmla="*/ 781068 h 6596467"/>
              <a:gd name="connsiteX28" fmla="*/ 4718878 w 6758506"/>
              <a:gd name="connsiteY28" fmla="*/ 882396 h 6596467"/>
              <a:gd name="connsiteX29" fmla="*/ 4710435 w 6758506"/>
              <a:gd name="connsiteY29" fmla="*/ 962611 h 6596467"/>
              <a:gd name="connsiteX30" fmla="*/ 4799074 w 6758506"/>
              <a:gd name="connsiteY30" fmla="*/ 941503 h 6596467"/>
              <a:gd name="connsiteX31" fmla="*/ 4997451 w 6758506"/>
              <a:gd name="connsiteY31" fmla="*/ 793733 h 6596467"/>
              <a:gd name="connsiteX32" fmla="*/ 5048100 w 6758506"/>
              <a:gd name="connsiteY32" fmla="*/ 810621 h 6596467"/>
              <a:gd name="connsiteX33" fmla="*/ 5064983 w 6758506"/>
              <a:gd name="connsiteY33" fmla="*/ 835952 h 6596467"/>
              <a:gd name="connsiteX34" fmla="*/ 5073427 w 6758506"/>
              <a:gd name="connsiteY34" fmla="*/ 954169 h 6596467"/>
              <a:gd name="connsiteX35" fmla="*/ 4887711 w 6758506"/>
              <a:gd name="connsiteY35" fmla="*/ 1063940 h 6596467"/>
              <a:gd name="connsiteX36" fmla="*/ 4862385 w 6758506"/>
              <a:gd name="connsiteY36" fmla="*/ 1101939 h 6596467"/>
              <a:gd name="connsiteX37" fmla="*/ 4790631 w 6758506"/>
              <a:gd name="connsiteY37" fmla="*/ 1131492 h 6596467"/>
              <a:gd name="connsiteX38" fmla="*/ 4756865 w 6758506"/>
              <a:gd name="connsiteY38" fmla="*/ 1131492 h 6596467"/>
              <a:gd name="connsiteX39" fmla="*/ 4761085 w 6758506"/>
              <a:gd name="connsiteY39" fmla="*/ 1161046 h 6596467"/>
              <a:gd name="connsiteX40" fmla="*/ 4756865 w 6758506"/>
              <a:gd name="connsiteY40" fmla="*/ 1199045 h 6596467"/>
              <a:gd name="connsiteX41" fmla="*/ 4765305 w 6758506"/>
              <a:gd name="connsiteY41" fmla="*/ 1237041 h 6596467"/>
              <a:gd name="connsiteX42" fmla="*/ 4697772 w 6758506"/>
              <a:gd name="connsiteY42" fmla="*/ 1304593 h 6596467"/>
              <a:gd name="connsiteX43" fmla="*/ 4693552 w 6758506"/>
              <a:gd name="connsiteY43" fmla="*/ 1359480 h 6596467"/>
              <a:gd name="connsiteX44" fmla="*/ 4773748 w 6758506"/>
              <a:gd name="connsiteY44" fmla="*/ 1372146 h 6596467"/>
              <a:gd name="connsiteX45" fmla="*/ 4866607 w 6758506"/>
              <a:gd name="connsiteY45" fmla="*/ 1308816 h 6596467"/>
              <a:gd name="connsiteX46" fmla="*/ 4997451 w 6758506"/>
              <a:gd name="connsiteY46" fmla="*/ 1177934 h 6596467"/>
              <a:gd name="connsiteX47" fmla="*/ 5170505 w 6758506"/>
              <a:gd name="connsiteY47" fmla="*/ 1025944 h 6596467"/>
              <a:gd name="connsiteX48" fmla="*/ 5208493 w 6758506"/>
              <a:gd name="connsiteY48" fmla="*/ 1017498 h 6596467"/>
              <a:gd name="connsiteX49" fmla="*/ 5242259 w 6758506"/>
              <a:gd name="connsiteY49" fmla="*/ 979500 h 6596467"/>
              <a:gd name="connsiteX50" fmla="*/ 5259142 w 6758506"/>
              <a:gd name="connsiteY50" fmla="*/ 954169 h 6596467"/>
              <a:gd name="connsiteX51" fmla="*/ 5440637 w 6758506"/>
              <a:gd name="connsiteY51" fmla="*/ 810621 h 6596467"/>
              <a:gd name="connsiteX52" fmla="*/ 5693886 w 6758506"/>
              <a:gd name="connsiteY52" fmla="*/ 595301 h 6596467"/>
              <a:gd name="connsiteX53" fmla="*/ 5740315 w 6758506"/>
              <a:gd name="connsiteY53" fmla="*/ 565745 h 6596467"/>
              <a:gd name="connsiteX54" fmla="*/ 5778303 w 6758506"/>
              <a:gd name="connsiteY54" fmla="*/ 620632 h 6596467"/>
              <a:gd name="connsiteX55" fmla="*/ 5795185 w 6758506"/>
              <a:gd name="connsiteY55" fmla="*/ 751514 h 6596467"/>
              <a:gd name="connsiteX56" fmla="*/ 5731873 w 6758506"/>
              <a:gd name="connsiteY56" fmla="*/ 848620 h 6596467"/>
              <a:gd name="connsiteX57" fmla="*/ 5698107 w 6758506"/>
              <a:gd name="connsiteY57" fmla="*/ 869728 h 6596467"/>
              <a:gd name="connsiteX58" fmla="*/ 5609470 w 6758506"/>
              <a:gd name="connsiteY58" fmla="*/ 924615 h 6596467"/>
              <a:gd name="connsiteX59" fmla="*/ 5605249 w 6758506"/>
              <a:gd name="connsiteY59" fmla="*/ 979500 h 6596467"/>
              <a:gd name="connsiteX60" fmla="*/ 5609470 w 6758506"/>
              <a:gd name="connsiteY60" fmla="*/ 1009055 h 6596467"/>
              <a:gd name="connsiteX61" fmla="*/ 5575703 w 6758506"/>
              <a:gd name="connsiteY61" fmla="*/ 1004833 h 6596467"/>
              <a:gd name="connsiteX62" fmla="*/ 5512391 w 6758506"/>
              <a:gd name="connsiteY62" fmla="*/ 1025944 h 6596467"/>
              <a:gd name="connsiteX63" fmla="*/ 5373105 w 6758506"/>
              <a:gd name="connsiteY63" fmla="*/ 1232818 h 6596467"/>
              <a:gd name="connsiteX64" fmla="*/ 5322455 w 6758506"/>
              <a:gd name="connsiteY64" fmla="*/ 1329924 h 6596467"/>
              <a:gd name="connsiteX65" fmla="*/ 5330895 w 6758506"/>
              <a:gd name="connsiteY65" fmla="*/ 1351035 h 6596467"/>
              <a:gd name="connsiteX66" fmla="*/ 5381545 w 6758506"/>
              <a:gd name="connsiteY66" fmla="*/ 1359480 h 6596467"/>
              <a:gd name="connsiteX67" fmla="*/ 5402651 w 6758506"/>
              <a:gd name="connsiteY67" fmla="*/ 1329924 h 6596467"/>
              <a:gd name="connsiteX68" fmla="*/ 5427975 w 6758506"/>
              <a:gd name="connsiteY68" fmla="*/ 1275040 h 6596467"/>
              <a:gd name="connsiteX69" fmla="*/ 5601029 w 6758506"/>
              <a:gd name="connsiteY69" fmla="*/ 1131492 h 6596467"/>
              <a:gd name="connsiteX70" fmla="*/ 5647457 w 6758506"/>
              <a:gd name="connsiteY70" fmla="*/ 1123047 h 6596467"/>
              <a:gd name="connsiteX71" fmla="*/ 5723433 w 6758506"/>
              <a:gd name="connsiteY71" fmla="*/ 1097716 h 6596467"/>
              <a:gd name="connsiteX72" fmla="*/ 5820511 w 6758506"/>
              <a:gd name="connsiteY72" fmla="*/ 1101939 h 6596467"/>
              <a:gd name="connsiteX73" fmla="*/ 5850058 w 6758506"/>
              <a:gd name="connsiteY73" fmla="*/ 1101939 h 6596467"/>
              <a:gd name="connsiteX74" fmla="*/ 5972461 w 6758506"/>
              <a:gd name="connsiteY74" fmla="*/ 996388 h 6596467"/>
              <a:gd name="connsiteX75" fmla="*/ 6213047 w 6758506"/>
              <a:gd name="connsiteY75" fmla="*/ 768402 h 6596467"/>
              <a:gd name="connsiteX76" fmla="*/ 6390322 w 6758506"/>
              <a:gd name="connsiteY76" fmla="*/ 620632 h 6596467"/>
              <a:gd name="connsiteX77" fmla="*/ 6424089 w 6758506"/>
              <a:gd name="connsiteY77" fmla="*/ 569968 h 6596467"/>
              <a:gd name="connsiteX78" fmla="*/ 6487401 w 6758506"/>
              <a:gd name="connsiteY78" fmla="*/ 527749 h 6596467"/>
              <a:gd name="connsiteX79" fmla="*/ 6512725 w 6758506"/>
              <a:gd name="connsiteY79" fmla="*/ 510861 h 6596467"/>
              <a:gd name="connsiteX80" fmla="*/ 6567597 w 6758506"/>
              <a:gd name="connsiteY80" fmla="*/ 409532 h 6596467"/>
              <a:gd name="connsiteX81" fmla="*/ 6630910 w 6758506"/>
              <a:gd name="connsiteY81" fmla="*/ 354648 h 6596467"/>
              <a:gd name="connsiteX82" fmla="*/ 6694221 w 6758506"/>
              <a:gd name="connsiteY82" fmla="*/ 384201 h 6596467"/>
              <a:gd name="connsiteX83" fmla="*/ 6706883 w 6758506"/>
              <a:gd name="connsiteY83" fmla="*/ 413755 h 6596467"/>
              <a:gd name="connsiteX84" fmla="*/ 6744870 w 6758506"/>
              <a:gd name="connsiteY84" fmla="*/ 519303 h 6596467"/>
              <a:gd name="connsiteX85" fmla="*/ 6576037 w 6758506"/>
              <a:gd name="connsiteY85" fmla="*/ 721960 h 6596467"/>
              <a:gd name="connsiteX86" fmla="*/ 6525388 w 6758506"/>
              <a:gd name="connsiteY86" fmla="*/ 768402 h 6596467"/>
              <a:gd name="connsiteX87" fmla="*/ 6343893 w 6758506"/>
              <a:gd name="connsiteY87" fmla="*/ 1021721 h 6596467"/>
              <a:gd name="connsiteX88" fmla="*/ 6293243 w 6758506"/>
              <a:gd name="connsiteY88" fmla="*/ 1165269 h 6596467"/>
              <a:gd name="connsiteX89" fmla="*/ 6267919 w 6758506"/>
              <a:gd name="connsiteY89" fmla="*/ 1224376 h 6596467"/>
              <a:gd name="connsiteX90" fmla="*/ 6263697 w 6758506"/>
              <a:gd name="connsiteY90" fmla="*/ 1245486 h 6596467"/>
              <a:gd name="connsiteX91" fmla="*/ 6284802 w 6758506"/>
              <a:gd name="connsiteY91" fmla="*/ 1245486 h 6596467"/>
              <a:gd name="connsiteX92" fmla="*/ 6436751 w 6758506"/>
              <a:gd name="connsiteY92" fmla="*/ 1110382 h 6596467"/>
              <a:gd name="connsiteX93" fmla="*/ 6618247 w 6758506"/>
              <a:gd name="connsiteY93" fmla="*/ 869728 h 6596467"/>
              <a:gd name="connsiteX94" fmla="*/ 6626687 w 6758506"/>
              <a:gd name="connsiteY94" fmla="*/ 857063 h 6596467"/>
              <a:gd name="connsiteX95" fmla="*/ 6694221 w 6758506"/>
              <a:gd name="connsiteY95" fmla="*/ 827509 h 6596467"/>
              <a:gd name="connsiteX96" fmla="*/ 6698443 w 6758506"/>
              <a:gd name="connsiteY96" fmla="*/ 903504 h 6596467"/>
              <a:gd name="connsiteX97" fmla="*/ 6639351 w 6758506"/>
              <a:gd name="connsiteY97" fmla="*/ 1000610 h 6596467"/>
              <a:gd name="connsiteX98" fmla="*/ 6491621 w 6758506"/>
              <a:gd name="connsiteY98" fmla="*/ 1220153 h 6596467"/>
              <a:gd name="connsiteX99" fmla="*/ 6487401 w 6758506"/>
              <a:gd name="connsiteY99" fmla="*/ 1300371 h 6596467"/>
              <a:gd name="connsiteX100" fmla="*/ 6525388 w 6758506"/>
              <a:gd name="connsiteY100" fmla="*/ 1367923 h 6596467"/>
              <a:gd name="connsiteX101" fmla="*/ 6533831 w 6758506"/>
              <a:gd name="connsiteY101" fmla="*/ 1422810 h 6596467"/>
              <a:gd name="connsiteX102" fmla="*/ 6495841 w 6758506"/>
              <a:gd name="connsiteY102" fmla="*/ 1435475 h 6596467"/>
              <a:gd name="connsiteX103" fmla="*/ 6457855 w 6758506"/>
              <a:gd name="connsiteY103" fmla="*/ 1431253 h 6596467"/>
              <a:gd name="connsiteX104" fmla="*/ 6466297 w 6758506"/>
              <a:gd name="connsiteY104" fmla="*/ 1439696 h 6596467"/>
              <a:gd name="connsiteX105" fmla="*/ 6457855 w 6758506"/>
              <a:gd name="connsiteY105" fmla="*/ 1557912 h 6596467"/>
              <a:gd name="connsiteX106" fmla="*/ 6394542 w 6758506"/>
              <a:gd name="connsiteY106" fmla="*/ 1587466 h 6596467"/>
              <a:gd name="connsiteX107" fmla="*/ 6369219 w 6758506"/>
              <a:gd name="connsiteY107" fmla="*/ 1739458 h 6596467"/>
              <a:gd name="connsiteX108" fmla="*/ 6364998 w 6758506"/>
              <a:gd name="connsiteY108" fmla="*/ 1794343 h 6596467"/>
              <a:gd name="connsiteX109" fmla="*/ 6386101 w 6758506"/>
              <a:gd name="connsiteY109" fmla="*/ 1836562 h 6596467"/>
              <a:gd name="connsiteX110" fmla="*/ 6449415 w 6758506"/>
              <a:gd name="connsiteY110" fmla="*/ 1760567 h 6596467"/>
              <a:gd name="connsiteX111" fmla="*/ 6457855 w 6758506"/>
              <a:gd name="connsiteY111" fmla="*/ 1709903 h 6596467"/>
              <a:gd name="connsiteX112" fmla="*/ 6462075 w 6758506"/>
              <a:gd name="connsiteY112" fmla="*/ 1650796 h 6596467"/>
              <a:gd name="connsiteX113" fmla="*/ 6462075 w 6758506"/>
              <a:gd name="connsiteY113" fmla="*/ 1629685 h 6596467"/>
              <a:gd name="connsiteX114" fmla="*/ 6550714 w 6758506"/>
              <a:gd name="connsiteY114" fmla="*/ 1646573 h 6596467"/>
              <a:gd name="connsiteX115" fmla="*/ 6550714 w 6758506"/>
              <a:gd name="connsiteY115" fmla="*/ 1684572 h 6596467"/>
              <a:gd name="connsiteX116" fmla="*/ 6529608 w 6758506"/>
              <a:gd name="connsiteY116" fmla="*/ 1785900 h 6596467"/>
              <a:gd name="connsiteX117" fmla="*/ 6525388 w 6758506"/>
              <a:gd name="connsiteY117" fmla="*/ 1802788 h 6596467"/>
              <a:gd name="connsiteX118" fmla="*/ 6428309 w 6758506"/>
              <a:gd name="connsiteY118" fmla="*/ 2001220 h 6596467"/>
              <a:gd name="connsiteX119" fmla="*/ 6398765 w 6758506"/>
              <a:gd name="connsiteY119" fmla="*/ 2043439 h 6596467"/>
              <a:gd name="connsiteX120" fmla="*/ 6314346 w 6758506"/>
              <a:gd name="connsiteY120" fmla="*/ 2165879 h 6596467"/>
              <a:gd name="connsiteX121" fmla="*/ 6297463 w 6758506"/>
              <a:gd name="connsiteY121" fmla="*/ 2199655 h 6596467"/>
              <a:gd name="connsiteX122" fmla="*/ 6263697 w 6758506"/>
              <a:gd name="connsiteY122" fmla="*/ 2275650 h 6596467"/>
              <a:gd name="connsiteX123" fmla="*/ 6314346 w 6758506"/>
              <a:gd name="connsiteY123" fmla="*/ 2368533 h 6596467"/>
              <a:gd name="connsiteX124" fmla="*/ 6331229 w 6758506"/>
              <a:gd name="connsiteY124" fmla="*/ 2499415 h 6596467"/>
              <a:gd name="connsiteX125" fmla="*/ 6073761 w 6758506"/>
              <a:gd name="connsiteY125" fmla="*/ 2870948 h 6596467"/>
              <a:gd name="connsiteX126" fmla="*/ 5972461 w 6758506"/>
              <a:gd name="connsiteY126" fmla="*/ 2989165 h 6596467"/>
              <a:gd name="connsiteX127" fmla="*/ 5871161 w 6758506"/>
              <a:gd name="connsiteY127" fmla="*/ 3060938 h 6596467"/>
              <a:gd name="connsiteX128" fmla="*/ 5837395 w 6758506"/>
              <a:gd name="connsiteY128" fmla="*/ 3103159 h 6596467"/>
              <a:gd name="connsiteX129" fmla="*/ 5719213 w 6758506"/>
              <a:gd name="connsiteY129" fmla="*/ 3322702 h 6596467"/>
              <a:gd name="connsiteX130" fmla="*/ 5812069 w 6758506"/>
              <a:gd name="connsiteY130" fmla="*/ 3339590 h 6596467"/>
              <a:gd name="connsiteX131" fmla="*/ 5850058 w 6758506"/>
              <a:gd name="connsiteY131" fmla="*/ 3326924 h 6596467"/>
              <a:gd name="connsiteX132" fmla="*/ 5947135 w 6758506"/>
              <a:gd name="connsiteY132" fmla="*/ 3145378 h 6596467"/>
              <a:gd name="connsiteX133" fmla="*/ 6052657 w 6758506"/>
              <a:gd name="connsiteY133" fmla="*/ 3044049 h 6596467"/>
              <a:gd name="connsiteX134" fmla="*/ 6103307 w 6758506"/>
              <a:gd name="connsiteY134" fmla="*/ 2989165 h 6596467"/>
              <a:gd name="connsiteX135" fmla="*/ 6246813 w 6758506"/>
              <a:gd name="connsiteY135" fmla="*/ 2723181 h 6596467"/>
              <a:gd name="connsiteX136" fmla="*/ 6305905 w 6758506"/>
              <a:gd name="connsiteY136" fmla="*/ 2672516 h 6596467"/>
              <a:gd name="connsiteX137" fmla="*/ 6289023 w 6758506"/>
              <a:gd name="connsiteY137" fmla="*/ 2820287 h 6596467"/>
              <a:gd name="connsiteX138" fmla="*/ 6221489 w 6758506"/>
              <a:gd name="connsiteY138" fmla="*/ 3022941 h 6596467"/>
              <a:gd name="connsiteX139" fmla="*/ 6141293 w 6758506"/>
              <a:gd name="connsiteY139" fmla="*/ 3141155 h 6596467"/>
              <a:gd name="connsiteX140" fmla="*/ 6006227 w 6758506"/>
              <a:gd name="connsiteY140" fmla="*/ 3301591 h 6596467"/>
              <a:gd name="connsiteX141" fmla="*/ 5989344 w 6758506"/>
              <a:gd name="connsiteY141" fmla="*/ 3322702 h 6596467"/>
              <a:gd name="connsiteX142" fmla="*/ 5904928 w 6758506"/>
              <a:gd name="connsiteY142" fmla="*/ 3424028 h 6596467"/>
              <a:gd name="connsiteX143" fmla="*/ 5803629 w 6758506"/>
              <a:gd name="connsiteY143" fmla="*/ 3525356 h 6596467"/>
              <a:gd name="connsiteX144" fmla="*/ 5799409 w 6758506"/>
              <a:gd name="connsiteY144" fmla="*/ 3546467 h 6596467"/>
              <a:gd name="connsiteX145" fmla="*/ 5765642 w 6758506"/>
              <a:gd name="connsiteY145" fmla="*/ 3567575 h 6596467"/>
              <a:gd name="connsiteX146" fmla="*/ 5710769 w 6758506"/>
              <a:gd name="connsiteY146" fmla="*/ 3567575 h 6596467"/>
              <a:gd name="connsiteX147" fmla="*/ 5622133 w 6758506"/>
              <a:gd name="connsiteY147" fmla="*/ 3647793 h 6596467"/>
              <a:gd name="connsiteX148" fmla="*/ 5609470 w 6758506"/>
              <a:gd name="connsiteY148" fmla="*/ 3681569 h 6596467"/>
              <a:gd name="connsiteX149" fmla="*/ 5571483 w 6758506"/>
              <a:gd name="connsiteY149" fmla="*/ 3740679 h 6596467"/>
              <a:gd name="connsiteX150" fmla="*/ 5516613 w 6758506"/>
              <a:gd name="connsiteY150" fmla="*/ 3787120 h 6596467"/>
              <a:gd name="connsiteX151" fmla="*/ 5516613 w 6758506"/>
              <a:gd name="connsiteY151" fmla="*/ 3863116 h 6596467"/>
              <a:gd name="connsiteX152" fmla="*/ 5503951 w 6758506"/>
              <a:gd name="connsiteY152" fmla="*/ 3896892 h 6596467"/>
              <a:gd name="connsiteX153" fmla="*/ 5436417 w 6758506"/>
              <a:gd name="connsiteY153" fmla="*/ 3968664 h 6596467"/>
              <a:gd name="connsiteX154" fmla="*/ 5402651 w 6758506"/>
              <a:gd name="connsiteY154" fmla="*/ 3968664 h 6596467"/>
              <a:gd name="connsiteX155" fmla="*/ 5309791 w 6758506"/>
              <a:gd name="connsiteY155" fmla="*/ 3905335 h 6596467"/>
              <a:gd name="connsiteX156" fmla="*/ 5259142 w 6758506"/>
              <a:gd name="connsiteY156" fmla="*/ 3888446 h 6596467"/>
              <a:gd name="connsiteX157" fmla="*/ 5242259 w 6758506"/>
              <a:gd name="connsiteY157" fmla="*/ 3930668 h 6596467"/>
              <a:gd name="connsiteX158" fmla="*/ 5208493 w 6758506"/>
              <a:gd name="connsiteY158" fmla="*/ 3981330 h 6596467"/>
              <a:gd name="connsiteX159" fmla="*/ 5026997 w 6758506"/>
              <a:gd name="connsiteY159" fmla="*/ 4162876 h 6596467"/>
              <a:gd name="connsiteX160" fmla="*/ 4955243 w 6758506"/>
              <a:gd name="connsiteY160" fmla="*/ 4243094 h 6596467"/>
              <a:gd name="connsiteX161" fmla="*/ 4845501 w 6758506"/>
              <a:gd name="connsiteY161" fmla="*/ 4331755 h 6596467"/>
              <a:gd name="connsiteX162" fmla="*/ 4701995 w 6758506"/>
              <a:gd name="connsiteY162" fmla="*/ 4449971 h 6596467"/>
              <a:gd name="connsiteX163" fmla="*/ 4642903 w 6758506"/>
              <a:gd name="connsiteY163" fmla="*/ 4513301 h 6596467"/>
              <a:gd name="connsiteX164" fmla="*/ 4398094 w 6758506"/>
              <a:gd name="connsiteY164" fmla="*/ 4737066 h 6596467"/>
              <a:gd name="connsiteX165" fmla="*/ 4385434 w 6758506"/>
              <a:gd name="connsiteY165" fmla="*/ 4758175 h 6596467"/>
              <a:gd name="connsiteX166" fmla="*/ 4360108 w 6758506"/>
              <a:gd name="connsiteY166" fmla="*/ 4838392 h 6596467"/>
              <a:gd name="connsiteX167" fmla="*/ 4246145 w 6758506"/>
              <a:gd name="connsiteY167" fmla="*/ 5007273 h 6596467"/>
              <a:gd name="connsiteX168" fmla="*/ 4174392 w 6758506"/>
              <a:gd name="connsiteY168" fmla="*/ 5074823 h 6596467"/>
              <a:gd name="connsiteX169" fmla="*/ 4149066 w 6758506"/>
              <a:gd name="connsiteY169" fmla="*/ 5104379 h 6596467"/>
              <a:gd name="connsiteX170" fmla="*/ 4051989 w 6758506"/>
              <a:gd name="connsiteY170" fmla="*/ 5188817 h 6596467"/>
              <a:gd name="connsiteX171" fmla="*/ 4026663 w 6758506"/>
              <a:gd name="connsiteY171" fmla="*/ 5197262 h 6596467"/>
              <a:gd name="connsiteX172" fmla="*/ 4026663 w 6758506"/>
              <a:gd name="connsiteY172" fmla="*/ 5218371 h 6596467"/>
              <a:gd name="connsiteX173" fmla="*/ 4039326 w 6758506"/>
              <a:gd name="connsiteY173" fmla="*/ 5290146 h 6596467"/>
              <a:gd name="connsiteX174" fmla="*/ 4001339 w 6758506"/>
              <a:gd name="connsiteY174" fmla="*/ 5437916 h 6596467"/>
              <a:gd name="connsiteX175" fmla="*/ 3946467 w 6758506"/>
              <a:gd name="connsiteY175" fmla="*/ 5497023 h 6596467"/>
              <a:gd name="connsiteX176" fmla="*/ 3866271 w 6758506"/>
              <a:gd name="connsiteY176" fmla="*/ 5573018 h 6596467"/>
              <a:gd name="connsiteX177" fmla="*/ 3815621 w 6758506"/>
              <a:gd name="connsiteY177" fmla="*/ 5602572 h 6596467"/>
              <a:gd name="connsiteX178" fmla="*/ 3786077 w 6758506"/>
              <a:gd name="connsiteY178" fmla="*/ 5653236 h 6596467"/>
              <a:gd name="connsiteX179" fmla="*/ 3735427 w 6758506"/>
              <a:gd name="connsiteY179" fmla="*/ 5699678 h 6596467"/>
              <a:gd name="connsiteX180" fmla="*/ 3731205 w 6758506"/>
              <a:gd name="connsiteY180" fmla="*/ 5703900 h 6596467"/>
              <a:gd name="connsiteX181" fmla="*/ 3553932 w 6758506"/>
              <a:gd name="connsiteY181" fmla="*/ 5830560 h 6596467"/>
              <a:gd name="connsiteX182" fmla="*/ 3528606 w 6758506"/>
              <a:gd name="connsiteY182" fmla="*/ 5931886 h 6596467"/>
              <a:gd name="connsiteX183" fmla="*/ 3507502 w 6758506"/>
              <a:gd name="connsiteY183" fmla="*/ 5990995 h 6596467"/>
              <a:gd name="connsiteX184" fmla="*/ 3363994 w 6758506"/>
              <a:gd name="connsiteY184" fmla="*/ 6138763 h 6596467"/>
              <a:gd name="connsiteX185" fmla="*/ 3300681 w 6758506"/>
              <a:gd name="connsiteY185" fmla="*/ 6223203 h 6596467"/>
              <a:gd name="connsiteX186" fmla="*/ 3212044 w 6758506"/>
              <a:gd name="connsiteY186" fmla="*/ 6290756 h 6596467"/>
              <a:gd name="connsiteX187" fmla="*/ 3026329 w 6758506"/>
              <a:gd name="connsiteY187" fmla="*/ 6417415 h 6596467"/>
              <a:gd name="connsiteX188" fmla="*/ 2878600 w 6758506"/>
              <a:gd name="connsiteY188" fmla="*/ 6489188 h 6596467"/>
              <a:gd name="connsiteX189" fmla="*/ 2802626 w 6758506"/>
              <a:gd name="connsiteY189" fmla="*/ 6408970 h 6596467"/>
              <a:gd name="connsiteX190" fmla="*/ 2756197 w 6758506"/>
              <a:gd name="connsiteY190" fmla="*/ 6362528 h 6596467"/>
              <a:gd name="connsiteX191" fmla="*/ 2781520 w 6758506"/>
              <a:gd name="connsiteY191" fmla="*/ 6328752 h 6596467"/>
              <a:gd name="connsiteX192" fmla="*/ 2794183 w 6758506"/>
              <a:gd name="connsiteY192" fmla="*/ 6307644 h 6596467"/>
              <a:gd name="connsiteX193" fmla="*/ 2789963 w 6758506"/>
              <a:gd name="connsiteY193" fmla="*/ 6168319 h 6596467"/>
              <a:gd name="connsiteX194" fmla="*/ 2785743 w 6758506"/>
              <a:gd name="connsiteY194" fmla="*/ 6138763 h 6596467"/>
              <a:gd name="connsiteX195" fmla="*/ 2726650 w 6758506"/>
              <a:gd name="connsiteY195" fmla="*/ 6142986 h 6596467"/>
              <a:gd name="connsiteX196" fmla="*/ 2709767 w 6758506"/>
              <a:gd name="connsiteY196" fmla="*/ 6003661 h 6596467"/>
              <a:gd name="connsiteX197" fmla="*/ 2811067 w 6758506"/>
              <a:gd name="connsiteY197" fmla="*/ 5822114 h 6596467"/>
              <a:gd name="connsiteX198" fmla="*/ 2815287 w 6758506"/>
              <a:gd name="connsiteY198" fmla="*/ 5775673 h 6596467"/>
              <a:gd name="connsiteX199" fmla="*/ 2751976 w 6758506"/>
              <a:gd name="connsiteY199" fmla="*/ 5775673 h 6596467"/>
              <a:gd name="connsiteX200" fmla="*/ 2688664 w 6758506"/>
              <a:gd name="connsiteY200" fmla="*/ 5847448 h 6596467"/>
              <a:gd name="connsiteX201" fmla="*/ 2562038 w 6758506"/>
              <a:gd name="connsiteY201" fmla="*/ 5999438 h 6596467"/>
              <a:gd name="connsiteX202" fmla="*/ 2549375 w 6758506"/>
              <a:gd name="connsiteY202" fmla="*/ 6012104 h 6596467"/>
              <a:gd name="connsiteX203" fmla="*/ 2448076 w 6758506"/>
              <a:gd name="connsiteY203" fmla="*/ 6096544 h 6596467"/>
              <a:gd name="connsiteX204" fmla="*/ 2076644 w 6758506"/>
              <a:gd name="connsiteY204" fmla="*/ 6573628 h 6596467"/>
              <a:gd name="connsiteX205" fmla="*/ 2030215 w 6758506"/>
              <a:gd name="connsiteY205" fmla="*/ 6590516 h 6596467"/>
              <a:gd name="connsiteX206" fmla="*/ 2017552 w 6758506"/>
              <a:gd name="connsiteY206" fmla="*/ 6548297 h 6596467"/>
              <a:gd name="connsiteX207" fmla="*/ 2038658 w 6758506"/>
              <a:gd name="connsiteY207" fmla="*/ 6430081 h 6596467"/>
              <a:gd name="connsiteX208" fmla="*/ 2085085 w 6758506"/>
              <a:gd name="connsiteY208" fmla="*/ 6307644 h 6596467"/>
              <a:gd name="connsiteX209" fmla="*/ 2144177 w 6758506"/>
              <a:gd name="connsiteY209" fmla="*/ 6193650 h 6596467"/>
              <a:gd name="connsiteX210" fmla="*/ 2093528 w 6758506"/>
              <a:gd name="connsiteY210" fmla="*/ 6113432 h 6596467"/>
              <a:gd name="connsiteX211" fmla="*/ 2063981 w 6758506"/>
              <a:gd name="connsiteY211" fmla="*/ 6096544 h 6596467"/>
              <a:gd name="connsiteX212" fmla="*/ 2089307 w 6758506"/>
              <a:gd name="connsiteY212" fmla="*/ 6079656 h 6596467"/>
              <a:gd name="connsiteX213" fmla="*/ 2131514 w 6758506"/>
              <a:gd name="connsiteY213" fmla="*/ 6003661 h 6596467"/>
              <a:gd name="connsiteX214" fmla="*/ 2068201 w 6758506"/>
              <a:gd name="connsiteY214" fmla="*/ 5982550 h 6596467"/>
              <a:gd name="connsiteX215" fmla="*/ 1975345 w 6758506"/>
              <a:gd name="connsiteY215" fmla="*/ 6050102 h 6596467"/>
              <a:gd name="connsiteX216" fmla="*/ 1950019 w 6758506"/>
              <a:gd name="connsiteY216" fmla="*/ 6075433 h 6596467"/>
              <a:gd name="connsiteX217" fmla="*/ 1937358 w 6758506"/>
              <a:gd name="connsiteY217" fmla="*/ 6050102 h 6596467"/>
              <a:gd name="connsiteX218" fmla="*/ 1903592 w 6758506"/>
              <a:gd name="connsiteY218" fmla="*/ 6033214 h 6596467"/>
              <a:gd name="connsiteX219" fmla="*/ 1730537 w 6758506"/>
              <a:gd name="connsiteY219" fmla="*/ 6151431 h 6596467"/>
              <a:gd name="connsiteX220" fmla="*/ 1591250 w 6758506"/>
              <a:gd name="connsiteY220" fmla="*/ 6278090 h 6596467"/>
              <a:gd name="connsiteX221" fmla="*/ 1565924 w 6758506"/>
              <a:gd name="connsiteY221" fmla="*/ 6282311 h 6596467"/>
              <a:gd name="connsiteX222" fmla="*/ 1561704 w 6758506"/>
              <a:gd name="connsiteY222" fmla="*/ 6261202 h 6596467"/>
              <a:gd name="connsiteX223" fmla="*/ 1591250 w 6758506"/>
              <a:gd name="connsiteY223" fmla="*/ 6037437 h 6596467"/>
              <a:gd name="connsiteX224" fmla="*/ 1633457 w 6758506"/>
              <a:gd name="connsiteY224" fmla="*/ 5885444 h 6596467"/>
              <a:gd name="connsiteX225" fmla="*/ 1519497 w 6758506"/>
              <a:gd name="connsiteY225" fmla="*/ 5927666 h 6596467"/>
              <a:gd name="connsiteX226" fmla="*/ 1473068 w 6758506"/>
              <a:gd name="connsiteY226" fmla="*/ 5919220 h 6596467"/>
              <a:gd name="connsiteX227" fmla="*/ 1473068 w 6758506"/>
              <a:gd name="connsiteY227" fmla="*/ 5830560 h 6596467"/>
              <a:gd name="connsiteX228" fmla="*/ 1489951 w 6758506"/>
              <a:gd name="connsiteY228" fmla="*/ 5716566 h 6596467"/>
              <a:gd name="connsiteX229" fmla="*/ 1485728 w 6758506"/>
              <a:gd name="connsiteY229" fmla="*/ 5682789 h 6596467"/>
              <a:gd name="connsiteX230" fmla="*/ 1447742 w 6758506"/>
              <a:gd name="connsiteY230" fmla="*/ 5695455 h 6596467"/>
              <a:gd name="connsiteX231" fmla="*/ 1422418 w 6758506"/>
              <a:gd name="connsiteY231" fmla="*/ 5725008 h 6596467"/>
              <a:gd name="connsiteX232" fmla="*/ 1236702 w 6758506"/>
              <a:gd name="connsiteY232" fmla="*/ 5952996 h 6596467"/>
              <a:gd name="connsiteX233" fmla="*/ 1122740 w 6758506"/>
              <a:gd name="connsiteY233" fmla="*/ 5974107 h 6596467"/>
              <a:gd name="connsiteX234" fmla="*/ 1067867 w 6758506"/>
              <a:gd name="connsiteY234" fmla="*/ 5974107 h 6596467"/>
              <a:gd name="connsiteX235" fmla="*/ 1050984 w 6758506"/>
              <a:gd name="connsiteY235" fmla="*/ 5986773 h 6596467"/>
              <a:gd name="connsiteX236" fmla="*/ 966568 w 6758506"/>
              <a:gd name="connsiteY236" fmla="*/ 5965662 h 6596467"/>
              <a:gd name="connsiteX237" fmla="*/ 991894 w 6758506"/>
              <a:gd name="connsiteY237" fmla="*/ 5898112 h 6596467"/>
              <a:gd name="connsiteX238" fmla="*/ 1152284 w 6758506"/>
              <a:gd name="connsiteY238" fmla="*/ 5661679 h 6596467"/>
              <a:gd name="connsiteX239" fmla="*/ 1139623 w 6758506"/>
              <a:gd name="connsiteY239" fmla="*/ 5606794 h 6596467"/>
              <a:gd name="connsiteX240" fmla="*/ 1093193 w 6758506"/>
              <a:gd name="connsiteY240" fmla="*/ 5619460 h 6596467"/>
              <a:gd name="connsiteX241" fmla="*/ 1004557 w 6758506"/>
              <a:gd name="connsiteY241" fmla="*/ 5703900 h 6596467"/>
              <a:gd name="connsiteX242" fmla="*/ 953907 w 6758506"/>
              <a:gd name="connsiteY242" fmla="*/ 5703900 h 6596467"/>
              <a:gd name="connsiteX243" fmla="*/ 983451 w 6758506"/>
              <a:gd name="connsiteY243" fmla="*/ 5670124 h 6596467"/>
              <a:gd name="connsiteX244" fmla="*/ 1008777 w 6758506"/>
              <a:gd name="connsiteY244" fmla="*/ 5653236 h 6596467"/>
              <a:gd name="connsiteX245" fmla="*/ 987674 w 6758506"/>
              <a:gd name="connsiteY245" fmla="*/ 5568795 h 6596467"/>
              <a:gd name="connsiteX246" fmla="*/ 970790 w 6758506"/>
              <a:gd name="connsiteY246" fmla="*/ 5535019 h 6596467"/>
              <a:gd name="connsiteX247" fmla="*/ 1080530 w 6758506"/>
              <a:gd name="connsiteY247" fmla="*/ 5332365 h 6596467"/>
              <a:gd name="connsiteX248" fmla="*/ 1240922 w 6758506"/>
              <a:gd name="connsiteY248" fmla="*/ 5146598 h 6596467"/>
              <a:gd name="connsiteX249" fmla="*/ 1397092 w 6758506"/>
              <a:gd name="connsiteY249" fmla="*/ 4927055 h 6596467"/>
              <a:gd name="connsiteX250" fmla="*/ 1422418 w 6758506"/>
              <a:gd name="connsiteY250" fmla="*/ 4901722 h 6596467"/>
              <a:gd name="connsiteX251" fmla="*/ 1700990 w 6758506"/>
              <a:gd name="connsiteY251" fmla="*/ 4606184 h 6596467"/>
              <a:gd name="connsiteX252" fmla="*/ 1713653 w 6758506"/>
              <a:gd name="connsiteY252" fmla="*/ 4534412 h 6596467"/>
              <a:gd name="connsiteX253" fmla="*/ 1637680 w 6758506"/>
              <a:gd name="connsiteY253" fmla="*/ 4547077 h 6596467"/>
              <a:gd name="connsiteX254" fmla="*/ 1477288 w 6758506"/>
              <a:gd name="connsiteY254" fmla="*/ 4724401 h 6596467"/>
              <a:gd name="connsiteX255" fmla="*/ 1397092 w 6758506"/>
              <a:gd name="connsiteY255" fmla="*/ 4728621 h 6596467"/>
              <a:gd name="connsiteX256" fmla="*/ 1342222 w 6758506"/>
              <a:gd name="connsiteY256" fmla="*/ 4724401 h 6596467"/>
              <a:gd name="connsiteX257" fmla="*/ 962348 w 6758506"/>
              <a:gd name="connsiteY257" fmla="*/ 5053715 h 6596467"/>
              <a:gd name="connsiteX258" fmla="*/ 763969 w 6758506"/>
              <a:gd name="connsiteY258" fmla="*/ 5159264 h 6596467"/>
              <a:gd name="connsiteX259" fmla="*/ 717539 w 6758506"/>
              <a:gd name="connsiteY259" fmla="*/ 5184595 h 6596467"/>
              <a:gd name="connsiteX260" fmla="*/ 531824 w 6758506"/>
              <a:gd name="connsiteY260" fmla="*/ 5328142 h 6596467"/>
              <a:gd name="connsiteX261" fmla="*/ 400978 w 6758506"/>
              <a:gd name="connsiteY261" fmla="*/ 5416805 h 6596467"/>
              <a:gd name="connsiteX262" fmla="*/ 329225 w 6758506"/>
              <a:gd name="connsiteY262" fmla="*/ 5433693 h 6596467"/>
              <a:gd name="connsiteX263" fmla="*/ 308121 w 6758506"/>
              <a:gd name="connsiteY263" fmla="*/ 5370363 h 6596467"/>
              <a:gd name="connsiteX264" fmla="*/ 417861 w 6758506"/>
              <a:gd name="connsiteY264" fmla="*/ 5167709 h 6596467"/>
              <a:gd name="connsiteX265" fmla="*/ 219483 w 6758506"/>
              <a:gd name="connsiteY265" fmla="*/ 5273258 h 6596467"/>
              <a:gd name="connsiteX266" fmla="*/ 181496 w 6758506"/>
              <a:gd name="connsiteY266" fmla="*/ 5290146 h 6596467"/>
              <a:gd name="connsiteX267" fmla="*/ 177275 w 6758506"/>
              <a:gd name="connsiteY267" fmla="*/ 5256370 h 6596467"/>
              <a:gd name="connsiteX268" fmla="*/ 151949 w 6758506"/>
              <a:gd name="connsiteY268" fmla="*/ 5218371 h 6596467"/>
              <a:gd name="connsiteX269" fmla="*/ 118183 w 6758506"/>
              <a:gd name="connsiteY269" fmla="*/ 5247927 h 6596467"/>
              <a:gd name="connsiteX270" fmla="*/ 71756 w 6758506"/>
              <a:gd name="connsiteY270" fmla="*/ 5290146 h 6596467"/>
              <a:gd name="connsiteX271" fmla="*/ 0 w 6758506"/>
              <a:gd name="connsiteY271" fmla="*/ 5252147 h 6596467"/>
              <a:gd name="connsiteX272" fmla="*/ 59093 w 6758506"/>
              <a:gd name="connsiteY272" fmla="*/ 5222593 h 6596467"/>
              <a:gd name="connsiteX273" fmla="*/ 84416 w 6758506"/>
              <a:gd name="connsiteY273" fmla="*/ 5218371 h 6596467"/>
              <a:gd name="connsiteX274" fmla="*/ 42210 w 6758506"/>
              <a:gd name="connsiteY274" fmla="*/ 5197262 h 6596467"/>
              <a:gd name="connsiteX275" fmla="*/ 33767 w 6758506"/>
              <a:gd name="connsiteY275" fmla="*/ 5150821 h 6596467"/>
              <a:gd name="connsiteX276" fmla="*/ 46430 w 6758506"/>
              <a:gd name="connsiteY276" fmla="*/ 5125487 h 6596467"/>
              <a:gd name="connsiteX277" fmla="*/ 67533 w 6758506"/>
              <a:gd name="connsiteY277" fmla="*/ 4948164 h 6596467"/>
              <a:gd name="connsiteX278" fmla="*/ 109743 w 6758506"/>
              <a:gd name="connsiteY278" fmla="*/ 4766620 h 6596467"/>
              <a:gd name="connsiteX279" fmla="*/ 122406 w 6758506"/>
              <a:gd name="connsiteY279" fmla="*/ 4724401 h 6596467"/>
              <a:gd name="connsiteX280" fmla="*/ 151949 w 6758506"/>
              <a:gd name="connsiteY280" fmla="*/ 4601962 h 6596467"/>
              <a:gd name="connsiteX281" fmla="*/ 130846 w 6758506"/>
              <a:gd name="connsiteY281" fmla="*/ 4521744 h 6596467"/>
              <a:gd name="connsiteX282" fmla="*/ 135066 w 6758506"/>
              <a:gd name="connsiteY282" fmla="*/ 4458414 h 6596467"/>
              <a:gd name="connsiteX283" fmla="*/ 139289 w 6758506"/>
              <a:gd name="connsiteY283" fmla="*/ 4420418 h 6596467"/>
              <a:gd name="connsiteX284" fmla="*/ 130846 w 6758506"/>
              <a:gd name="connsiteY284" fmla="*/ 4407750 h 6596467"/>
              <a:gd name="connsiteX285" fmla="*/ 160392 w 6758506"/>
              <a:gd name="connsiteY285" fmla="*/ 4302201 h 6596467"/>
              <a:gd name="connsiteX286" fmla="*/ 156172 w 6758506"/>
              <a:gd name="connsiteY286" fmla="*/ 4251537 h 6596467"/>
              <a:gd name="connsiteX287" fmla="*/ 206822 w 6758506"/>
              <a:gd name="connsiteY287" fmla="*/ 4141765 h 6596467"/>
              <a:gd name="connsiteX288" fmla="*/ 337668 w 6758506"/>
              <a:gd name="connsiteY288" fmla="*/ 4031994 h 6596467"/>
              <a:gd name="connsiteX289" fmla="*/ 350328 w 6758506"/>
              <a:gd name="connsiteY289" fmla="*/ 4015106 h 6596467"/>
              <a:gd name="connsiteX290" fmla="*/ 493837 w 6758506"/>
              <a:gd name="connsiteY290" fmla="*/ 3778675 h 6596467"/>
              <a:gd name="connsiteX291" fmla="*/ 650006 w 6758506"/>
              <a:gd name="connsiteY291" fmla="*/ 3529579 h 6596467"/>
              <a:gd name="connsiteX292" fmla="*/ 873711 w 6758506"/>
              <a:gd name="connsiteY292" fmla="*/ 3238261 h 6596467"/>
              <a:gd name="connsiteX293" fmla="*/ 1063647 w 6758506"/>
              <a:gd name="connsiteY293" fmla="*/ 2896282 h 6596467"/>
              <a:gd name="connsiteX294" fmla="*/ 1059427 w 6758506"/>
              <a:gd name="connsiteY294" fmla="*/ 2803398 h 6596467"/>
              <a:gd name="connsiteX295" fmla="*/ 1059427 w 6758506"/>
              <a:gd name="connsiteY295" fmla="*/ 2765400 h 6596467"/>
              <a:gd name="connsiteX296" fmla="*/ 1287352 w 6758506"/>
              <a:gd name="connsiteY296" fmla="*/ 2402310 h 6596467"/>
              <a:gd name="connsiteX297" fmla="*/ 1422418 w 6758506"/>
              <a:gd name="connsiteY297" fmla="*/ 2110992 h 6596467"/>
              <a:gd name="connsiteX298" fmla="*/ 1439301 w 6758506"/>
              <a:gd name="connsiteY298" fmla="*/ 2068773 h 6596467"/>
              <a:gd name="connsiteX299" fmla="*/ 1321118 w 6758506"/>
              <a:gd name="connsiteY299" fmla="*/ 2110992 h 6596467"/>
              <a:gd name="connsiteX300" fmla="*/ 1278909 w 6758506"/>
              <a:gd name="connsiteY300" fmla="*/ 2136325 h 6596467"/>
              <a:gd name="connsiteX301" fmla="*/ 1126960 w 6758506"/>
              <a:gd name="connsiteY301" fmla="*/ 2153213 h 6596467"/>
              <a:gd name="connsiteX302" fmla="*/ 1114297 w 6758506"/>
              <a:gd name="connsiteY302" fmla="*/ 2157433 h 6596467"/>
              <a:gd name="connsiteX303" fmla="*/ 975011 w 6758506"/>
              <a:gd name="connsiteY303" fmla="*/ 2203875 h 6596467"/>
              <a:gd name="connsiteX304" fmla="*/ 493837 w 6758506"/>
              <a:gd name="connsiteY304" fmla="*/ 2334757 h 6596467"/>
              <a:gd name="connsiteX305" fmla="*/ 422084 w 6758506"/>
              <a:gd name="connsiteY305" fmla="*/ 2351645 h 6596467"/>
              <a:gd name="connsiteX306" fmla="*/ 371434 w 6758506"/>
              <a:gd name="connsiteY306" fmla="*/ 2334757 h 6596467"/>
              <a:gd name="connsiteX307" fmla="*/ 405201 w 6758506"/>
              <a:gd name="connsiteY307" fmla="*/ 2300981 h 6596467"/>
              <a:gd name="connsiteX308" fmla="*/ 721762 w 6758506"/>
              <a:gd name="connsiteY308" fmla="*/ 2174321 h 6596467"/>
              <a:gd name="connsiteX309" fmla="*/ 1181830 w 6758506"/>
              <a:gd name="connsiteY309" fmla="*/ 2030774 h 6596467"/>
              <a:gd name="connsiteX310" fmla="*/ 1219819 w 6758506"/>
              <a:gd name="connsiteY310" fmla="*/ 2022331 h 6596467"/>
              <a:gd name="connsiteX311" fmla="*/ 1232480 w 6758506"/>
              <a:gd name="connsiteY311" fmla="*/ 2001220 h 6596467"/>
              <a:gd name="connsiteX312" fmla="*/ 1211376 w 6758506"/>
              <a:gd name="connsiteY312" fmla="*/ 1988555 h 6596467"/>
              <a:gd name="connsiteX313" fmla="*/ 903258 w 6758506"/>
              <a:gd name="connsiteY313" fmla="*/ 2034997 h 6596467"/>
              <a:gd name="connsiteX314" fmla="*/ 877931 w 6758506"/>
              <a:gd name="connsiteY314" fmla="*/ 2030774 h 6596467"/>
              <a:gd name="connsiteX315" fmla="*/ 877931 w 6758506"/>
              <a:gd name="connsiteY315" fmla="*/ 2001220 h 6596467"/>
              <a:gd name="connsiteX316" fmla="*/ 970790 w 6758506"/>
              <a:gd name="connsiteY316" fmla="*/ 1937891 h 6596467"/>
              <a:gd name="connsiteX317" fmla="*/ 1034101 w 6758506"/>
              <a:gd name="connsiteY317" fmla="*/ 1878784 h 6596467"/>
              <a:gd name="connsiteX318" fmla="*/ 1097414 w 6758506"/>
              <a:gd name="connsiteY318" fmla="*/ 1832342 h 6596467"/>
              <a:gd name="connsiteX319" fmla="*/ 1283129 w 6758506"/>
              <a:gd name="connsiteY319" fmla="*/ 1790120 h 6596467"/>
              <a:gd name="connsiteX320" fmla="*/ 1608134 w 6758506"/>
              <a:gd name="connsiteY320" fmla="*/ 1714125 h 6596467"/>
              <a:gd name="connsiteX321" fmla="*/ 1409755 w 6758506"/>
              <a:gd name="connsiteY321" fmla="*/ 1684572 h 6596467"/>
              <a:gd name="connsiteX322" fmla="*/ 1228259 w 6758506"/>
              <a:gd name="connsiteY322" fmla="*/ 1735236 h 6596467"/>
              <a:gd name="connsiteX323" fmla="*/ 1181830 w 6758506"/>
              <a:gd name="connsiteY323" fmla="*/ 1726791 h 6596467"/>
              <a:gd name="connsiteX324" fmla="*/ 1359105 w 6758506"/>
              <a:gd name="connsiteY324" fmla="*/ 1659241 h 6596467"/>
              <a:gd name="connsiteX325" fmla="*/ 1283129 w 6758506"/>
              <a:gd name="connsiteY325" fmla="*/ 1646573 h 6596467"/>
              <a:gd name="connsiteX326" fmla="*/ 1232480 w 6758506"/>
              <a:gd name="connsiteY326" fmla="*/ 1667684 h 6596467"/>
              <a:gd name="connsiteX327" fmla="*/ 1194493 w 6758506"/>
              <a:gd name="connsiteY327" fmla="*/ 1663461 h 6596467"/>
              <a:gd name="connsiteX328" fmla="*/ 1207156 w 6758506"/>
              <a:gd name="connsiteY328" fmla="*/ 1629685 h 6596467"/>
              <a:gd name="connsiteX329" fmla="*/ 1240922 w 6758506"/>
              <a:gd name="connsiteY329" fmla="*/ 1591688 h 6596467"/>
              <a:gd name="connsiteX330" fmla="*/ 983451 w 6758506"/>
              <a:gd name="connsiteY330" fmla="*/ 1633907 h 6596467"/>
              <a:gd name="connsiteX331" fmla="*/ 738645 w 6758506"/>
              <a:gd name="connsiteY331" fmla="*/ 1633907 h 6596467"/>
              <a:gd name="connsiteX332" fmla="*/ 1316896 w 6758506"/>
              <a:gd name="connsiteY332" fmla="*/ 1494583 h 6596467"/>
              <a:gd name="connsiteX333" fmla="*/ 1274689 w 6758506"/>
              <a:gd name="connsiteY333" fmla="*/ 1473472 h 6596467"/>
              <a:gd name="connsiteX334" fmla="*/ 1321118 w 6758506"/>
              <a:gd name="connsiteY334" fmla="*/ 1448141 h 6596467"/>
              <a:gd name="connsiteX335" fmla="*/ 1574367 w 6758506"/>
              <a:gd name="connsiteY335" fmla="*/ 1376366 h 6596467"/>
              <a:gd name="connsiteX336" fmla="*/ 1785406 w 6758506"/>
              <a:gd name="connsiteY336" fmla="*/ 1367923 h 6596467"/>
              <a:gd name="connsiteX337" fmla="*/ 1924695 w 6758506"/>
              <a:gd name="connsiteY337" fmla="*/ 1342592 h 6596467"/>
              <a:gd name="connsiteX338" fmla="*/ 2055541 w 6758506"/>
              <a:gd name="connsiteY338" fmla="*/ 1300371 h 6596467"/>
              <a:gd name="connsiteX339" fmla="*/ 2089307 w 6758506"/>
              <a:gd name="connsiteY339" fmla="*/ 1266595 h 6596467"/>
              <a:gd name="connsiteX340" fmla="*/ 2030215 w 6758506"/>
              <a:gd name="connsiteY340" fmla="*/ 1199045 h 6596467"/>
              <a:gd name="connsiteX341" fmla="*/ 1975345 w 6758506"/>
              <a:gd name="connsiteY341" fmla="*/ 1203265 h 6596467"/>
              <a:gd name="connsiteX342" fmla="*/ 1840279 w 6758506"/>
              <a:gd name="connsiteY342" fmla="*/ 1156823 h 6596467"/>
              <a:gd name="connsiteX343" fmla="*/ 1709433 w 6758506"/>
              <a:gd name="connsiteY343" fmla="*/ 1173711 h 6596467"/>
              <a:gd name="connsiteX344" fmla="*/ 1726316 w 6758506"/>
              <a:gd name="connsiteY344" fmla="*/ 1148380 h 6596467"/>
              <a:gd name="connsiteX345" fmla="*/ 1966902 w 6758506"/>
              <a:gd name="connsiteY345" fmla="*/ 1068163 h 6596467"/>
              <a:gd name="connsiteX346" fmla="*/ 2034435 w 6758506"/>
              <a:gd name="connsiteY346" fmla="*/ 1097716 h 6596467"/>
              <a:gd name="connsiteX347" fmla="*/ 2106190 w 6758506"/>
              <a:gd name="connsiteY347" fmla="*/ 1135715 h 6596467"/>
              <a:gd name="connsiteX348" fmla="*/ 2148397 w 6758506"/>
              <a:gd name="connsiteY348" fmla="*/ 1127270 h 6596467"/>
              <a:gd name="connsiteX349" fmla="*/ 2194827 w 6758506"/>
              <a:gd name="connsiteY349" fmla="*/ 1148380 h 6596467"/>
              <a:gd name="connsiteX350" fmla="*/ 2177944 w 6758506"/>
              <a:gd name="connsiteY350" fmla="*/ 1190599 h 6596467"/>
              <a:gd name="connsiteX351" fmla="*/ 2156840 w 6758506"/>
              <a:gd name="connsiteY351" fmla="*/ 1220153 h 6596467"/>
              <a:gd name="connsiteX352" fmla="*/ 2177944 w 6758506"/>
              <a:gd name="connsiteY352" fmla="*/ 1237041 h 6596467"/>
              <a:gd name="connsiteX353" fmla="*/ 2199047 w 6758506"/>
              <a:gd name="connsiteY353" fmla="*/ 1211710 h 6596467"/>
              <a:gd name="connsiteX354" fmla="*/ 2224373 w 6758506"/>
              <a:gd name="connsiteY354" fmla="*/ 1177934 h 6596467"/>
              <a:gd name="connsiteX355" fmla="*/ 2308789 w 6758506"/>
              <a:gd name="connsiteY355" fmla="*/ 1169489 h 6596467"/>
              <a:gd name="connsiteX356" fmla="*/ 2397426 w 6758506"/>
              <a:gd name="connsiteY356" fmla="*/ 1156823 h 6596467"/>
              <a:gd name="connsiteX357" fmla="*/ 2397426 w 6758506"/>
              <a:gd name="connsiteY357" fmla="*/ 1152603 h 6596467"/>
              <a:gd name="connsiteX358" fmla="*/ 2646454 w 6758506"/>
              <a:gd name="connsiteY358" fmla="*/ 852840 h 6596467"/>
              <a:gd name="connsiteX359" fmla="*/ 2768860 w 6758506"/>
              <a:gd name="connsiteY359" fmla="*/ 755737 h 6596467"/>
              <a:gd name="connsiteX360" fmla="*/ 2794183 w 6758506"/>
              <a:gd name="connsiteY360" fmla="*/ 721960 h 6596467"/>
              <a:gd name="connsiteX361" fmla="*/ 2887042 w 6758506"/>
              <a:gd name="connsiteY361" fmla="*/ 574190 h 6596467"/>
              <a:gd name="connsiteX362" fmla="*/ 3060095 w 6758506"/>
              <a:gd name="connsiteY362" fmla="*/ 527749 h 6596467"/>
              <a:gd name="connsiteX363" fmla="*/ 3110745 w 6758506"/>
              <a:gd name="connsiteY363" fmla="*/ 599521 h 6596467"/>
              <a:gd name="connsiteX364" fmla="*/ 3064315 w 6758506"/>
              <a:gd name="connsiteY364" fmla="*/ 835952 h 6596467"/>
              <a:gd name="connsiteX365" fmla="*/ 3060095 w 6758506"/>
              <a:gd name="connsiteY365" fmla="*/ 873951 h 6596467"/>
              <a:gd name="connsiteX366" fmla="*/ 3106525 w 6758506"/>
              <a:gd name="connsiteY366" fmla="*/ 865508 h 6596467"/>
              <a:gd name="connsiteX367" fmla="*/ 3190941 w 6758506"/>
              <a:gd name="connsiteY367" fmla="*/ 755737 h 6596467"/>
              <a:gd name="connsiteX368" fmla="*/ 3515943 w 6758506"/>
              <a:gd name="connsiteY368" fmla="*/ 350425 h 6596467"/>
              <a:gd name="connsiteX369" fmla="*/ 3583476 w 6758506"/>
              <a:gd name="connsiteY369" fmla="*/ 295538 h 6596467"/>
              <a:gd name="connsiteX370" fmla="*/ 3629905 w 6758506"/>
              <a:gd name="connsiteY370" fmla="*/ 295538 h 6596467"/>
              <a:gd name="connsiteX371" fmla="*/ 3659452 w 6758506"/>
              <a:gd name="connsiteY371" fmla="*/ 295538 h 6596467"/>
              <a:gd name="connsiteX372" fmla="*/ 3748088 w 6758506"/>
              <a:gd name="connsiteY372" fmla="*/ 333537 h 6596467"/>
              <a:gd name="connsiteX373" fmla="*/ 3756531 w 6758506"/>
              <a:gd name="connsiteY373" fmla="*/ 346202 h 6596467"/>
              <a:gd name="connsiteX374" fmla="*/ 3781854 w 6758506"/>
              <a:gd name="connsiteY374" fmla="*/ 485530 h 6596467"/>
              <a:gd name="connsiteX375" fmla="*/ 3769194 w 6758506"/>
              <a:gd name="connsiteY375" fmla="*/ 510861 h 6596467"/>
              <a:gd name="connsiteX376" fmla="*/ 3828284 w 6758506"/>
              <a:gd name="connsiteY376" fmla="*/ 603744 h 6596467"/>
              <a:gd name="connsiteX377" fmla="*/ 3836727 w 6758506"/>
              <a:gd name="connsiteY377" fmla="*/ 599521 h 6596467"/>
              <a:gd name="connsiteX378" fmla="*/ 3946467 w 6758506"/>
              <a:gd name="connsiteY378" fmla="*/ 489750 h 6596467"/>
              <a:gd name="connsiteX379" fmla="*/ 4026663 w 6758506"/>
              <a:gd name="connsiteY379" fmla="*/ 413755 h 6596467"/>
              <a:gd name="connsiteX380" fmla="*/ 3988676 w 6758506"/>
              <a:gd name="connsiteY380" fmla="*/ 291318 h 6596467"/>
              <a:gd name="connsiteX381" fmla="*/ 4009779 w 6758506"/>
              <a:gd name="connsiteY381" fmla="*/ 274430 h 6596467"/>
              <a:gd name="connsiteX382" fmla="*/ 4014000 w 6758506"/>
              <a:gd name="connsiteY382" fmla="*/ 299761 h 6596467"/>
              <a:gd name="connsiteX383" fmla="*/ 4014000 w 6758506"/>
              <a:gd name="connsiteY383" fmla="*/ 341982 h 6596467"/>
              <a:gd name="connsiteX384" fmla="*/ 4039326 w 6758506"/>
              <a:gd name="connsiteY384" fmla="*/ 312429 h 6596467"/>
              <a:gd name="connsiteX385" fmla="*/ 4064649 w 6758506"/>
              <a:gd name="connsiteY385" fmla="*/ 173101 h 6596467"/>
              <a:gd name="connsiteX386" fmla="*/ 4161729 w 6758506"/>
              <a:gd name="connsiteY386" fmla="*/ 71775 h 6596467"/>
              <a:gd name="connsiteX387" fmla="*/ 4191275 w 6758506"/>
              <a:gd name="connsiteY387" fmla="*/ 50664 h 6596467"/>
              <a:gd name="connsiteX388" fmla="*/ 4271471 w 6758506"/>
              <a:gd name="connsiteY388" fmla="*/ 0 h 659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Lst>
            <a:rect l="l" t="t" r="r" b="b"/>
            <a:pathLst>
              <a:path w="6758506" h="6596467">
                <a:moveTo>
                  <a:pt x="4271471" y="0"/>
                </a:moveTo>
                <a:cubicBezTo>
                  <a:pt x="4292575" y="0"/>
                  <a:pt x="4355887" y="88663"/>
                  <a:pt x="4351667" y="113994"/>
                </a:cubicBezTo>
                <a:cubicBezTo>
                  <a:pt x="4326341" y="215323"/>
                  <a:pt x="4301017" y="316649"/>
                  <a:pt x="4275691" y="417977"/>
                </a:cubicBezTo>
                <a:cubicBezTo>
                  <a:pt x="4267251" y="443308"/>
                  <a:pt x="4250368" y="460196"/>
                  <a:pt x="4225042" y="451753"/>
                </a:cubicBezTo>
                <a:cubicBezTo>
                  <a:pt x="4195495" y="443308"/>
                  <a:pt x="4208158" y="417977"/>
                  <a:pt x="4212379" y="396867"/>
                </a:cubicBezTo>
                <a:cubicBezTo>
                  <a:pt x="4212379" y="379978"/>
                  <a:pt x="4225042" y="363090"/>
                  <a:pt x="4220821" y="337759"/>
                </a:cubicBezTo>
                <a:cubicBezTo>
                  <a:pt x="4153288" y="401089"/>
                  <a:pt x="4127962" y="472862"/>
                  <a:pt x="4106859" y="557302"/>
                </a:cubicBezTo>
                <a:cubicBezTo>
                  <a:pt x="4149066" y="540414"/>
                  <a:pt x="4153288" y="510861"/>
                  <a:pt x="4165949" y="481307"/>
                </a:cubicBezTo>
                <a:cubicBezTo>
                  <a:pt x="4170172" y="468641"/>
                  <a:pt x="4178612" y="460196"/>
                  <a:pt x="4195495" y="464419"/>
                </a:cubicBezTo>
                <a:cubicBezTo>
                  <a:pt x="4212379" y="468641"/>
                  <a:pt x="4225042" y="477084"/>
                  <a:pt x="4229262" y="493972"/>
                </a:cubicBezTo>
                <a:cubicBezTo>
                  <a:pt x="4233484" y="515083"/>
                  <a:pt x="4220821" y="515083"/>
                  <a:pt x="4208158" y="515083"/>
                </a:cubicBezTo>
                <a:cubicBezTo>
                  <a:pt x="4182832" y="523526"/>
                  <a:pt x="4182832" y="536191"/>
                  <a:pt x="4191275" y="553079"/>
                </a:cubicBezTo>
                <a:cubicBezTo>
                  <a:pt x="4216601" y="586856"/>
                  <a:pt x="4203938" y="616409"/>
                  <a:pt x="4195495" y="650185"/>
                </a:cubicBezTo>
                <a:cubicBezTo>
                  <a:pt x="4191275" y="671296"/>
                  <a:pt x="4182832" y="675519"/>
                  <a:pt x="4161729" y="667074"/>
                </a:cubicBezTo>
                <a:cubicBezTo>
                  <a:pt x="4140625" y="658631"/>
                  <a:pt x="4140625" y="688184"/>
                  <a:pt x="4140625" y="688184"/>
                </a:cubicBezTo>
                <a:cubicBezTo>
                  <a:pt x="4191275" y="709292"/>
                  <a:pt x="4170172" y="759957"/>
                  <a:pt x="4187055" y="789510"/>
                </a:cubicBezTo>
                <a:cubicBezTo>
                  <a:pt x="4191275" y="793733"/>
                  <a:pt x="4191275" y="793733"/>
                  <a:pt x="4195495" y="793733"/>
                </a:cubicBezTo>
                <a:cubicBezTo>
                  <a:pt x="4220821" y="781068"/>
                  <a:pt x="4195495" y="764179"/>
                  <a:pt x="4199718" y="747291"/>
                </a:cubicBezTo>
                <a:cubicBezTo>
                  <a:pt x="4199718" y="730403"/>
                  <a:pt x="4208158" y="721960"/>
                  <a:pt x="4220821" y="721960"/>
                </a:cubicBezTo>
                <a:cubicBezTo>
                  <a:pt x="4233484" y="721960"/>
                  <a:pt x="4237705" y="730403"/>
                  <a:pt x="4237705" y="743069"/>
                </a:cubicBezTo>
                <a:cubicBezTo>
                  <a:pt x="4246145" y="793733"/>
                  <a:pt x="4225042" y="840175"/>
                  <a:pt x="4220821" y="903504"/>
                </a:cubicBezTo>
                <a:cubicBezTo>
                  <a:pt x="4258808" y="857063"/>
                  <a:pt x="4288354" y="823286"/>
                  <a:pt x="4330561" y="810621"/>
                </a:cubicBezTo>
                <a:cubicBezTo>
                  <a:pt x="4339004" y="806398"/>
                  <a:pt x="4343224" y="793733"/>
                  <a:pt x="4339004" y="785290"/>
                </a:cubicBezTo>
                <a:cubicBezTo>
                  <a:pt x="4326341" y="734626"/>
                  <a:pt x="4364328" y="709292"/>
                  <a:pt x="4385434" y="675519"/>
                </a:cubicBezTo>
                <a:cubicBezTo>
                  <a:pt x="4423420" y="599521"/>
                  <a:pt x="4512057" y="595301"/>
                  <a:pt x="4562707" y="531971"/>
                </a:cubicBezTo>
                <a:cubicBezTo>
                  <a:pt x="4579589" y="506638"/>
                  <a:pt x="4609136" y="515083"/>
                  <a:pt x="4626019" y="548859"/>
                </a:cubicBezTo>
                <a:cubicBezTo>
                  <a:pt x="4651345" y="599521"/>
                  <a:pt x="4693552" y="641743"/>
                  <a:pt x="4672449" y="709292"/>
                </a:cubicBezTo>
                <a:cubicBezTo>
                  <a:pt x="4668229" y="734626"/>
                  <a:pt x="4693552" y="759957"/>
                  <a:pt x="4710435" y="781068"/>
                </a:cubicBezTo>
                <a:cubicBezTo>
                  <a:pt x="4739981" y="814844"/>
                  <a:pt x="4744202" y="844397"/>
                  <a:pt x="4718878" y="882396"/>
                </a:cubicBezTo>
                <a:cubicBezTo>
                  <a:pt x="4706215" y="907727"/>
                  <a:pt x="4685111" y="941503"/>
                  <a:pt x="4710435" y="962611"/>
                </a:cubicBezTo>
                <a:cubicBezTo>
                  <a:pt x="4744202" y="987945"/>
                  <a:pt x="4773748" y="966834"/>
                  <a:pt x="4799074" y="941503"/>
                </a:cubicBezTo>
                <a:cubicBezTo>
                  <a:pt x="4862385" y="886616"/>
                  <a:pt x="4925697" y="831732"/>
                  <a:pt x="4997451" y="793733"/>
                </a:cubicBezTo>
                <a:cubicBezTo>
                  <a:pt x="5022777" y="781068"/>
                  <a:pt x="5039660" y="781068"/>
                  <a:pt x="5048100" y="810621"/>
                </a:cubicBezTo>
                <a:cubicBezTo>
                  <a:pt x="5048100" y="823286"/>
                  <a:pt x="5052323" y="831732"/>
                  <a:pt x="5064983" y="835952"/>
                </a:cubicBezTo>
                <a:cubicBezTo>
                  <a:pt x="5124076" y="861285"/>
                  <a:pt x="5128296" y="924615"/>
                  <a:pt x="5073427" y="954169"/>
                </a:cubicBezTo>
                <a:cubicBezTo>
                  <a:pt x="5010113" y="987945"/>
                  <a:pt x="4959464" y="1042829"/>
                  <a:pt x="4887711" y="1063940"/>
                </a:cubicBezTo>
                <a:cubicBezTo>
                  <a:pt x="4870827" y="1068163"/>
                  <a:pt x="4862385" y="1080828"/>
                  <a:pt x="4862385" y="1101939"/>
                </a:cubicBezTo>
                <a:cubicBezTo>
                  <a:pt x="4858165" y="1139935"/>
                  <a:pt x="4824398" y="1152603"/>
                  <a:pt x="4790631" y="1131492"/>
                </a:cubicBezTo>
                <a:cubicBezTo>
                  <a:pt x="4777969" y="1127270"/>
                  <a:pt x="4765305" y="1118827"/>
                  <a:pt x="4756865" y="1131492"/>
                </a:cubicBezTo>
                <a:cubicBezTo>
                  <a:pt x="4744202" y="1144158"/>
                  <a:pt x="4752645" y="1152603"/>
                  <a:pt x="4761085" y="1161046"/>
                </a:cubicBezTo>
                <a:cubicBezTo>
                  <a:pt x="4782189" y="1177934"/>
                  <a:pt x="4777969" y="1190599"/>
                  <a:pt x="4756865" y="1199045"/>
                </a:cubicBezTo>
                <a:cubicBezTo>
                  <a:pt x="4710435" y="1224376"/>
                  <a:pt x="4756865" y="1224376"/>
                  <a:pt x="4765305" y="1237041"/>
                </a:cubicBezTo>
                <a:cubicBezTo>
                  <a:pt x="4739981" y="1258152"/>
                  <a:pt x="4710435" y="1270817"/>
                  <a:pt x="4697772" y="1304593"/>
                </a:cubicBezTo>
                <a:cubicBezTo>
                  <a:pt x="4693552" y="1321481"/>
                  <a:pt x="4668229" y="1342592"/>
                  <a:pt x="4693552" y="1359480"/>
                </a:cubicBezTo>
                <a:cubicBezTo>
                  <a:pt x="4714655" y="1376366"/>
                  <a:pt x="4748422" y="1393254"/>
                  <a:pt x="4773748" y="1372146"/>
                </a:cubicBezTo>
                <a:cubicBezTo>
                  <a:pt x="4803295" y="1342592"/>
                  <a:pt x="4853944" y="1329924"/>
                  <a:pt x="4866607" y="1308816"/>
                </a:cubicBezTo>
                <a:cubicBezTo>
                  <a:pt x="4896151" y="1245486"/>
                  <a:pt x="4959464" y="1228598"/>
                  <a:pt x="4997451" y="1177934"/>
                </a:cubicBezTo>
                <a:cubicBezTo>
                  <a:pt x="5043880" y="1114604"/>
                  <a:pt x="5124076" y="1089273"/>
                  <a:pt x="5170505" y="1025944"/>
                </a:cubicBezTo>
                <a:cubicBezTo>
                  <a:pt x="5178946" y="1017498"/>
                  <a:pt x="5195829" y="1017498"/>
                  <a:pt x="5208493" y="1017498"/>
                </a:cubicBezTo>
                <a:cubicBezTo>
                  <a:pt x="5229595" y="1013276"/>
                  <a:pt x="5259142" y="1017498"/>
                  <a:pt x="5242259" y="979500"/>
                </a:cubicBezTo>
                <a:cubicBezTo>
                  <a:pt x="5238039" y="966834"/>
                  <a:pt x="5250701" y="958391"/>
                  <a:pt x="5259142" y="954169"/>
                </a:cubicBezTo>
                <a:cubicBezTo>
                  <a:pt x="5343558" y="933058"/>
                  <a:pt x="5377325" y="852840"/>
                  <a:pt x="5440637" y="810621"/>
                </a:cubicBezTo>
                <a:cubicBezTo>
                  <a:pt x="5529274" y="747291"/>
                  <a:pt x="5584147" y="637520"/>
                  <a:pt x="5693886" y="595301"/>
                </a:cubicBezTo>
                <a:cubicBezTo>
                  <a:pt x="5710769" y="591078"/>
                  <a:pt x="5723433" y="578413"/>
                  <a:pt x="5740315" y="565745"/>
                </a:cubicBezTo>
                <a:cubicBezTo>
                  <a:pt x="5757199" y="582633"/>
                  <a:pt x="5757199" y="603744"/>
                  <a:pt x="5778303" y="620632"/>
                </a:cubicBezTo>
                <a:cubicBezTo>
                  <a:pt x="5816291" y="645963"/>
                  <a:pt x="5824732" y="709292"/>
                  <a:pt x="5795185" y="751514"/>
                </a:cubicBezTo>
                <a:cubicBezTo>
                  <a:pt x="5769862" y="781068"/>
                  <a:pt x="5731873" y="802178"/>
                  <a:pt x="5731873" y="848620"/>
                </a:cubicBezTo>
                <a:cubicBezTo>
                  <a:pt x="5731873" y="865508"/>
                  <a:pt x="5710769" y="865508"/>
                  <a:pt x="5698107" y="869728"/>
                </a:cubicBezTo>
                <a:cubicBezTo>
                  <a:pt x="5660119" y="873951"/>
                  <a:pt x="5634796" y="899282"/>
                  <a:pt x="5609470" y="924615"/>
                </a:cubicBezTo>
                <a:cubicBezTo>
                  <a:pt x="5588367" y="945726"/>
                  <a:pt x="5579923" y="958391"/>
                  <a:pt x="5605249" y="979500"/>
                </a:cubicBezTo>
                <a:cubicBezTo>
                  <a:pt x="5613690" y="987945"/>
                  <a:pt x="5617913" y="1000610"/>
                  <a:pt x="5609470" y="1009055"/>
                </a:cubicBezTo>
                <a:cubicBezTo>
                  <a:pt x="5596807" y="1025944"/>
                  <a:pt x="5584147" y="1013276"/>
                  <a:pt x="5575703" y="1004833"/>
                </a:cubicBezTo>
                <a:cubicBezTo>
                  <a:pt x="5541937" y="979500"/>
                  <a:pt x="5525053" y="996388"/>
                  <a:pt x="5512391" y="1025944"/>
                </a:cubicBezTo>
                <a:cubicBezTo>
                  <a:pt x="5474404" y="1101939"/>
                  <a:pt x="5432195" y="1173711"/>
                  <a:pt x="5373105" y="1232818"/>
                </a:cubicBezTo>
                <a:cubicBezTo>
                  <a:pt x="5347779" y="1262374"/>
                  <a:pt x="5373105" y="1313036"/>
                  <a:pt x="5322455" y="1329924"/>
                </a:cubicBezTo>
                <a:cubicBezTo>
                  <a:pt x="5318235" y="1329924"/>
                  <a:pt x="5326675" y="1346812"/>
                  <a:pt x="5330895" y="1351035"/>
                </a:cubicBezTo>
                <a:cubicBezTo>
                  <a:pt x="5347779" y="1367923"/>
                  <a:pt x="5364661" y="1367923"/>
                  <a:pt x="5381545" y="1359480"/>
                </a:cubicBezTo>
                <a:cubicBezTo>
                  <a:pt x="5394208" y="1355258"/>
                  <a:pt x="5415311" y="1346812"/>
                  <a:pt x="5402651" y="1329924"/>
                </a:cubicBezTo>
                <a:cubicBezTo>
                  <a:pt x="5389987" y="1300371"/>
                  <a:pt x="5411091" y="1291928"/>
                  <a:pt x="5427975" y="1275040"/>
                </a:cubicBezTo>
                <a:cubicBezTo>
                  <a:pt x="5487067" y="1228598"/>
                  <a:pt x="5558820" y="1199045"/>
                  <a:pt x="5601029" y="1131492"/>
                </a:cubicBezTo>
                <a:cubicBezTo>
                  <a:pt x="5613690" y="1110382"/>
                  <a:pt x="5630573" y="1118827"/>
                  <a:pt x="5647457" y="1123047"/>
                </a:cubicBezTo>
                <a:cubicBezTo>
                  <a:pt x="5681223" y="1139935"/>
                  <a:pt x="5702329" y="1127270"/>
                  <a:pt x="5723433" y="1097716"/>
                </a:cubicBezTo>
                <a:cubicBezTo>
                  <a:pt x="5757199" y="1051275"/>
                  <a:pt x="5786745" y="1051275"/>
                  <a:pt x="5820511" y="1101939"/>
                </a:cubicBezTo>
                <a:cubicBezTo>
                  <a:pt x="5837395" y="1123047"/>
                  <a:pt x="5841615" y="1106159"/>
                  <a:pt x="5850058" y="1101939"/>
                </a:cubicBezTo>
                <a:cubicBezTo>
                  <a:pt x="5892265" y="1068163"/>
                  <a:pt x="5934474" y="1034386"/>
                  <a:pt x="5972461" y="996388"/>
                </a:cubicBezTo>
                <a:cubicBezTo>
                  <a:pt x="6052657" y="920392"/>
                  <a:pt x="6145513" y="857063"/>
                  <a:pt x="6213047" y="768402"/>
                </a:cubicBezTo>
                <a:cubicBezTo>
                  <a:pt x="6255256" y="705072"/>
                  <a:pt x="6327009" y="667074"/>
                  <a:pt x="6390322" y="620632"/>
                </a:cubicBezTo>
                <a:cubicBezTo>
                  <a:pt x="6411425" y="603744"/>
                  <a:pt x="6419868" y="595301"/>
                  <a:pt x="6424089" y="569968"/>
                </a:cubicBezTo>
                <a:cubicBezTo>
                  <a:pt x="6432531" y="544637"/>
                  <a:pt x="6432531" y="493972"/>
                  <a:pt x="6487401" y="527749"/>
                </a:cubicBezTo>
                <a:cubicBezTo>
                  <a:pt x="6500064" y="536191"/>
                  <a:pt x="6516947" y="523526"/>
                  <a:pt x="6512725" y="510861"/>
                </a:cubicBezTo>
                <a:cubicBezTo>
                  <a:pt x="6491621" y="451753"/>
                  <a:pt x="6542271" y="439086"/>
                  <a:pt x="6567597" y="409532"/>
                </a:cubicBezTo>
                <a:cubicBezTo>
                  <a:pt x="6588701" y="388424"/>
                  <a:pt x="6609804" y="371536"/>
                  <a:pt x="6630910" y="354648"/>
                </a:cubicBezTo>
                <a:cubicBezTo>
                  <a:pt x="6673117" y="329314"/>
                  <a:pt x="6690000" y="337759"/>
                  <a:pt x="6694221" y="384201"/>
                </a:cubicBezTo>
                <a:cubicBezTo>
                  <a:pt x="6698443" y="396867"/>
                  <a:pt x="6694221" y="405312"/>
                  <a:pt x="6706883" y="413755"/>
                </a:cubicBezTo>
                <a:cubicBezTo>
                  <a:pt x="6753313" y="434865"/>
                  <a:pt x="6774417" y="477084"/>
                  <a:pt x="6744870" y="519303"/>
                </a:cubicBezTo>
                <a:cubicBezTo>
                  <a:pt x="6698443" y="595301"/>
                  <a:pt x="6652013" y="671296"/>
                  <a:pt x="6576037" y="721960"/>
                </a:cubicBezTo>
                <a:cubicBezTo>
                  <a:pt x="6554934" y="734626"/>
                  <a:pt x="6533831" y="747291"/>
                  <a:pt x="6525388" y="768402"/>
                </a:cubicBezTo>
                <a:cubicBezTo>
                  <a:pt x="6483181" y="865508"/>
                  <a:pt x="6411425" y="945726"/>
                  <a:pt x="6343893" y="1021721"/>
                </a:cubicBezTo>
                <a:cubicBezTo>
                  <a:pt x="6305905" y="1059717"/>
                  <a:pt x="6272139" y="1101939"/>
                  <a:pt x="6293243" y="1165269"/>
                </a:cubicBezTo>
                <a:cubicBezTo>
                  <a:pt x="6297463" y="1186377"/>
                  <a:pt x="6284802" y="1207488"/>
                  <a:pt x="6267919" y="1224376"/>
                </a:cubicBezTo>
                <a:cubicBezTo>
                  <a:pt x="6259476" y="1228598"/>
                  <a:pt x="6255256" y="1237041"/>
                  <a:pt x="6263697" y="1245486"/>
                </a:cubicBezTo>
                <a:cubicBezTo>
                  <a:pt x="6272139" y="1249707"/>
                  <a:pt x="6280579" y="1249707"/>
                  <a:pt x="6284802" y="1245486"/>
                </a:cubicBezTo>
                <a:cubicBezTo>
                  <a:pt x="6331229" y="1194822"/>
                  <a:pt x="6373439" y="1144158"/>
                  <a:pt x="6436751" y="1110382"/>
                </a:cubicBezTo>
                <a:cubicBezTo>
                  <a:pt x="6462075" y="1004833"/>
                  <a:pt x="6567597" y="958391"/>
                  <a:pt x="6618247" y="869728"/>
                </a:cubicBezTo>
                <a:cubicBezTo>
                  <a:pt x="6622467" y="865508"/>
                  <a:pt x="6622467" y="861285"/>
                  <a:pt x="6626687" y="857063"/>
                </a:cubicBezTo>
                <a:cubicBezTo>
                  <a:pt x="6647793" y="844397"/>
                  <a:pt x="6660454" y="806398"/>
                  <a:pt x="6694221" y="827509"/>
                </a:cubicBezTo>
                <a:cubicBezTo>
                  <a:pt x="6727987" y="848620"/>
                  <a:pt x="6706883" y="878173"/>
                  <a:pt x="6698443" y="903504"/>
                </a:cubicBezTo>
                <a:cubicBezTo>
                  <a:pt x="6690000" y="941503"/>
                  <a:pt x="6668897" y="975279"/>
                  <a:pt x="6639351" y="1000610"/>
                </a:cubicBezTo>
                <a:cubicBezTo>
                  <a:pt x="6580258" y="1068163"/>
                  <a:pt x="6546491" y="1152603"/>
                  <a:pt x="6491621" y="1220153"/>
                </a:cubicBezTo>
                <a:cubicBezTo>
                  <a:pt x="6474738" y="1241264"/>
                  <a:pt x="6500064" y="1270817"/>
                  <a:pt x="6487401" y="1300371"/>
                </a:cubicBezTo>
                <a:cubicBezTo>
                  <a:pt x="6478959" y="1329924"/>
                  <a:pt x="6478959" y="1359480"/>
                  <a:pt x="6525388" y="1367923"/>
                </a:cubicBezTo>
                <a:cubicBezTo>
                  <a:pt x="6550714" y="1372146"/>
                  <a:pt x="6542271" y="1401699"/>
                  <a:pt x="6533831" y="1422810"/>
                </a:cubicBezTo>
                <a:cubicBezTo>
                  <a:pt x="6525388" y="1439696"/>
                  <a:pt x="6512725" y="1448141"/>
                  <a:pt x="6495841" y="1435475"/>
                </a:cubicBezTo>
                <a:cubicBezTo>
                  <a:pt x="6487401" y="1427030"/>
                  <a:pt x="6474738" y="1414365"/>
                  <a:pt x="6457855" y="1431253"/>
                </a:cubicBezTo>
                <a:cubicBezTo>
                  <a:pt x="6462075" y="1431253"/>
                  <a:pt x="6466297" y="1439696"/>
                  <a:pt x="6466297" y="1439696"/>
                </a:cubicBezTo>
                <a:cubicBezTo>
                  <a:pt x="6529608" y="1490360"/>
                  <a:pt x="6525388" y="1524136"/>
                  <a:pt x="6457855" y="1557912"/>
                </a:cubicBezTo>
                <a:cubicBezTo>
                  <a:pt x="6436751" y="1570578"/>
                  <a:pt x="6398765" y="1562135"/>
                  <a:pt x="6394542" y="1587466"/>
                </a:cubicBezTo>
                <a:cubicBezTo>
                  <a:pt x="6386101" y="1638130"/>
                  <a:pt x="6360775" y="1688794"/>
                  <a:pt x="6369219" y="1739458"/>
                </a:cubicBezTo>
                <a:cubicBezTo>
                  <a:pt x="6373439" y="1760567"/>
                  <a:pt x="6381881" y="1777455"/>
                  <a:pt x="6364998" y="1794343"/>
                </a:cubicBezTo>
                <a:cubicBezTo>
                  <a:pt x="6339672" y="1823897"/>
                  <a:pt x="6369219" y="1832342"/>
                  <a:pt x="6386101" y="1836562"/>
                </a:cubicBezTo>
                <a:cubicBezTo>
                  <a:pt x="6415648" y="1845007"/>
                  <a:pt x="6457855" y="1790120"/>
                  <a:pt x="6449415" y="1760567"/>
                </a:cubicBezTo>
                <a:cubicBezTo>
                  <a:pt x="6440971" y="1739458"/>
                  <a:pt x="6440971" y="1726791"/>
                  <a:pt x="6457855" y="1709903"/>
                </a:cubicBezTo>
                <a:cubicBezTo>
                  <a:pt x="6474738" y="1693015"/>
                  <a:pt x="6512725" y="1671906"/>
                  <a:pt x="6462075" y="1650796"/>
                </a:cubicBezTo>
                <a:cubicBezTo>
                  <a:pt x="6453635" y="1646573"/>
                  <a:pt x="6457855" y="1638130"/>
                  <a:pt x="6462075" y="1629685"/>
                </a:cubicBezTo>
                <a:cubicBezTo>
                  <a:pt x="6495841" y="1608577"/>
                  <a:pt x="6516947" y="1650796"/>
                  <a:pt x="6550714" y="1646573"/>
                </a:cubicBezTo>
                <a:cubicBezTo>
                  <a:pt x="6567597" y="1646573"/>
                  <a:pt x="6554934" y="1667684"/>
                  <a:pt x="6550714" y="1684572"/>
                </a:cubicBezTo>
                <a:cubicBezTo>
                  <a:pt x="6542271" y="1718348"/>
                  <a:pt x="6508505" y="1747901"/>
                  <a:pt x="6529608" y="1785900"/>
                </a:cubicBezTo>
                <a:cubicBezTo>
                  <a:pt x="6533831" y="1790120"/>
                  <a:pt x="6529608" y="1798566"/>
                  <a:pt x="6525388" y="1802788"/>
                </a:cubicBezTo>
                <a:cubicBezTo>
                  <a:pt x="6453635" y="1849230"/>
                  <a:pt x="6478959" y="1946336"/>
                  <a:pt x="6428309" y="2001220"/>
                </a:cubicBezTo>
                <a:cubicBezTo>
                  <a:pt x="6415648" y="2013886"/>
                  <a:pt x="6411425" y="2030774"/>
                  <a:pt x="6398765" y="2043439"/>
                </a:cubicBezTo>
                <a:cubicBezTo>
                  <a:pt x="6356555" y="2077216"/>
                  <a:pt x="6335452" y="2119437"/>
                  <a:pt x="6314346" y="2165879"/>
                </a:cubicBezTo>
                <a:cubicBezTo>
                  <a:pt x="6310126" y="2178544"/>
                  <a:pt x="6301685" y="2186987"/>
                  <a:pt x="6297463" y="2199655"/>
                </a:cubicBezTo>
                <a:cubicBezTo>
                  <a:pt x="6297463" y="2229208"/>
                  <a:pt x="6208827" y="2216543"/>
                  <a:pt x="6263697" y="2275650"/>
                </a:cubicBezTo>
                <a:cubicBezTo>
                  <a:pt x="6284802" y="2300981"/>
                  <a:pt x="6280579" y="2338980"/>
                  <a:pt x="6314346" y="2368533"/>
                </a:cubicBezTo>
                <a:cubicBezTo>
                  <a:pt x="6352335" y="2402310"/>
                  <a:pt x="6360775" y="2452974"/>
                  <a:pt x="6331229" y="2499415"/>
                </a:cubicBezTo>
                <a:cubicBezTo>
                  <a:pt x="6251035" y="2626075"/>
                  <a:pt x="6175060" y="2756954"/>
                  <a:pt x="6073761" y="2870948"/>
                </a:cubicBezTo>
                <a:cubicBezTo>
                  <a:pt x="6039994" y="2908947"/>
                  <a:pt x="6002007" y="2946946"/>
                  <a:pt x="5972461" y="2989165"/>
                </a:cubicBezTo>
                <a:cubicBezTo>
                  <a:pt x="5951357" y="3022941"/>
                  <a:pt x="5904928" y="3039829"/>
                  <a:pt x="5871161" y="3060938"/>
                </a:cubicBezTo>
                <a:cubicBezTo>
                  <a:pt x="5854278" y="3069383"/>
                  <a:pt x="5841615" y="3082048"/>
                  <a:pt x="5837395" y="3103159"/>
                </a:cubicBezTo>
                <a:cubicBezTo>
                  <a:pt x="5807849" y="3179154"/>
                  <a:pt x="5769862" y="3246707"/>
                  <a:pt x="5719213" y="3322702"/>
                </a:cubicBezTo>
                <a:cubicBezTo>
                  <a:pt x="5752979" y="3326924"/>
                  <a:pt x="5782525" y="3335367"/>
                  <a:pt x="5812069" y="3339590"/>
                </a:cubicBezTo>
                <a:cubicBezTo>
                  <a:pt x="5828952" y="3343812"/>
                  <a:pt x="5845835" y="3339590"/>
                  <a:pt x="5850058" y="3326924"/>
                </a:cubicBezTo>
                <a:cubicBezTo>
                  <a:pt x="5866941" y="3259372"/>
                  <a:pt x="5959798" y="3229818"/>
                  <a:pt x="5947135" y="3145378"/>
                </a:cubicBezTo>
                <a:cubicBezTo>
                  <a:pt x="5989344" y="3124267"/>
                  <a:pt x="5964018" y="3031384"/>
                  <a:pt x="6052657" y="3044049"/>
                </a:cubicBezTo>
                <a:cubicBezTo>
                  <a:pt x="6077981" y="3048272"/>
                  <a:pt x="6082203" y="3006053"/>
                  <a:pt x="6103307" y="2989165"/>
                </a:cubicBezTo>
                <a:cubicBezTo>
                  <a:pt x="6187723" y="2921613"/>
                  <a:pt x="6229930" y="2828730"/>
                  <a:pt x="6246813" y="2723181"/>
                </a:cubicBezTo>
                <a:cubicBezTo>
                  <a:pt x="6255256" y="2689405"/>
                  <a:pt x="6272139" y="2672516"/>
                  <a:pt x="6305905" y="2672516"/>
                </a:cubicBezTo>
                <a:cubicBezTo>
                  <a:pt x="6331229" y="2723181"/>
                  <a:pt x="6318569" y="2769622"/>
                  <a:pt x="6289023" y="2820287"/>
                </a:cubicBezTo>
                <a:cubicBezTo>
                  <a:pt x="6251035" y="2879394"/>
                  <a:pt x="6242593" y="2955389"/>
                  <a:pt x="6221489" y="3022941"/>
                </a:cubicBezTo>
                <a:cubicBezTo>
                  <a:pt x="6208827" y="3073605"/>
                  <a:pt x="6187723" y="3111602"/>
                  <a:pt x="6141293" y="3141155"/>
                </a:cubicBezTo>
                <a:cubicBezTo>
                  <a:pt x="6082203" y="3179154"/>
                  <a:pt x="6061097" y="3255149"/>
                  <a:pt x="6006227" y="3301591"/>
                </a:cubicBezTo>
                <a:cubicBezTo>
                  <a:pt x="6002007" y="3310036"/>
                  <a:pt x="5997785" y="3322702"/>
                  <a:pt x="5989344" y="3322702"/>
                </a:cubicBezTo>
                <a:cubicBezTo>
                  <a:pt x="5926031" y="3326924"/>
                  <a:pt x="5926031" y="3386031"/>
                  <a:pt x="5904928" y="3424028"/>
                </a:cubicBezTo>
                <a:cubicBezTo>
                  <a:pt x="5879602" y="3466249"/>
                  <a:pt x="5841615" y="3495803"/>
                  <a:pt x="5803629" y="3525356"/>
                </a:cubicBezTo>
                <a:cubicBezTo>
                  <a:pt x="5795185" y="3529579"/>
                  <a:pt x="5795185" y="3538022"/>
                  <a:pt x="5799409" y="3546467"/>
                </a:cubicBezTo>
                <a:cubicBezTo>
                  <a:pt x="5799409" y="3576020"/>
                  <a:pt x="5769862" y="3580243"/>
                  <a:pt x="5765642" y="3567575"/>
                </a:cubicBezTo>
                <a:cubicBezTo>
                  <a:pt x="5744536" y="3529579"/>
                  <a:pt x="5727653" y="3554910"/>
                  <a:pt x="5710769" y="3567575"/>
                </a:cubicBezTo>
                <a:cubicBezTo>
                  <a:pt x="5681223" y="3592909"/>
                  <a:pt x="5664340" y="3635128"/>
                  <a:pt x="5622133" y="3647793"/>
                </a:cubicBezTo>
                <a:cubicBezTo>
                  <a:pt x="5609470" y="3652016"/>
                  <a:pt x="5605249" y="3668904"/>
                  <a:pt x="5609470" y="3681569"/>
                </a:cubicBezTo>
                <a:cubicBezTo>
                  <a:pt x="5622133" y="3715345"/>
                  <a:pt x="5601029" y="3728011"/>
                  <a:pt x="5571483" y="3740679"/>
                </a:cubicBezTo>
                <a:cubicBezTo>
                  <a:pt x="5554600" y="3753344"/>
                  <a:pt x="5508171" y="3732233"/>
                  <a:pt x="5516613" y="3787120"/>
                </a:cubicBezTo>
                <a:cubicBezTo>
                  <a:pt x="5520833" y="3808229"/>
                  <a:pt x="5478624" y="3833562"/>
                  <a:pt x="5516613" y="3863116"/>
                </a:cubicBezTo>
                <a:cubicBezTo>
                  <a:pt x="5529274" y="3871558"/>
                  <a:pt x="5512391" y="3888446"/>
                  <a:pt x="5503951" y="3896892"/>
                </a:cubicBezTo>
                <a:cubicBezTo>
                  <a:pt x="5478624" y="3918000"/>
                  <a:pt x="5444857" y="3926445"/>
                  <a:pt x="5436417" y="3968664"/>
                </a:cubicBezTo>
                <a:cubicBezTo>
                  <a:pt x="5432195" y="3985552"/>
                  <a:pt x="5415311" y="3977110"/>
                  <a:pt x="5402651" y="3968664"/>
                </a:cubicBezTo>
                <a:cubicBezTo>
                  <a:pt x="5373105" y="3947554"/>
                  <a:pt x="5339338" y="3926445"/>
                  <a:pt x="5309791" y="3905335"/>
                </a:cubicBezTo>
                <a:cubicBezTo>
                  <a:pt x="5292909" y="3892669"/>
                  <a:pt x="5276025" y="3880004"/>
                  <a:pt x="5259142" y="3888446"/>
                </a:cubicBezTo>
                <a:cubicBezTo>
                  <a:pt x="5238039" y="3896892"/>
                  <a:pt x="5242259" y="3913780"/>
                  <a:pt x="5242259" y="3930668"/>
                </a:cubicBezTo>
                <a:cubicBezTo>
                  <a:pt x="5246479" y="3960221"/>
                  <a:pt x="5233819" y="3968664"/>
                  <a:pt x="5208493" y="3981330"/>
                </a:cubicBezTo>
                <a:cubicBezTo>
                  <a:pt x="5128296" y="4019329"/>
                  <a:pt x="5064983" y="4082658"/>
                  <a:pt x="5026997" y="4162876"/>
                </a:cubicBezTo>
                <a:cubicBezTo>
                  <a:pt x="5010113" y="4196652"/>
                  <a:pt x="4984790" y="4221983"/>
                  <a:pt x="4955243" y="4243094"/>
                </a:cubicBezTo>
                <a:cubicBezTo>
                  <a:pt x="4917257" y="4272648"/>
                  <a:pt x="4883491" y="4314867"/>
                  <a:pt x="4845501" y="4331755"/>
                </a:cubicBezTo>
                <a:cubicBezTo>
                  <a:pt x="4782189" y="4357088"/>
                  <a:pt x="4752645" y="4416195"/>
                  <a:pt x="4701995" y="4449971"/>
                </a:cubicBezTo>
                <a:cubicBezTo>
                  <a:pt x="4676669" y="4466859"/>
                  <a:pt x="4659785" y="4487968"/>
                  <a:pt x="4642903" y="4513301"/>
                </a:cubicBezTo>
                <a:cubicBezTo>
                  <a:pt x="4579589" y="4606184"/>
                  <a:pt x="4499396" y="4682179"/>
                  <a:pt x="4398094" y="4737066"/>
                </a:cubicBezTo>
                <a:cubicBezTo>
                  <a:pt x="4389654" y="4741286"/>
                  <a:pt x="4376991" y="4745509"/>
                  <a:pt x="4385434" y="4758175"/>
                </a:cubicBezTo>
                <a:cubicBezTo>
                  <a:pt x="4410757" y="4796173"/>
                  <a:pt x="4381211" y="4817284"/>
                  <a:pt x="4360108" y="4838392"/>
                </a:cubicBezTo>
                <a:cubicBezTo>
                  <a:pt x="4309458" y="4884834"/>
                  <a:pt x="4292575" y="4952386"/>
                  <a:pt x="4246145" y="5007273"/>
                </a:cubicBezTo>
                <a:cubicBezTo>
                  <a:pt x="4275691" y="5087491"/>
                  <a:pt x="4220821" y="5074823"/>
                  <a:pt x="4174392" y="5074823"/>
                </a:cubicBezTo>
                <a:cubicBezTo>
                  <a:pt x="4161729" y="5074823"/>
                  <a:pt x="4144845" y="5083268"/>
                  <a:pt x="4149066" y="5104379"/>
                </a:cubicBezTo>
                <a:cubicBezTo>
                  <a:pt x="4153288" y="5167709"/>
                  <a:pt x="4119522" y="5197262"/>
                  <a:pt x="4051989" y="5188817"/>
                </a:cubicBezTo>
                <a:cubicBezTo>
                  <a:pt x="4043546" y="5188817"/>
                  <a:pt x="4035106" y="5188817"/>
                  <a:pt x="4026663" y="5197262"/>
                </a:cubicBezTo>
                <a:cubicBezTo>
                  <a:pt x="4022443" y="5201483"/>
                  <a:pt x="4022443" y="5209928"/>
                  <a:pt x="4026663" y="5218371"/>
                </a:cubicBezTo>
                <a:cubicBezTo>
                  <a:pt x="4039326" y="5239481"/>
                  <a:pt x="4115299" y="5252147"/>
                  <a:pt x="4039326" y="5290146"/>
                </a:cubicBezTo>
                <a:cubicBezTo>
                  <a:pt x="4064649" y="5349253"/>
                  <a:pt x="4005559" y="5383029"/>
                  <a:pt x="4001339" y="5437916"/>
                </a:cubicBezTo>
                <a:cubicBezTo>
                  <a:pt x="3997116" y="5463247"/>
                  <a:pt x="3984456" y="5484357"/>
                  <a:pt x="3946467" y="5497023"/>
                </a:cubicBezTo>
                <a:cubicBezTo>
                  <a:pt x="3916923" y="5505466"/>
                  <a:pt x="3891597" y="5543465"/>
                  <a:pt x="3866271" y="5573018"/>
                </a:cubicBezTo>
                <a:cubicBezTo>
                  <a:pt x="3849387" y="5585684"/>
                  <a:pt x="3836727" y="5598349"/>
                  <a:pt x="3815621" y="5602572"/>
                </a:cubicBezTo>
                <a:cubicBezTo>
                  <a:pt x="3794518" y="5606794"/>
                  <a:pt x="3743868" y="5602572"/>
                  <a:pt x="3786077" y="5653236"/>
                </a:cubicBezTo>
                <a:cubicBezTo>
                  <a:pt x="3752311" y="5653236"/>
                  <a:pt x="3798738" y="5729231"/>
                  <a:pt x="3735427" y="5699678"/>
                </a:cubicBezTo>
                <a:cubicBezTo>
                  <a:pt x="3735427" y="5699678"/>
                  <a:pt x="3731205" y="5699678"/>
                  <a:pt x="3731205" y="5703900"/>
                </a:cubicBezTo>
                <a:cubicBezTo>
                  <a:pt x="3688998" y="5767230"/>
                  <a:pt x="3583476" y="5741897"/>
                  <a:pt x="3553932" y="5830560"/>
                </a:cubicBezTo>
                <a:cubicBezTo>
                  <a:pt x="3545489" y="5864336"/>
                  <a:pt x="3520165" y="5893889"/>
                  <a:pt x="3528606" y="5931886"/>
                </a:cubicBezTo>
                <a:cubicBezTo>
                  <a:pt x="3532826" y="5957219"/>
                  <a:pt x="3520165" y="5974107"/>
                  <a:pt x="3507502" y="5990995"/>
                </a:cubicBezTo>
                <a:cubicBezTo>
                  <a:pt x="3461073" y="6041660"/>
                  <a:pt x="3418866" y="6100767"/>
                  <a:pt x="3363994" y="6138763"/>
                </a:cubicBezTo>
                <a:cubicBezTo>
                  <a:pt x="3330227" y="6159874"/>
                  <a:pt x="3317566" y="6193650"/>
                  <a:pt x="3300681" y="6223203"/>
                </a:cubicBezTo>
                <a:cubicBezTo>
                  <a:pt x="3283798" y="6261202"/>
                  <a:pt x="3254254" y="6286533"/>
                  <a:pt x="3212044" y="6290756"/>
                </a:cubicBezTo>
                <a:cubicBezTo>
                  <a:pt x="3127628" y="6299199"/>
                  <a:pt x="3068538" y="6345640"/>
                  <a:pt x="3026329" y="6417415"/>
                </a:cubicBezTo>
                <a:cubicBezTo>
                  <a:pt x="2992562" y="6480745"/>
                  <a:pt x="2937692" y="6489188"/>
                  <a:pt x="2878600" y="6489188"/>
                </a:cubicBezTo>
                <a:cubicBezTo>
                  <a:pt x="2844833" y="6489188"/>
                  <a:pt x="2798404" y="6434303"/>
                  <a:pt x="2802626" y="6408970"/>
                </a:cubicBezTo>
                <a:cubicBezTo>
                  <a:pt x="2806846" y="6358308"/>
                  <a:pt x="2806846" y="6358308"/>
                  <a:pt x="2756197" y="6362528"/>
                </a:cubicBezTo>
                <a:cubicBezTo>
                  <a:pt x="2751976" y="6341420"/>
                  <a:pt x="2768860" y="6337197"/>
                  <a:pt x="2781520" y="6328752"/>
                </a:cubicBezTo>
                <a:cubicBezTo>
                  <a:pt x="2785743" y="6324532"/>
                  <a:pt x="2802626" y="6316087"/>
                  <a:pt x="2794183" y="6307644"/>
                </a:cubicBezTo>
                <a:cubicBezTo>
                  <a:pt x="2747754" y="6265422"/>
                  <a:pt x="2798404" y="6214761"/>
                  <a:pt x="2789963" y="6168319"/>
                </a:cubicBezTo>
                <a:cubicBezTo>
                  <a:pt x="2789963" y="6159874"/>
                  <a:pt x="2785743" y="6147208"/>
                  <a:pt x="2785743" y="6138763"/>
                </a:cubicBezTo>
                <a:cubicBezTo>
                  <a:pt x="2764637" y="6134543"/>
                  <a:pt x="2726650" y="6164096"/>
                  <a:pt x="2726650" y="6142986"/>
                </a:cubicBezTo>
                <a:cubicBezTo>
                  <a:pt x="2722430" y="6096544"/>
                  <a:pt x="2671780" y="6054325"/>
                  <a:pt x="2709767" y="6003661"/>
                </a:cubicBezTo>
                <a:cubicBezTo>
                  <a:pt x="2751976" y="5948774"/>
                  <a:pt x="2789963" y="5889667"/>
                  <a:pt x="2811067" y="5822114"/>
                </a:cubicBezTo>
                <a:cubicBezTo>
                  <a:pt x="2815287" y="5805226"/>
                  <a:pt x="2832170" y="5792561"/>
                  <a:pt x="2815287" y="5775673"/>
                </a:cubicBezTo>
                <a:cubicBezTo>
                  <a:pt x="2798404" y="5763007"/>
                  <a:pt x="2773080" y="5763007"/>
                  <a:pt x="2751976" y="5775673"/>
                </a:cubicBezTo>
                <a:cubicBezTo>
                  <a:pt x="2726650" y="5796783"/>
                  <a:pt x="2705547" y="5817894"/>
                  <a:pt x="2688664" y="5847448"/>
                </a:cubicBezTo>
                <a:cubicBezTo>
                  <a:pt x="2659117" y="5906555"/>
                  <a:pt x="2612688" y="5952996"/>
                  <a:pt x="2562038" y="5999438"/>
                </a:cubicBezTo>
                <a:cubicBezTo>
                  <a:pt x="2557818" y="6003661"/>
                  <a:pt x="2553598" y="6016326"/>
                  <a:pt x="2549375" y="6012104"/>
                </a:cubicBezTo>
                <a:cubicBezTo>
                  <a:pt x="2486065" y="6007883"/>
                  <a:pt x="2473402" y="6062768"/>
                  <a:pt x="2448076" y="6096544"/>
                </a:cubicBezTo>
                <a:cubicBezTo>
                  <a:pt x="2329893" y="6261202"/>
                  <a:pt x="2177944" y="6400527"/>
                  <a:pt x="2076644" y="6573628"/>
                </a:cubicBezTo>
                <a:cubicBezTo>
                  <a:pt x="2063981" y="6594739"/>
                  <a:pt x="2051318" y="6603182"/>
                  <a:pt x="2030215" y="6590516"/>
                </a:cubicBezTo>
                <a:cubicBezTo>
                  <a:pt x="2013331" y="6577851"/>
                  <a:pt x="2009111" y="6565185"/>
                  <a:pt x="2017552" y="6548297"/>
                </a:cubicBezTo>
                <a:cubicBezTo>
                  <a:pt x="2038658" y="6510298"/>
                  <a:pt x="2038658" y="6468079"/>
                  <a:pt x="2038658" y="6430081"/>
                </a:cubicBezTo>
                <a:cubicBezTo>
                  <a:pt x="2038658" y="6379416"/>
                  <a:pt x="2055541" y="6341420"/>
                  <a:pt x="2085085" y="6307644"/>
                </a:cubicBezTo>
                <a:cubicBezTo>
                  <a:pt x="2110411" y="6273868"/>
                  <a:pt x="2127294" y="6231649"/>
                  <a:pt x="2144177" y="6193650"/>
                </a:cubicBezTo>
                <a:cubicBezTo>
                  <a:pt x="2165281" y="6138763"/>
                  <a:pt x="2135737" y="6126098"/>
                  <a:pt x="2093528" y="6113432"/>
                </a:cubicBezTo>
                <a:cubicBezTo>
                  <a:pt x="2080864" y="6113432"/>
                  <a:pt x="2063981" y="6113432"/>
                  <a:pt x="2063981" y="6096544"/>
                </a:cubicBezTo>
                <a:cubicBezTo>
                  <a:pt x="2063981" y="6079656"/>
                  <a:pt x="2080864" y="6083879"/>
                  <a:pt x="2089307" y="6079656"/>
                </a:cubicBezTo>
                <a:cubicBezTo>
                  <a:pt x="2118854" y="6062768"/>
                  <a:pt x="2131514" y="6028992"/>
                  <a:pt x="2131514" y="6003661"/>
                </a:cubicBezTo>
                <a:cubicBezTo>
                  <a:pt x="2127294" y="5969885"/>
                  <a:pt x="2089307" y="5978327"/>
                  <a:pt x="2068201" y="5982550"/>
                </a:cubicBezTo>
                <a:cubicBezTo>
                  <a:pt x="2025995" y="5990995"/>
                  <a:pt x="1992228" y="6007883"/>
                  <a:pt x="1975345" y="6050102"/>
                </a:cubicBezTo>
                <a:cubicBezTo>
                  <a:pt x="1971125" y="6058545"/>
                  <a:pt x="1966902" y="6075433"/>
                  <a:pt x="1950019" y="6075433"/>
                </a:cubicBezTo>
                <a:cubicBezTo>
                  <a:pt x="1937358" y="6075433"/>
                  <a:pt x="1937358" y="6058545"/>
                  <a:pt x="1937358" y="6050102"/>
                </a:cubicBezTo>
                <a:cubicBezTo>
                  <a:pt x="1933135" y="6028992"/>
                  <a:pt x="1920475" y="6028992"/>
                  <a:pt x="1903592" y="6033214"/>
                </a:cubicBezTo>
                <a:cubicBezTo>
                  <a:pt x="1836059" y="6058545"/>
                  <a:pt x="1772746" y="6083879"/>
                  <a:pt x="1730537" y="6151431"/>
                </a:cubicBezTo>
                <a:cubicBezTo>
                  <a:pt x="1696770" y="6202093"/>
                  <a:pt x="1637680" y="6235869"/>
                  <a:pt x="1591250" y="6278090"/>
                </a:cubicBezTo>
                <a:cubicBezTo>
                  <a:pt x="1587030" y="6286533"/>
                  <a:pt x="1574367" y="6286533"/>
                  <a:pt x="1565924" y="6282311"/>
                </a:cubicBezTo>
                <a:cubicBezTo>
                  <a:pt x="1561704" y="6278090"/>
                  <a:pt x="1561704" y="6265422"/>
                  <a:pt x="1561704" y="6261202"/>
                </a:cubicBezTo>
                <a:cubicBezTo>
                  <a:pt x="1587030" y="6189427"/>
                  <a:pt x="1574367" y="6109209"/>
                  <a:pt x="1591250" y="6037437"/>
                </a:cubicBezTo>
                <a:cubicBezTo>
                  <a:pt x="1599691" y="5986773"/>
                  <a:pt x="1612354" y="5936108"/>
                  <a:pt x="1633457" y="5885444"/>
                </a:cubicBezTo>
                <a:cubicBezTo>
                  <a:pt x="1582808" y="5872779"/>
                  <a:pt x="1544821" y="5885444"/>
                  <a:pt x="1519497" y="5927666"/>
                </a:cubicBezTo>
                <a:cubicBezTo>
                  <a:pt x="1498391" y="5961442"/>
                  <a:pt x="1485728" y="5948774"/>
                  <a:pt x="1473068" y="5919220"/>
                </a:cubicBezTo>
                <a:cubicBezTo>
                  <a:pt x="1456184" y="5889667"/>
                  <a:pt x="1473068" y="5860113"/>
                  <a:pt x="1473068" y="5830560"/>
                </a:cubicBezTo>
                <a:cubicBezTo>
                  <a:pt x="1477288" y="5792561"/>
                  <a:pt x="1485728" y="5754564"/>
                  <a:pt x="1489951" y="5716566"/>
                </a:cubicBezTo>
                <a:cubicBezTo>
                  <a:pt x="1489951" y="5703900"/>
                  <a:pt x="1498391" y="5687012"/>
                  <a:pt x="1485728" y="5682789"/>
                </a:cubicBezTo>
                <a:cubicBezTo>
                  <a:pt x="1468845" y="5674347"/>
                  <a:pt x="1456184" y="5687012"/>
                  <a:pt x="1447742" y="5695455"/>
                </a:cubicBezTo>
                <a:cubicBezTo>
                  <a:pt x="1439301" y="5703900"/>
                  <a:pt x="1430858" y="5716566"/>
                  <a:pt x="1422418" y="5725008"/>
                </a:cubicBezTo>
                <a:cubicBezTo>
                  <a:pt x="1363325" y="5801006"/>
                  <a:pt x="1300013" y="5881224"/>
                  <a:pt x="1236702" y="5952996"/>
                </a:cubicBezTo>
                <a:cubicBezTo>
                  <a:pt x="1207156" y="5982550"/>
                  <a:pt x="1169167" y="6003661"/>
                  <a:pt x="1122740" y="5974107"/>
                </a:cubicBezTo>
                <a:cubicBezTo>
                  <a:pt x="1105856" y="5961442"/>
                  <a:pt x="1084751" y="5965662"/>
                  <a:pt x="1067867" y="5974107"/>
                </a:cubicBezTo>
                <a:cubicBezTo>
                  <a:pt x="1063647" y="5978327"/>
                  <a:pt x="1055207" y="5982550"/>
                  <a:pt x="1050984" y="5986773"/>
                </a:cubicBezTo>
                <a:cubicBezTo>
                  <a:pt x="1021440" y="5986773"/>
                  <a:pt x="983451" y="5990995"/>
                  <a:pt x="966568" y="5965662"/>
                </a:cubicBezTo>
                <a:cubicBezTo>
                  <a:pt x="949685" y="5940331"/>
                  <a:pt x="970790" y="5914998"/>
                  <a:pt x="991894" y="5898112"/>
                </a:cubicBezTo>
                <a:cubicBezTo>
                  <a:pt x="1059427" y="5830560"/>
                  <a:pt x="1114297" y="5754564"/>
                  <a:pt x="1152284" y="5661679"/>
                </a:cubicBezTo>
                <a:cubicBezTo>
                  <a:pt x="1164947" y="5636348"/>
                  <a:pt x="1156506" y="5623682"/>
                  <a:pt x="1139623" y="5606794"/>
                </a:cubicBezTo>
                <a:cubicBezTo>
                  <a:pt x="1118517" y="5585684"/>
                  <a:pt x="1105856" y="5606794"/>
                  <a:pt x="1093193" y="5619460"/>
                </a:cubicBezTo>
                <a:cubicBezTo>
                  <a:pt x="1063647" y="5649013"/>
                  <a:pt x="1034101" y="5678567"/>
                  <a:pt x="1004557" y="5703900"/>
                </a:cubicBezTo>
                <a:cubicBezTo>
                  <a:pt x="987674" y="5716566"/>
                  <a:pt x="966568" y="5725008"/>
                  <a:pt x="953907" y="5703900"/>
                </a:cubicBezTo>
                <a:cubicBezTo>
                  <a:pt x="941244" y="5682789"/>
                  <a:pt x="970790" y="5682789"/>
                  <a:pt x="983451" y="5670124"/>
                </a:cubicBezTo>
                <a:cubicBezTo>
                  <a:pt x="991894" y="5665901"/>
                  <a:pt x="1000334" y="5657459"/>
                  <a:pt x="1008777" y="5653236"/>
                </a:cubicBezTo>
                <a:cubicBezTo>
                  <a:pt x="1067867" y="5598349"/>
                  <a:pt x="1067867" y="5594129"/>
                  <a:pt x="987674" y="5568795"/>
                </a:cubicBezTo>
                <a:cubicBezTo>
                  <a:pt x="966568" y="5560353"/>
                  <a:pt x="970790" y="5551907"/>
                  <a:pt x="970790" y="5535019"/>
                </a:cubicBezTo>
                <a:cubicBezTo>
                  <a:pt x="983451" y="5454802"/>
                  <a:pt x="1004557" y="5383029"/>
                  <a:pt x="1080530" y="5332365"/>
                </a:cubicBezTo>
                <a:cubicBezTo>
                  <a:pt x="1148063" y="5281700"/>
                  <a:pt x="1198713" y="5218371"/>
                  <a:pt x="1240922" y="5146598"/>
                </a:cubicBezTo>
                <a:cubicBezTo>
                  <a:pt x="1287352" y="5070603"/>
                  <a:pt x="1363325" y="5015716"/>
                  <a:pt x="1397092" y="4927055"/>
                </a:cubicBezTo>
                <a:cubicBezTo>
                  <a:pt x="1401312" y="4914390"/>
                  <a:pt x="1413975" y="4905945"/>
                  <a:pt x="1422418" y="4901722"/>
                </a:cubicBezTo>
                <a:cubicBezTo>
                  <a:pt x="1536380" y="4821504"/>
                  <a:pt x="1620797" y="4715956"/>
                  <a:pt x="1700990" y="4606184"/>
                </a:cubicBezTo>
                <a:cubicBezTo>
                  <a:pt x="1717873" y="4585074"/>
                  <a:pt x="1738979" y="4559743"/>
                  <a:pt x="1713653" y="4534412"/>
                </a:cubicBezTo>
                <a:cubicBezTo>
                  <a:pt x="1688330" y="4504856"/>
                  <a:pt x="1663004" y="4525966"/>
                  <a:pt x="1637680" y="4547077"/>
                </a:cubicBezTo>
                <a:cubicBezTo>
                  <a:pt x="1578587" y="4597741"/>
                  <a:pt x="1506834" y="4635738"/>
                  <a:pt x="1477288" y="4724401"/>
                </a:cubicBezTo>
                <a:cubicBezTo>
                  <a:pt x="1464625" y="4766620"/>
                  <a:pt x="1426638" y="4770842"/>
                  <a:pt x="1397092" y="4728621"/>
                </a:cubicBezTo>
                <a:cubicBezTo>
                  <a:pt x="1375988" y="4707513"/>
                  <a:pt x="1363325" y="4707513"/>
                  <a:pt x="1342222" y="4724401"/>
                </a:cubicBezTo>
                <a:cubicBezTo>
                  <a:pt x="1211376" y="4829950"/>
                  <a:pt x="1076310" y="4931278"/>
                  <a:pt x="962348" y="5053715"/>
                </a:cubicBezTo>
                <a:cubicBezTo>
                  <a:pt x="907478" y="5112822"/>
                  <a:pt x="852605" y="5163486"/>
                  <a:pt x="763969" y="5159264"/>
                </a:cubicBezTo>
                <a:cubicBezTo>
                  <a:pt x="747086" y="5159264"/>
                  <a:pt x="730202" y="5167709"/>
                  <a:pt x="717539" y="5184595"/>
                </a:cubicBezTo>
                <a:cubicBezTo>
                  <a:pt x="671112" y="5252147"/>
                  <a:pt x="599357" y="5285923"/>
                  <a:pt x="531824" y="5328142"/>
                </a:cubicBezTo>
                <a:cubicBezTo>
                  <a:pt x="485394" y="5357698"/>
                  <a:pt x="443187" y="5387252"/>
                  <a:pt x="400978" y="5416805"/>
                </a:cubicBezTo>
                <a:cubicBezTo>
                  <a:pt x="379874" y="5429471"/>
                  <a:pt x="354551" y="5442136"/>
                  <a:pt x="329225" y="5433693"/>
                </a:cubicBezTo>
                <a:cubicBezTo>
                  <a:pt x="303901" y="5421028"/>
                  <a:pt x="278575" y="5408360"/>
                  <a:pt x="308121" y="5370363"/>
                </a:cubicBezTo>
                <a:cubicBezTo>
                  <a:pt x="358771" y="5315477"/>
                  <a:pt x="375654" y="5243704"/>
                  <a:pt x="417861" y="5167709"/>
                </a:cubicBezTo>
                <a:cubicBezTo>
                  <a:pt x="337668" y="5197262"/>
                  <a:pt x="265912" y="5214151"/>
                  <a:pt x="219483" y="5273258"/>
                </a:cubicBezTo>
                <a:cubicBezTo>
                  <a:pt x="211042" y="5285923"/>
                  <a:pt x="198379" y="5294368"/>
                  <a:pt x="181496" y="5290146"/>
                </a:cubicBezTo>
                <a:cubicBezTo>
                  <a:pt x="164612" y="5281700"/>
                  <a:pt x="173055" y="5269035"/>
                  <a:pt x="177275" y="5256370"/>
                </a:cubicBezTo>
                <a:cubicBezTo>
                  <a:pt x="181496" y="5235259"/>
                  <a:pt x="168833" y="5222593"/>
                  <a:pt x="151949" y="5218371"/>
                </a:cubicBezTo>
                <a:cubicBezTo>
                  <a:pt x="126626" y="5209928"/>
                  <a:pt x="118183" y="5231039"/>
                  <a:pt x="118183" y="5247927"/>
                </a:cubicBezTo>
                <a:cubicBezTo>
                  <a:pt x="118183" y="5281700"/>
                  <a:pt x="97079" y="5290146"/>
                  <a:pt x="71756" y="5290146"/>
                </a:cubicBezTo>
                <a:cubicBezTo>
                  <a:pt x="37989" y="5294368"/>
                  <a:pt x="4223" y="5281700"/>
                  <a:pt x="0" y="5252147"/>
                </a:cubicBezTo>
                <a:cubicBezTo>
                  <a:pt x="0" y="5222593"/>
                  <a:pt x="33767" y="5226816"/>
                  <a:pt x="59093" y="5222593"/>
                </a:cubicBezTo>
                <a:cubicBezTo>
                  <a:pt x="67533" y="5222593"/>
                  <a:pt x="71756" y="5218371"/>
                  <a:pt x="84416" y="5218371"/>
                </a:cubicBezTo>
                <a:cubicBezTo>
                  <a:pt x="75976" y="5193040"/>
                  <a:pt x="54873" y="5205705"/>
                  <a:pt x="42210" y="5197262"/>
                </a:cubicBezTo>
                <a:cubicBezTo>
                  <a:pt x="21106" y="5184595"/>
                  <a:pt x="0" y="5171929"/>
                  <a:pt x="33767" y="5150821"/>
                </a:cubicBezTo>
                <a:cubicBezTo>
                  <a:pt x="46430" y="5142376"/>
                  <a:pt x="50650" y="5142376"/>
                  <a:pt x="46430" y="5125487"/>
                </a:cubicBezTo>
                <a:cubicBezTo>
                  <a:pt x="37989" y="5062158"/>
                  <a:pt x="50650" y="5003051"/>
                  <a:pt x="67533" y="4948164"/>
                </a:cubicBezTo>
                <a:cubicBezTo>
                  <a:pt x="88639" y="4889057"/>
                  <a:pt x="109743" y="4829950"/>
                  <a:pt x="109743" y="4766620"/>
                </a:cubicBezTo>
                <a:cubicBezTo>
                  <a:pt x="109743" y="4753954"/>
                  <a:pt x="113963" y="4732844"/>
                  <a:pt x="122406" y="4724401"/>
                </a:cubicBezTo>
                <a:cubicBezTo>
                  <a:pt x="168833" y="4690625"/>
                  <a:pt x="156172" y="4639960"/>
                  <a:pt x="151949" y="4601962"/>
                </a:cubicBezTo>
                <a:cubicBezTo>
                  <a:pt x="151949" y="4580853"/>
                  <a:pt x="143509" y="4538632"/>
                  <a:pt x="130846" y="4521744"/>
                </a:cubicBezTo>
                <a:cubicBezTo>
                  <a:pt x="101300" y="4492190"/>
                  <a:pt x="118183" y="4479525"/>
                  <a:pt x="135066" y="4458414"/>
                </a:cubicBezTo>
                <a:cubicBezTo>
                  <a:pt x="147729" y="4445749"/>
                  <a:pt x="160392" y="4437306"/>
                  <a:pt x="139289" y="4420418"/>
                </a:cubicBezTo>
                <a:cubicBezTo>
                  <a:pt x="135066" y="4416195"/>
                  <a:pt x="135066" y="4411972"/>
                  <a:pt x="130846" y="4407750"/>
                </a:cubicBezTo>
                <a:cubicBezTo>
                  <a:pt x="181496" y="4382419"/>
                  <a:pt x="130846" y="4331755"/>
                  <a:pt x="160392" y="4302201"/>
                </a:cubicBezTo>
                <a:cubicBezTo>
                  <a:pt x="168833" y="4289536"/>
                  <a:pt x="160392" y="4268425"/>
                  <a:pt x="156172" y="4251537"/>
                </a:cubicBezTo>
                <a:cubicBezTo>
                  <a:pt x="143509" y="4200875"/>
                  <a:pt x="160392" y="4167099"/>
                  <a:pt x="206822" y="4141765"/>
                </a:cubicBezTo>
                <a:cubicBezTo>
                  <a:pt x="257471" y="4116434"/>
                  <a:pt x="303901" y="4082658"/>
                  <a:pt x="337668" y="4031994"/>
                </a:cubicBezTo>
                <a:cubicBezTo>
                  <a:pt x="341888" y="4027771"/>
                  <a:pt x="350328" y="4023551"/>
                  <a:pt x="350328" y="4015106"/>
                </a:cubicBezTo>
                <a:cubicBezTo>
                  <a:pt x="362991" y="3918000"/>
                  <a:pt x="455850" y="3863116"/>
                  <a:pt x="493837" y="3778675"/>
                </a:cubicBezTo>
                <a:cubicBezTo>
                  <a:pt x="536044" y="3690014"/>
                  <a:pt x="599357" y="3614019"/>
                  <a:pt x="650006" y="3529579"/>
                </a:cubicBezTo>
                <a:cubicBezTo>
                  <a:pt x="713319" y="3419807"/>
                  <a:pt x="797735" y="3335367"/>
                  <a:pt x="873711" y="3238261"/>
                </a:cubicBezTo>
                <a:cubicBezTo>
                  <a:pt x="953907" y="3132712"/>
                  <a:pt x="1004557" y="3010276"/>
                  <a:pt x="1063647" y="2896282"/>
                </a:cubicBezTo>
                <a:cubicBezTo>
                  <a:pt x="1080530" y="2866728"/>
                  <a:pt x="1101634" y="2828730"/>
                  <a:pt x="1059427" y="2803398"/>
                </a:cubicBezTo>
                <a:cubicBezTo>
                  <a:pt x="1046764" y="2790730"/>
                  <a:pt x="1055207" y="2778065"/>
                  <a:pt x="1059427" y="2765400"/>
                </a:cubicBezTo>
                <a:cubicBezTo>
                  <a:pt x="1110077" y="2630295"/>
                  <a:pt x="1194493" y="2516303"/>
                  <a:pt x="1287352" y="2402310"/>
                </a:cubicBezTo>
                <a:cubicBezTo>
                  <a:pt x="1359105" y="2317869"/>
                  <a:pt x="1418195" y="2224986"/>
                  <a:pt x="1422418" y="2110992"/>
                </a:cubicBezTo>
                <a:cubicBezTo>
                  <a:pt x="1422418" y="2094104"/>
                  <a:pt x="1439301" y="2085661"/>
                  <a:pt x="1439301" y="2068773"/>
                </a:cubicBezTo>
                <a:cubicBezTo>
                  <a:pt x="1388651" y="2056107"/>
                  <a:pt x="1350662" y="2068773"/>
                  <a:pt x="1321118" y="2110992"/>
                </a:cubicBezTo>
                <a:cubicBezTo>
                  <a:pt x="1308455" y="2127880"/>
                  <a:pt x="1300013" y="2140545"/>
                  <a:pt x="1278909" y="2136325"/>
                </a:cubicBezTo>
                <a:cubicBezTo>
                  <a:pt x="1228259" y="2123657"/>
                  <a:pt x="1177610" y="2153213"/>
                  <a:pt x="1126960" y="2153213"/>
                </a:cubicBezTo>
                <a:cubicBezTo>
                  <a:pt x="1122740" y="2153213"/>
                  <a:pt x="1118517" y="2153213"/>
                  <a:pt x="1114297" y="2157433"/>
                </a:cubicBezTo>
                <a:cubicBezTo>
                  <a:pt x="1088973" y="2229208"/>
                  <a:pt x="1021440" y="2191209"/>
                  <a:pt x="975011" y="2203875"/>
                </a:cubicBezTo>
                <a:cubicBezTo>
                  <a:pt x="814619" y="2250317"/>
                  <a:pt x="654229" y="2292538"/>
                  <a:pt x="493837" y="2334757"/>
                </a:cubicBezTo>
                <a:cubicBezTo>
                  <a:pt x="472734" y="2343202"/>
                  <a:pt x="447407" y="2347423"/>
                  <a:pt x="422084" y="2351645"/>
                </a:cubicBezTo>
                <a:cubicBezTo>
                  <a:pt x="405201" y="2355868"/>
                  <a:pt x="379874" y="2360088"/>
                  <a:pt x="371434" y="2334757"/>
                </a:cubicBezTo>
                <a:cubicBezTo>
                  <a:pt x="367211" y="2313646"/>
                  <a:pt x="392538" y="2305203"/>
                  <a:pt x="405201" y="2300981"/>
                </a:cubicBezTo>
                <a:cubicBezTo>
                  <a:pt x="510720" y="2258762"/>
                  <a:pt x="616240" y="2216543"/>
                  <a:pt x="721762" y="2174321"/>
                </a:cubicBezTo>
                <a:cubicBezTo>
                  <a:pt x="873711" y="2115214"/>
                  <a:pt x="1029881" y="2077216"/>
                  <a:pt x="1181830" y="2030774"/>
                </a:cubicBezTo>
                <a:cubicBezTo>
                  <a:pt x="1194493" y="2030774"/>
                  <a:pt x="1207156" y="2026551"/>
                  <a:pt x="1219819" y="2022331"/>
                </a:cubicBezTo>
                <a:cubicBezTo>
                  <a:pt x="1228259" y="2018108"/>
                  <a:pt x="1236702" y="2009666"/>
                  <a:pt x="1232480" y="2001220"/>
                </a:cubicBezTo>
                <a:cubicBezTo>
                  <a:pt x="1232480" y="1992778"/>
                  <a:pt x="1219819" y="1984332"/>
                  <a:pt x="1211376" y="1988555"/>
                </a:cubicBezTo>
                <a:cubicBezTo>
                  <a:pt x="1110077" y="2026551"/>
                  <a:pt x="1000334" y="1992778"/>
                  <a:pt x="903258" y="2034997"/>
                </a:cubicBezTo>
                <a:cubicBezTo>
                  <a:pt x="894815" y="2034997"/>
                  <a:pt x="886372" y="2039219"/>
                  <a:pt x="877931" y="2030774"/>
                </a:cubicBezTo>
                <a:cubicBezTo>
                  <a:pt x="869489" y="2018108"/>
                  <a:pt x="869489" y="2009666"/>
                  <a:pt x="877931" y="2001220"/>
                </a:cubicBezTo>
                <a:cubicBezTo>
                  <a:pt x="907478" y="1975890"/>
                  <a:pt x="932801" y="1946336"/>
                  <a:pt x="970790" y="1937891"/>
                </a:cubicBezTo>
                <a:cubicBezTo>
                  <a:pt x="1004557" y="1929448"/>
                  <a:pt x="1025660" y="1908337"/>
                  <a:pt x="1034101" y="1878784"/>
                </a:cubicBezTo>
                <a:cubicBezTo>
                  <a:pt x="1042544" y="1845007"/>
                  <a:pt x="1059427" y="1828119"/>
                  <a:pt x="1097414" y="1832342"/>
                </a:cubicBezTo>
                <a:cubicBezTo>
                  <a:pt x="1164947" y="1840785"/>
                  <a:pt x="1219819" y="1794343"/>
                  <a:pt x="1283129" y="1790120"/>
                </a:cubicBezTo>
                <a:cubicBezTo>
                  <a:pt x="1392872" y="1777455"/>
                  <a:pt x="1481508" y="1684572"/>
                  <a:pt x="1608134" y="1714125"/>
                </a:cubicBezTo>
                <a:cubicBezTo>
                  <a:pt x="1557484" y="1663461"/>
                  <a:pt x="1481508" y="1655018"/>
                  <a:pt x="1409755" y="1684572"/>
                </a:cubicBezTo>
                <a:cubicBezTo>
                  <a:pt x="1350662" y="1705682"/>
                  <a:pt x="1291572" y="1722571"/>
                  <a:pt x="1228259" y="1735236"/>
                </a:cubicBezTo>
                <a:cubicBezTo>
                  <a:pt x="1211376" y="1739458"/>
                  <a:pt x="1198713" y="1747901"/>
                  <a:pt x="1181830" y="1726791"/>
                </a:cubicBezTo>
                <a:cubicBezTo>
                  <a:pt x="1236702" y="1693015"/>
                  <a:pt x="1300013" y="1680349"/>
                  <a:pt x="1359105" y="1659241"/>
                </a:cubicBezTo>
                <a:cubicBezTo>
                  <a:pt x="1325339" y="1633907"/>
                  <a:pt x="1316896" y="1633907"/>
                  <a:pt x="1283129" y="1646573"/>
                </a:cubicBezTo>
                <a:cubicBezTo>
                  <a:pt x="1266246" y="1655018"/>
                  <a:pt x="1249363" y="1659241"/>
                  <a:pt x="1232480" y="1667684"/>
                </a:cubicBezTo>
                <a:cubicBezTo>
                  <a:pt x="1215596" y="1676129"/>
                  <a:pt x="1202936" y="1680349"/>
                  <a:pt x="1194493" y="1663461"/>
                </a:cubicBezTo>
                <a:cubicBezTo>
                  <a:pt x="1181830" y="1642353"/>
                  <a:pt x="1198713" y="1638130"/>
                  <a:pt x="1207156" y="1629685"/>
                </a:cubicBezTo>
                <a:cubicBezTo>
                  <a:pt x="1219819" y="1621242"/>
                  <a:pt x="1236702" y="1617019"/>
                  <a:pt x="1240922" y="1591688"/>
                </a:cubicBezTo>
                <a:cubicBezTo>
                  <a:pt x="1152284" y="1608577"/>
                  <a:pt x="1063647" y="1587466"/>
                  <a:pt x="983451" y="1633907"/>
                </a:cubicBezTo>
                <a:cubicBezTo>
                  <a:pt x="907478" y="1680349"/>
                  <a:pt x="831502" y="1676129"/>
                  <a:pt x="738645" y="1633907"/>
                </a:cubicBezTo>
                <a:cubicBezTo>
                  <a:pt x="932801" y="1562135"/>
                  <a:pt x="1110077" y="1473472"/>
                  <a:pt x="1316896" y="1494583"/>
                </a:cubicBezTo>
                <a:cubicBezTo>
                  <a:pt x="1308455" y="1469252"/>
                  <a:pt x="1274689" y="1498805"/>
                  <a:pt x="1274689" y="1473472"/>
                </a:cubicBezTo>
                <a:cubicBezTo>
                  <a:pt x="1274689" y="1448141"/>
                  <a:pt x="1304235" y="1448141"/>
                  <a:pt x="1321118" y="1448141"/>
                </a:cubicBezTo>
                <a:cubicBezTo>
                  <a:pt x="1409755" y="1443918"/>
                  <a:pt x="1489951" y="1401699"/>
                  <a:pt x="1574367" y="1376366"/>
                </a:cubicBezTo>
                <a:cubicBezTo>
                  <a:pt x="1641900" y="1355258"/>
                  <a:pt x="1713653" y="1355258"/>
                  <a:pt x="1785406" y="1367923"/>
                </a:cubicBezTo>
                <a:cubicBezTo>
                  <a:pt x="1836059" y="1380589"/>
                  <a:pt x="1882486" y="1376366"/>
                  <a:pt x="1924695" y="1342592"/>
                </a:cubicBezTo>
                <a:cubicBezTo>
                  <a:pt x="1958462" y="1313036"/>
                  <a:pt x="2009111" y="1308816"/>
                  <a:pt x="2055541" y="1300371"/>
                </a:cubicBezTo>
                <a:cubicBezTo>
                  <a:pt x="2072424" y="1296148"/>
                  <a:pt x="2110411" y="1304593"/>
                  <a:pt x="2089307" y="1266595"/>
                </a:cubicBezTo>
                <a:cubicBezTo>
                  <a:pt x="2076644" y="1241264"/>
                  <a:pt x="2089307" y="1186377"/>
                  <a:pt x="2030215" y="1199045"/>
                </a:cubicBezTo>
                <a:cubicBezTo>
                  <a:pt x="2013331" y="1207488"/>
                  <a:pt x="1996448" y="1207488"/>
                  <a:pt x="1975345" y="1203265"/>
                </a:cubicBezTo>
                <a:cubicBezTo>
                  <a:pt x="1928915" y="1194822"/>
                  <a:pt x="1886708" y="1161046"/>
                  <a:pt x="1840279" y="1156823"/>
                </a:cubicBezTo>
                <a:cubicBezTo>
                  <a:pt x="1798070" y="1152603"/>
                  <a:pt x="1755863" y="1190599"/>
                  <a:pt x="1709433" y="1173711"/>
                </a:cubicBezTo>
                <a:cubicBezTo>
                  <a:pt x="1705213" y="1156823"/>
                  <a:pt x="1713653" y="1152603"/>
                  <a:pt x="1726316" y="1148380"/>
                </a:cubicBezTo>
                <a:cubicBezTo>
                  <a:pt x="1806512" y="1131492"/>
                  <a:pt x="1886708" y="1093494"/>
                  <a:pt x="1966902" y="1068163"/>
                </a:cubicBezTo>
                <a:cubicBezTo>
                  <a:pt x="1996448" y="1059717"/>
                  <a:pt x="2021774" y="1051275"/>
                  <a:pt x="2034435" y="1097716"/>
                </a:cubicBezTo>
                <a:cubicBezTo>
                  <a:pt x="2038658" y="1131492"/>
                  <a:pt x="2072424" y="1135715"/>
                  <a:pt x="2106190" y="1135715"/>
                </a:cubicBezTo>
                <a:cubicBezTo>
                  <a:pt x="2118854" y="1135715"/>
                  <a:pt x="2131514" y="1127270"/>
                  <a:pt x="2148397" y="1127270"/>
                </a:cubicBezTo>
                <a:cubicBezTo>
                  <a:pt x="2169503" y="1123047"/>
                  <a:pt x="2186387" y="1131492"/>
                  <a:pt x="2194827" y="1148380"/>
                </a:cubicBezTo>
                <a:cubicBezTo>
                  <a:pt x="2207490" y="1169489"/>
                  <a:pt x="2190607" y="1182156"/>
                  <a:pt x="2177944" y="1190599"/>
                </a:cubicBezTo>
                <a:cubicBezTo>
                  <a:pt x="2165281" y="1199045"/>
                  <a:pt x="2152620" y="1207488"/>
                  <a:pt x="2156840" y="1220153"/>
                </a:cubicBezTo>
                <a:cubicBezTo>
                  <a:pt x="2161060" y="1228598"/>
                  <a:pt x="2169503" y="1237041"/>
                  <a:pt x="2177944" y="1237041"/>
                </a:cubicBezTo>
                <a:cubicBezTo>
                  <a:pt x="2194827" y="1241264"/>
                  <a:pt x="2190607" y="1220153"/>
                  <a:pt x="2199047" y="1211710"/>
                </a:cubicBezTo>
                <a:cubicBezTo>
                  <a:pt x="2207490" y="1199045"/>
                  <a:pt x="2215930" y="1190599"/>
                  <a:pt x="2224373" y="1177934"/>
                </a:cubicBezTo>
                <a:cubicBezTo>
                  <a:pt x="2249697" y="1144158"/>
                  <a:pt x="2275023" y="1135715"/>
                  <a:pt x="2308789" y="1169489"/>
                </a:cubicBezTo>
                <a:cubicBezTo>
                  <a:pt x="2338336" y="1199045"/>
                  <a:pt x="2372102" y="1194822"/>
                  <a:pt x="2397426" y="1156823"/>
                </a:cubicBezTo>
                <a:cubicBezTo>
                  <a:pt x="2397426" y="1156823"/>
                  <a:pt x="2397426" y="1152603"/>
                  <a:pt x="2397426" y="1152603"/>
                </a:cubicBezTo>
                <a:cubicBezTo>
                  <a:pt x="2452298" y="1030164"/>
                  <a:pt x="2553598" y="945726"/>
                  <a:pt x="2646454" y="852840"/>
                </a:cubicBezTo>
                <a:cubicBezTo>
                  <a:pt x="2684441" y="814844"/>
                  <a:pt x="2701324" y="755737"/>
                  <a:pt x="2768860" y="755737"/>
                </a:cubicBezTo>
                <a:cubicBezTo>
                  <a:pt x="2781520" y="755737"/>
                  <a:pt x="2789963" y="734626"/>
                  <a:pt x="2794183" y="721960"/>
                </a:cubicBezTo>
                <a:cubicBezTo>
                  <a:pt x="2806846" y="658631"/>
                  <a:pt x="2840613" y="607966"/>
                  <a:pt x="2887042" y="574190"/>
                </a:cubicBezTo>
                <a:cubicBezTo>
                  <a:pt x="2937692" y="540414"/>
                  <a:pt x="2984119" y="477084"/>
                  <a:pt x="3060095" y="527749"/>
                </a:cubicBezTo>
                <a:cubicBezTo>
                  <a:pt x="3089641" y="548859"/>
                  <a:pt x="3110745" y="561525"/>
                  <a:pt x="3110745" y="599521"/>
                </a:cubicBezTo>
                <a:cubicBezTo>
                  <a:pt x="3110745" y="679739"/>
                  <a:pt x="3089641" y="759957"/>
                  <a:pt x="3064315" y="835952"/>
                </a:cubicBezTo>
                <a:cubicBezTo>
                  <a:pt x="3060095" y="848620"/>
                  <a:pt x="3043212" y="861285"/>
                  <a:pt x="3060095" y="873951"/>
                </a:cubicBezTo>
                <a:cubicBezTo>
                  <a:pt x="3076978" y="886616"/>
                  <a:pt x="3093862" y="878173"/>
                  <a:pt x="3106525" y="865508"/>
                </a:cubicBezTo>
                <a:cubicBezTo>
                  <a:pt x="3136071" y="831732"/>
                  <a:pt x="3165615" y="797956"/>
                  <a:pt x="3190941" y="755737"/>
                </a:cubicBezTo>
                <a:cubicBezTo>
                  <a:pt x="3275357" y="603744"/>
                  <a:pt x="3410423" y="485530"/>
                  <a:pt x="3515943" y="350425"/>
                </a:cubicBezTo>
                <a:cubicBezTo>
                  <a:pt x="3532826" y="329314"/>
                  <a:pt x="3562372" y="312429"/>
                  <a:pt x="3583476" y="295538"/>
                </a:cubicBezTo>
                <a:cubicBezTo>
                  <a:pt x="3600359" y="282873"/>
                  <a:pt x="3617245" y="270207"/>
                  <a:pt x="3629905" y="295538"/>
                </a:cubicBezTo>
                <a:cubicBezTo>
                  <a:pt x="3638348" y="308206"/>
                  <a:pt x="3651011" y="299761"/>
                  <a:pt x="3659452" y="295538"/>
                </a:cubicBezTo>
                <a:cubicBezTo>
                  <a:pt x="3710101" y="265984"/>
                  <a:pt x="3735427" y="278652"/>
                  <a:pt x="3748088" y="333537"/>
                </a:cubicBezTo>
                <a:cubicBezTo>
                  <a:pt x="3748088" y="337759"/>
                  <a:pt x="3752311" y="346202"/>
                  <a:pt x="3756531" y="346202"/>
                </a:cubicBezTo>
                <a:cubicBezTo>
                  <a:pt x="3832504" y="379978"/>
                  <a:pt x="3790297" y="434865"/>
                  <a:pt x="3781854" y="485530"/>
                </a:cubicBezTo>
                <a:cubicBezTo>
                  <a:pt x="3777634" y="493972"/>
                  <a:pt x="3773414" y="502415"/>
                  <a:pt x="3769194" y="510861"/>
                </a:cubicBezTo>
                <a:cubicBezTo>
                  <a:pt x="3743868" y="578413"/>
                  <a:pt x="3760751" y="603744"/>
                  <a:pt x="3828284" y="603744"/>
                </a:cubicBezTo>
                <a:cubicBezTo>
                  <a:pt x="3832504" y="603744"/>
                  <a:pt x="3836727" y="603744"/>
                  <a:pt x="3836727" y="599521"/>
                </a:cubicBezTo>
                <a:cubicBezTo>
                  <a:pt x="3853610" y="544637"/>
                  <a:pt x="3933806" y="553079"/>
                  <a:pt x="3946467" y="489750"/>
                </a:cubicBezTo>
                <a:cubicBezTo>
                  <a:pt x="3954910" y="447531"/>
                  <a:pt x="3980233" y="422200"/>
                  <a:pt x="4026663" y="413755"/>
                </a:cubicBezTo>
                <a:cubicBezTo>
                  <a:pt x="3976013" y="384201"/>
                  <a:pt x="3967573" y="350425"/>
                  <a:pt x="3988676" y="291318"/>
                </a:cubicBezTo>
                <a:cubicBezTo>
                  <a:pt x="3992896" y="282873"/>
                  <a:pt x="3997116" y="270207"/>
                  <a:pt x="4009779" y="274430"/>
                </a:cubicBezTo>
                <a:cubicBezTo>
                  <a:pt x="4022443" y="278652"/>
                  <a:pt x="4018222" y="291318"/>
                  <a:pt x="4014000" y="299761"/>
                </a:cubicBezTo>
                <a:cubicBezTo>
                  <a:pt x="4009779" y="312429"/>
                  <a:pt x="4005559" y="325094"/>
                  <a:pt x="4014000" y="341982"/>
                </a:cubicBezTo>
                <a:cubicBezTo>
                  <a:pt x="4035106" y="341982"/>
                  <a:pt x="4039326" y="325094"/>
                  <a:pt x="4039326" y="312429"/>
                </a:cubicBezTo>
                <a:cubicBezTo>
                  <a:pt x="4039326" y="265984"/>
                  <a:pt x="4056209" y="219543"/>
                  <a:pt x="4064649" y="173101"/>
                </a:cubicBezTo>
                <a:cubicBezTo>
                  <a:pt x="4077312" y="118217"/>
                  <a:pt x="4102639" y="80218"/>
                  <a:pt x="4161729" y="71775"/>
                </a:cubicBezTo>
                <a:cubicBezTo>
                  <a:pt x="4174392" y="67552"/>
                  <a:pt x="4187055" y="67552"/>
                  <a:pt x="4191275" y="50664"/>
                </a:cubicBezTo>
                <a:cubicBezTo>
                  <a:pt x="4203938" y="12666"/>
                  <a:pt x="4237705" y="4223"/>
                  <a:pt x="4271471" y="0"/>
                </a:cubicBezTo>
                <a:close/>
              </a:path>
            </a:pathLst>
          </a:custGeom>
          <a:solidFill>
            <a:schemeClr val="bg1">
              <a:lumMod val="95000"/>
            </a:schemeClr>
          </a:solidFill>
        </p:spPr>
        <p:txBody>
          <a:bodyPr wrap="square" anchor="ctr">
            <a:noAutofit/>
          </a:bodyPr>
          <a:lstStyle>
            <a:lvl1pPr marL="0" indent="0" algn="ctr">
              <a:buNone/>
              <a:defRPr sz="1200">
                <a:latin typeface="+mn-lt"/>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2875749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xmlns="" id="{8009B150-532D-45FE-A6D6-8A190897518A}"/>
              </a:ext>
            </a:extLst>
          </p:cNvPr>
          <p:cNvSpPr>
            <a:spLocks noGrp="1"/>
          </p:cNvSpPr>
          <p:nvPr userDrawn="1">
            <p:ph type="pic" idx="1" hasCustomPrompt="1"/>
          </p:nvPr>
        </p:nvSpPr>
        <p:spPr>
          <a:xfrm>
            <a:off x="0" y="0"/>
            <a:ext cx="7865615" cy="6858000"/>
          </a:xfrm>
          <a:custGeom>
            <a:avLst/>
            <a:gdLst>
              <a:gd name="connsiteX0" fmla="*/ 0 w 7865615"/>
              <a:gd name="connsiteY0" fmla="*/ 0 h 6858000"/>
              <a:gd name="connsiteX1" fmla="*/ 2246577 w 7865615"/>
              <a:gd name="connsiteY1" fmla="*/ 0 h 6858000"/>
              <a:gd name="connsiteX2" fmla="*/ 3408550 w 7865615"/>
              <a:gd name="connsiteY2" fmla="*/ 0 h 6858000"/>
              <a:gd name="connsiteX3" fmla="*/ 4510701 w 7865615"/>
              <a:gd name="connsiteY3" fmla="*/ 0 h 6858000"/>
              <a:gd name="connsiteX4" fmla="*/ 7804883 w 7865615"/>
              <a:gd name="connsiteY4" fmla="*/ 3294183 h 6858000"/>
              <a:gd name="connsiteX5" fmla="*/ 7804883 w 7865615"/>
              <a:gd name="connsiteY5" fmla="*/ 3587426 h 6858000"/>
              <a:gd name="connsiteX6" fmla="*/ 4534309 w 7865615"/>
              <a:gd name="connsiteY6" fmla="*/ 6858000 h 6858000"/>
              <a:gd name="connsiteX7" fmla="*/ 3384942 w 7865615"/>
              <a:gd name="connsiteY7" fmla="*/ 6858000 h 6858000"/>
              <a:gd name="connsiteX8" fmla="*/ 653352 w 7865615"/>
              <a:gd name="connsiteY8" fmla="*/ 6858000 h 6858000"/>
              <a:gd name="connsiteX9" fmla="*/ 0 w 7865615"/>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5615" h="6858000">
                <a:moveTo>
                  <a:pt x="0" y="0"/>
                </a:moveTo>
                <a:lnTo>
                  <a:pt x="2246577" y="0"/>
                </a:lnTo>
                <a:lnTo>
                  <a:pt x="3408550" y="0"/>
                </a:lnTo>
                <a:lnTo>
                  <a:pt x="4510701" y="0"/>
                </a:lnTo>
                <a:lnTo>
                  <a:pt x="7804883" y="3294183"/>
                </a:lnTo>
                <a:cubicBezTo>
                  <a:pt x="7885860" y="3375159"/>
                  <a:pt x="7885860" y="3506449"/>
                  <a:pt x="7804883" y="3587426"/>
                </a:cubicBezTo>
                <a:lnTo>
                  <a:pt x="4534309" y="6858000"/>
                </a:lnTo>
                <a:lnTo>
                  <a:pt x="3384942" y="6858000"/>
                </a:lnTo>
                <a:lnTo>
                  <a:pt x="653352" y="6858000"/>
                </a:lnTo>
                <a:lnTo>
                  <a:pt x="0" y="6858000"/>
                </a:ln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21" name="Picture Placeholder 20">
            <a:extLst>
              <a:ext uri="{FF2B5EF4-FFF2-40B4-BE49-F238E27FC236}">
                <a16:creationId xmlns:a16="http://schemas.microsoft.com/office/drawing/2014/main" xmlns="" id="{0B3E2BDC-790D-4A9E-9558-CA4C10A1FB05}"/>
              </a:ext>
            </a:extLst>
          </p:cNvPr>
          <p:cNvSpPr>
            <a:spLocks noGrp="1"/>
          </p:cNvSpPr>
          <p:nvPr userDrawn="1">
            <p:ph type="pic" idx="11" hasCustomPrompt="1"/>
          </p:nvPr>
        </p:nvSpPr>
        <p:spPr>
          <a:xfrm>
            <a:off x="6587381" y="3577044"/>
            <a:ext cx="3100540" cy="3100540"/>
          </a:xfrm>
          <a:custGeom>
            <a:avLst/>
            <a:gdLst>
              <a:gd name="connsiteX0" fmla="*/ 1550270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10 h 3100540"/>
              <a:gd name="connsiteX5" fmla="*/ 1422726 w 3100540"/>
              <a:gd name="connsiteY5" fmla="*/ 3047710 h 3100540"/>
              <a:gd name="connsiteX6" fmla="*/ 52831 w 3100540"/>
              <a:gd name="connsiteY6" fmla="*/ 1677815 h 3100540"/>
              <a:gd name="connsiteX7" fmla="*/ 52831 w 3100540"/>
              <a:gd name="connsiteY7" fmla="*/ 1422724 h 3100540"/>
              <a:gd name="connsiteX8" fmla="*/ 1422724 w 3100540"/>
              <a:gd name="connsiteY8" fmla="*/ 52831 h 3100540"/>
              <a:gd name="connsiteX9" fmla="*/ 1550270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70" y="0"/>
                </a:moveTo>
                <a:cubicBezTo>
                  <a:pt x="1596432" y="0"/>
                  <a:pt x="1642594" y="17610"/>
                  <a:pt x="1677815" y="52831"/>
                </a:cubicBezTo>
                <a:lnTo>
                  <a:pt x="3047709" y="1422726"/>
                </a:lnTo>
                <a:cubicBezTo>
                  <a:pt x="3118151" y="1493167"/>
                  <a:pt x="3118151" y="1607375"/>
                  <a:pt x="3047709" y="1677816"/>
                </a:cubicBezTo>
                <a:lnTo>
                  <a:pt x="1677816" y="3047710"/>
                </a:lnTo>
                <a:cubicBezTo>
                  <a:pt x="1607375" y="3118151"/>
                  <a:pt x="1493167" y="3118151"/>
                  <a:pt x="1422726" y="3047710"/>
                </a:cubicBezTo>
                <a:lnTo>
                  <a:pt x="52831" y="1677815"/>
                </a:lnTo>
                <a:cubicBezTo>
                  <a:pt x="-17610" y="1607373"/>
                  <a:pt x="-17610" y="1493166"/>
                  <a:pt x="52831" y="1422724"/>
                </a:cubicBezTo>
                <a:lnTo>
                  <a:pt x="1422724" y="52831"/>
                </a:lnTo>
                <a:cubicBezTo>
                  <a:pt x="1457945" y="17610"/>
                  <a:pt x="1504107"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9" name="Picture Placeholder 18">
            <a:extLst>
              <a:ext uri="{FF2B5EF4-FFF2-40B4-BE49-F238E27FC236}">
                <a16:creationId xmlns:a16="http://schemas.microsoft.com/office/drawing/2014/main" xmlns="" id="{2B6F2E21-3216-4F90-A6E2-E51A550D522D}"/>
              </a:ext>
            </a:extLst>
          </p:cNvPr>
          <p:cNvSpPr>
            <a:spLocks noGrp="1"/>
          </p:cNvSpPr>
          <p:nvPr userDrawn="1">
            <p:ph type="pic" idx="12" hasCustomPrompt="1"/>
          </p:nvPr>
        </p:nvSpPr>
        <p:spPr>
          <a:xfrm>
            <a:off x="6587381" y="204021"/>
            <a:ext cx="3100540" cy="3100540"/>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0" name="Picture Placeholder 19">
            <a:extLst>
              <a:ext uri="{FF2B5EF4-FFF2-40B4-BE49-F238E27FC236}">
                <a16:creationId xmlns:a16="http://schemas.microsoft.com/office/drawing/2014/main" xmlns="" id="{9228B4EE-0DCA-498B-BE6D-C126351A4694}"/>
              </a:ext>
            </a:extLst>
          </p:cNvPr>
          <p:cNvSpPr>
            <a:spLocks noGrp="1"/>
          </p:cNvSpPr>
          <p:nvPr userDrawn="1">
            <p:ph type="pic" idx="13" hasCustomPrompt="1"/>
          </p:nvPr>
        </p:nvSpPr>
        <p:spPr>
          <a:xfrm>
            <a:off x="8420748" y="1890533"/>
            <a:ext cx="3100541" cy="3100540"/>
          </a:xfrm>
          <a:custGeom>
            <a:avLst/>
            <a:gdLst>
              <a:gd name="connsiteX0" fmla="*/ 1550270 w 3100541"/>
              <a:gd name="connsiteY0" fmla="*/ 0 h 3100540"/>
              <a:gd name="connsiteX1" fmla="*/ 1677815 w 3100541"/>
              <a:gd name="connsiteY1" fmla="*/ 52831 h 3100540"/>
              <a:gd name="connsiteX2" fmla="*/ 3047710 w 3100541"/>
              <a:gd name="connsiteY2" fmla="*/ 1422726 h 3100540"/>
              <a:gd name="connsiteX3" fmla="*/ 3047710 w 3100541"/>
              <a:gd name="connsiteY3" fmla="*/ 1677816 h 3100540"/>
              <a:gd name="connsiteX4" fmla="*/ 1677817 w 3100541"/>
              <a:gd name="connsiteY4" fmla="*/ 3047710 h 3100540"/>
              <a:gd name="connsiteX5" fmla="*/ 1422727 w 3100541"/>
              <a:gd name="connsiteY5" fmla="*/ 3047710 h 3100540"/>
              <a:gd name="connsiteX6" fmla="*/ 52832 w 3100541"/>
              <a:gd name="connsiteY6" fmla="*/ 1677815 h 3100540"/>
              <a:gd name="connsiteX7" fmla="*/ 52832 w 3100541"/>
              <a:gd name="connsiteY7" fmla="*/ 1422724 h 3100540"/>
              <a:gd name="connsiteX8" fmla="*/ 1422725 w 3100541"/>
              <a:gd name="connsiteY8" fmla="*/ 52831 h 3100540"/>
              <a:gd name="connsiteX9" fmla="*/ 1550270 w 3100541"/>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1" h="3100540">
                <a:moveTo>
                  <a:pt x="1550270" y="0"/>
                </a:moveTo>
                <a:cubicBezTo>
                  <a:pt x="1596432" y="0"/>
                  <a:pt x="1642594" y="17610"/>
                  <a:pt x="1677815" y="52831"/>
                </a:cubicBezTo>
                <a:lnTo>
                  <a:pt x="3047710" y="1422726"/>
                </a:lnTo>
                <a:cubicBezTo>
                  <a:pt x="3118152" y="1493167"/>
                  <a:pt x="3118152" y="1607375"/>
                  <a:pt x="3047710" y="1677816"/>
                </a:cubicBezTo>
                <a:lnTo>
                  <a:pt x="1677817" y="3047710"/>
                </a:lnTo>
                <a:cubicBezTo>
                  <a:pt x="1607376" y="3118151"/>
                  <a:pt x="1493168" y="3118151"/>
                  <a:pt x="1422727" y="3047710"/>
                </a:cubicBezTo>
                <a:lnTo>
                  <a:pt x="52832" y="1677815"/>
                </a:lnTo>
                <a:cubicBezTo>
                  <a:pt x="-17610" y="1607373"/>
                  <a:pt x="-17610" y="1493166"/>
                  <a:pt x="52832" y="1422724"/>
                </a:cubicBezTo>
                <a:lnTo>
                  <a:pt x="1422725" y="52831"/>
                </a:lnTo>
                <a:cubicBezTo>
                  <a:pt x="1457946" y="17610"/>
                  <a:pt x="1504108"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564893961"/>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Contents slide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72FE957E-B654-4424-ACDA-8DED4BC6F6D5}"/>
              </a:ext>
            </a:extLst>
          </p:cNvPr>
          <p:cNvSpPr>
            <a:spLocks noGrp="1"/>
          </p:cNvSpPr>
          <p:nvPr>
            <p:ph type="pic" idx="12"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733116 h 6858000"/>
              <a:gd name="connsiteX3" fmla="*/ 11907421 w 12192000"/>
              <a:gd name="connsiteY3" fmla="*/ 754971 h 6858000"/>
              <a:gd name="connsiteX4" fmla="*/ 4835485 w 12192000"/>
              <a:gd name="connsiteY4" fmla="*/ 4225159 h 6858000"/>
              <a:gd name="connsiteX5" fmla="*/ 3131054 w 12192000"/>
              <a:gd name="connsiteY5" fmla="*/ 6545165 h 6858000"/>
              <a:gd name="connsiteX6" fmla="*/ 296765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733116"/>
                </a:lnTo>
                <a:lnTo>
                  <a:pt x="11907421" y="754971"/>
                </a:lnTo>
                <a:cubicBezTo>
                  <a:pt x="9224455" y="1029960"/>
                  <a:pt x="6712117" y="2253165"/>
                  <a:pt x="4835485" y="4225159"/>
                </a:cubicBezTo>
                <a:cubicBezTo>
                  <a:pt x="4165259" y="4929443"/>
                  <a:pt x="3594441" y="5709981"/>
                  <a:pt x="3131054" y="6545165"/>
                </a:cubicBezTo>
                <a:lnTo>
                  <a:pt x="2967653" y="6858000"/>
                </a:lnTo>
                <a:lnTo>
                  <a:pt x="0" y="6858000"/>
                </a:lnTo>
                <a:close/>
              </a:path>
            </a:pathLst>
          </a:custGeom>
          <a:solidFill>
            <a:schemeClr val="bg1">
              <a:lumMod val="95000"/>
            </a:schemeClr>
          </a:solidFill>
          <a:ln w="50800">
            <a:noFill/>
          </a:ln>
        </p:spPr>
        <p:txBody>
          <a:bodyPr wrap="square" lIns="1737360" tIns="2194560" anchor="t">
            <a:noAutofit/>
          </a:bodyPr>
          <a:lstStyle>
            <a:lvl1pPr marL="0" indent="0" algn="l">
              <a:buNone/>
              <a:defRPr sz="20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399525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0149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ontents slide layout">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xmlns="" id="{892BE04D-7D92-4AC1-9A7B-9F84DF96E9F1}"/>
              </a:ext>
            </a:extLst>
          </p:cNvPr>
          <p:cNvSpPr>
            <a:spLocks noGrp="1"/>
          </p:cNvSpPr>
          <p:nvPr>
            <p:ph type="pic" idx="12" hasCustomPrompt="1"/>
          </p:nvPr>
        </p:nvSpPr>
        <p:spPr>
          <a:xfrm>
            <a:off x="5334000" y="77076"/>
            <a:ext cx="6858000" cy="6780924"/>
          </a:xfrm>
          <a:custGeom>
            <a:avLst/>
            <a:gdLst>
              <a:gd name="connsiteX0" fmla="*/ 4899238 w 6858000"/>
              <a:gd name="connsiteY0" fmla="*/ 480718 h 6780924"/>
              <a:gd name="connsiteX1" fmla="*/ 5079238 w 6858000"/>
              <a:gd name="connsiteY1" fmla="*/ 660719 h 6780924"/>
              <a:gd name="connsiteX2" fmla="*/ 5079238 w 6858000"/>
              <a:gd name="connsiteY2" fmla="*/ 813109 h 6780924"/>
              <a:gd name="connsiteX3" fmla="*/ 4899238 w 6858000"/>
              <a:gd name="connsiteY3" fmla="*/ 993109 h 6780924"/>
              <a:gd name="connsiteX4" fmla="*/ 4719238 w 6858000"/>
              <a:gd name="connsiteY4" fmla="*/ 813109 h 6780924"/>
              <a:gd name="connsiteX5" fmla="*/ 4719238 w 6858000"/>
              <a:gd name="connsiteY5" fmla="*/ 660719 h 6780924"/>
              <a:gd name="connsiteX6" fmla="*/ 4899238 w 6858000"/>
              <a:gd name="connsiteY6" fmla="*/ 480718 h 6780924"/>
              <a:gd name="connsiteX7" fmla="*/ 4172418 w 6858000"/>
              <a:gd name="connsiteY7" fmla="*/ 49104 h 6780924"/>
              <a:gd name="connsiteX8" fmla="*/ 4352418 w 6858000"/>
              <a:gd name="connsiteY8" fmla="*/ 229104 h 6780924"/>
              <a:gd name="connsiteX9" fmla="*/ 4352418 w 6858000"/>
              <a:gd name="connsiteY9" fmla="*/ 958969 h 6780924"/>
              <a:gd name="connsiteX10" fmla="*/ 4355828 w 6858000"/>
              <a:gd name="connsiteY10" fmla="*/ 958280 h 6780924"/>
              <a:gd name="connsiteX11" fmla="*/ 4355828 w 6858000"/>
              <a:gd name="connsiteY11" fmla="*/ 910422 h 6780924"/>
              <a:gd name="connsiteX12" fmla="*/ 4535826 w 6858000"/>
              <a:gd name="connsiteY12" fmla="*/ 730422 h 6780924"/>
              <a:gd name="connsiteX13" fmla="*/ 4715828 w 6858000"/>
              <a:gd name="connsiteY13" fmla="*/ 910422 h 6780924"/>
              <a:gd name="connsiteX14" fmla="*/ 4715828 w 6858000"/>
              <a:gd name="connsiteY14" fmla="*/ 1581340 h 6780924"/>
              <a:gd name="connsiteX15" fmla="*/ 4720198 w 6858000"/>
              <a:gd name="connsiteY15" fmla="*/ 1582222 h 6780924"/>
              <a:gd name="connsiteX16" fmla="*/ 4722896 w 6858000"/>
              <a:gd name="connsiteY16" fmla="*/ 1555465 h 6780924"/>
              <a:gd name="connsiteX17" fmla="*/ 4899238 w 6858000"/>
              <a:gd name="connsiteY17" fmla="*/ 1411741 h 6780924"/>
              <a:gd name="connsiteX18" fmla="*/ 5075580 w 6858000"/>
              <a:gd name="connsiteY18" fmla="*/ 1555465 h 6780924"/>
              <a:gd name="connsiteX19" fmla="*/ 5078522 w 6858000"/>
              <a:gd name="connsiteY19" fmla="*/ 1584654 h 6780924"/>
              <a:gd name="connsiteX20" fmla="*/ 5082646 w 6858000"/>
              <a:gd name="connsiteY20" fmla="*/ 1583821 h 6780924"/>
              <a:gd name="connsiteX21" fmla="*/ 5082646 w 6858000"/>
              <a:gd name="connsiteY21" fmla="*/ 1244357 h 6780924"/>
              <a:gd name="connsiteX22" fmla="*/ 5262646 w 6858000"/>
              <a:gd name="connsiteY22" fmla="*/ 1064357 h 6780924"/>
              <a:gd name="connsiteX23" fmla="*/ 5442646 w 6858000"/>
              <a:gd name="connsiteY23" fmla="*/ 1244357 h 6780924"/>
              <a:gd name="connsiteX24" fmla="*/ 5442646 w 6858000"/>
              <a:gd name="connsiteY24" fmla="*/ 1916269 h 6780924"/>
              <a:gd name="connsiteX25" fmla="*/ 5448480 w 6858000"/>
              <a:gd name="connsiteY25" fmla="*/ 1915093 h 6780924"/>
              <a:gd name="connsiteX26" fmla="*/ 5449714 w 6858000"/>
              <a:gd name="connsiteY26" fmla="*/ 1902847 h 6780924"/>
              <a:gd name="connsiteX27" fmla="*/ 5626056 w 6858000"/>
              <a:gd name="connsiteY27" fmla="*/ 1759123 h 6780924"/>
              <a:gd name="connsiteX28" fmla="*/ 5791912 w 6858000"/>
              <a:gd name="connsiteY28" fmla="*/ 1869059 h 6780924"/>
              <a:gd name="connsiteX29" fmla="*/ 5800744 w 6858000"/>
              <a:gd name="connsiteY29" fmla="*/ 1897511 h 6780924"/>
              <a:gd name="connsiteX30" fmla="*/ 5800744 w 6858000"/>
              <a:gd name="connsiteY30" fmla="*/ 1457324 h 6780924"/>
              <a:gd name="connsiteX31" fmla="*/ 5981718 w 6858000"/>
              <a:gd name="connsiteY31" fmla="*/ 1276349 h 6780924"/>
              <a:gd name="connsiteX32" fmla="*/ 6159016 w 6858000"/>
              <a:gd name="connsiteY32" fmla="*/ 1420851 h 6780924"/>
              <a:gd name="connsiteX33" fmla="*/ 6162690 w 6858000"/>
              <a:gd name="connsiteY33" fmla="*/ 1457285 h 6780924"/>
              <a:gd name="connsiteX34" fmla="*/ 6162690 w 6858000"/>
              <a:gd name="connsiteY34" fmla="*/ 1132146 h 6780924"/>
              <a:gd name="connsiteX35" fmla="*/ 6343664 w 6858000"/>
              <a:gd name="connsiteY35" fmla="*/ 951170 h 6780924"/>
              <a:gd name="connsiteX36" fmla="*/ 6524640 w 6858000"/>
              <a:gd name="connsiteY36" fmla="*/ 1132146 h 6780924"/>
              <a:gd name="connsiteX37" fmla="*/ 6524640 w 6858000"/>
              <a:gd name="connsiteY37" fmla="*/ 1636217 h 6780924"/>
              <a:gd name="connsiteX38" fmla="*/ 6526784 w 6858000"/>
              <a:gd name="connsiteY38" fmla="*/ 1614950 h 6780924"/>
              <a:gd name="connsiteX39" fmla="*/ 6703126 w 6858000"/>
              <a:gd name="connsiteY39" fmla="*/ 1471226 h 6780924"/>
              <a:gd name="connsiteX40" fmla="*/ 6830404 w 6858000"/>
              <a:gd name="connsiteY40" fmla="*/ 1523946 h 6780924"/>
              <a:gd name="connsiteX41" fmla="*/ 6857998 w 6858000"/>
              <a:gd name="connsiteY41" fmla="*/ 1564874 h 6780924"/>
              <a:gd name="connsiteX42" fmla="*/ 6857998 w 6858000"/>
              <a:gd name="connsiteY42" fmla="*/ 4674715 h 6780924"/>
              <a:gd name="connsiteX43" fmla="*/ 6858000 w 6858000"/>
              <a:gd name="connsiteY43" fmla="*/ 4674715 h 6780924"/>
              <a:gd name="connsiteX44" fmla="*/ 6858000 w 6858000"/>
              <a:gd name="connsiteY44" fmla="*/ 4842542 h 6780924"/>
              <a:gd name="connsiteX45" fmla="*/ 6678000 w 6858000"/>
              <a:gd name="connsiteY45" fmla="*/ 5022542 h 6780924"/>
              <a:gd name="connsiteX46" fmla="*/ 6512145 w 6858000"/>
              <a:gd name="connsiteY46" fmla="*/ 4912606 h 6780924"/>
              <a:gd name="connsiteX47" fmla="*/ 6502414 w 6858000"/>
              <a:gd name="connsiteY47" fmla="*/ 4864407 h 6780924"/>
              <a:gd name="connsiteX48" fmla="*/ 6502414 w 6858000"/>
              <a:gd name="connsiteY48" fmla="*/ 5285377 h 6780924"/>
              <a:gd name="connsiteX49" fmla="*/ 6322414 w 6858000"/>
              <a:gd name="connsiteY49" fmla="*/ 5465377 h 6780924"/>
              <a:gd name="connsiteX50" fmla="*/ 6146071 w 6858000"/>
              <a:gd name="connsiteY50" fmla="*/ 5321653 h 6780924"/>
              <a:gd name="connsiteX51" fmla="*/ 6143463 w 6858000"/>
              <a:gd name="connsiteY51" fmla="*/ 5295783 h 6780924"/>
              <a:gd name="connsiteX52" fmla="*/ 6143463 w 6858000"/>
              <a:gd name="connsiteY52" fmla="*/ 6254957 h 6780924"/>
              <a:gd name="connsiteX53" fmla="*/ 5962488 w 6858000"/>
              <a:gd name="connsiteY53" fmla="*/ 6435932 h 6780924"/>
              <a:gd name="connsiteX54" fmla="*/ 5795735 w 6858000"/>
              <a:gd name="connsiteY54" fmla="*/ 6325401 h 6780924"/>
              <a:gd name="connsiteX55" fmla="*/ 5795551 w 6858000"/>
              <a:gd name="connsiteY55" fmla="*/ 6324808 h 6780924"/>
              <a:gd name="connsiteX56" fmla="*/ 5795456 w 6858000"/>
              <a:gd name="connsiteY56" fmla="*/ 6324667 h 6780924"/>
              <a:gd name="connsiteX57" fmla="*/ 5781311 w 6858000"/>
              <a:gd name="connsiteY57" fmla="*/ 6254603 h 6780924"/>
              <a:gd name="connsiteX58" fmla="*/ 5781311 w 6858000"/>
              <a:gd name="connsiteY58" fmla="*/ 6006221 h 6780924"/>
              <a:gd name="connsiteX59" fmla="*/ 5781513 w 6858000"/>
              <a:gd name="connsiteY59" fmla="*/ 6004217 h 6780924"/>
              <a:gd name="connsiteX60" fmla="*/ 5781513 w 6858000"/>
              <a:gd name="connsiteY60" fmla="*/ 5761749 h 6780924"/>
              <a:gd name="connsiteX61" fmla="*/ 5780208 w 6858000"/>
              <a:gd name="connsiteY61" fmla="*/ 5761749 h 6780924"/>
              <a:gd name="connsiteX62" fmla="*/ 5780208 w 6858000"/>
              <a:gd name="connsiteY62" fmla="*/ 5773159 h 6780924"/>
              <a:gd name="connsiteX63" fmla="*/ 5600208 w 6858000"/>
              <a:gd name="connsiteY63" fmla="*/ 5953159 h 6780924"/>
              <a:gd name="connsiteX64" fmla="*/ 5420208 w 6858000"/>
              <a:gd name="connsiteY64" fmla="*/ 5773159 h 6780924"/>
              <a:gd name="connsiteX65" fmla="*/ 5420208 w 6858000"/>
              <a:gd name="connsiteY65" fmla="*/ 5761749 h 6780924"/>
              <a:gd name="connsiteX66" fmla="*/ 5419105 w 6858000"/>
              <a:gd name="connsiteY66" fmla="*/ 5761749 h 6780924"/>
              <a:gd name="connsiteX67" fmla="*/ 5419105 w 6858000"/>
              <a:gd name="connsiteY67" fmla="*/ 6780924 h 6780924"/>
              <a:gd name="connsiteX68" fmla="*/ 5229225 w 6858000"/>
              <a:gd name="connsiteY68" fmla="*/ 6780924 h 6780924"/>
              <a:gd name="connsiteX69" fmla="*/ 5059105 w 6858000"/>
              <a:gd name="connsiteY69" fmla="*/ 6780924 h 6780924"/>
              <a:gd name="connsiteX70" fmla="*/ 5009857 w 6858000"/>
              <a:gd name="connsiteY70" fmla="*/ 6780924 h 6780924"/>
              <a:gd name="connsiteX71" fmla="*/ 4857750 w 6858000"/>
              <a:gd name="connsiteY71" fmla="*/ 6780924 h 6780924"/>
              <a:gd name="connsiteX72" fmla="*/ 4746147 w 6858000"/>
              <a:gd name="connsiteY72" fmla="*/ 6780924 h 6780924"/>
              <a:gd name="connsiteX73" fmla="*/ 4712147 w 6858000"/>
              <a:gd name="connsiteY73" fmla="*/ 6730496 h 6780924"/>
              <a:gd name="connsiteX74" fmla="*/ 4698002 w 6858000"/>
              <a:gd name="connsiteY74" fmla="*/ 6660431 h 6780924"/>
              <a:gd name="connsiteX75" fmla="*/ 4698002 w 6858000"/>
              <a:gd name="connsiteY75" fmla="*/ 5925639 h 6780924"/>
              <a:gd name="connsiteX76" fmla="*/ 4686136 w 6858000"/>
              <a:gd name="connsiteY76" fmla="*/ 5928313 h 6780924"/>
              <a:gd name="connsiteX77" fmla="*/ 4686136 w 6858000"/>
              <a:gd name="connsiteY77" fmla="*/ 6026357 h 6780924"/>
              <a:gd name="connsiteX78" fmla="*/ 4505161 w 6858000"/>
              <a:gd name="connsiteY78" fmla="*/ 6207332 h 6780924"/>
              <a:gd name="connsiteX79" fmla="*/ 4324186 w 6858000"/>
              <a:gd name="connsiteY79" fmla="*/ 6026357 h 6780924"/>
              <a:gd name="connsiteX80" fmla="*/ 4324186 w 6858000"/>
              <a:gd name="connsiteY80" fmla="*/ 6003902 h 6780924"/>
              <a:gd name="connsiteX81" fmla="*/ 4308074 w 6858000"/>
              <a:gd name="connsiteY81" fmla="*/ 6005915 h 6780924"/>
              <a:gd name="connsiteX82" fmla="*/ 4308074 w 6858000"/>
              <a:gd name="connsiteY82" fmla="*/ 6780924 h 6780924"/>
              <a:gd name="connsiteX83" fmla="*/ 3948076 w 6858000"/>
              <a:gd name="connsiteY83" fmla="*/ 6780924 h 6780924"/>
              <a:gd name="connsiteX84" fmla="*/ 3948076 w 6858000"/>
              <a:gd name="connsiteY84" fmla="*/ 6542799 h 6780924"/>
              <a:gd name="connsiteX85" fmla="*/ 3944666 w 6858000"/>
              <a:gd name="connsiteY85" fmla="*/ 6542799 h 6780924"/>
              <a:gd name="connsiteX86" fmla="*/ 3944666 w 6858000"/>
              <a:gd name="connsiteY86" fmla="*/ 6555998 h 6780924"/>
              <a:gd name="connsiteX87" fmla="*/ 3764666 w 6858000"/>
              <a:gd name="connsiteY87" fmla="*/ 6735998 h 6780924"/>
              <a:gd name="connsiteX88" fmla="*/ 3584666 w 6858000"/>
              <a:gd name="connsiteY88" fmla="*/ 6555998 h 6780924"/>
              <a:gd name="connsiteX89" fmla="*/ 3584666 w 6858000"/>
              <a:gd name="connsiteY89" fmla="*/ 6542799 h 6780924"/>
              <a:gd name="connsiteX90" fmla="*/ 3581256 w 6858000"/>
              <a:gd name="connsiteY90" fmla="*/ 6542799 h 6780924"/>
              <a:gd name="connsiteX91" fmla="*/ 3581256 w 6858000"/>
              <a:gd name="connsiteY91" fmla="*/ 6779446 h 6780924"/>
              <a:gd name="connsiteX92" fmla="*/ 3581107 w 6858000"/>
              <a:gd name="connsiteY92" fmla="*/ 6780924 h 6780924"/>
              <a:gd name="connsiteX93" fmla="*/ 3221405 w 6858000"/>
              <a:gd name="connsiteY93" fmla="*/ 6780924 h 6780924"/>
              <a:gd name="connsiteX94" fmla="*/ 3221256 w 6858000"/>
              <a:gd name="connsiteY94" fmla="*/ 6779446 h 6780924"/>
              <a:gd name="connsiteX95" fmla="*/ 3221256 w 6858000"/>
              <a:gd name="connsiteY95" fmla="*/ 6753018 h 6780924"/>
              <a:gd name="connsiteX96" fmla="*/ 3217846 w 6858000"/>
              <a:gd name="connsiteY96" fmla="*/ 6753706 h 6780924"/>
              <a:gd name="connsiteX97" fmla="*/ 3217846 w 6858000"/>
              <a:gd name="connsiteY97" fmla="*/ 6780924 h 6780924"/>
              <a:gd name="connsiteX98" fmla="*/ 2857846 w 6858000"/>
              <a:gd name="connsiteY98" fmla="*/ 6780924 h 6780924"/>
              <a:gd name="connsiteX99" fmla="*/ 2857846 w 6858000"/>
              <a:gd name="connsiteY99" fmla="*/ 6753312 h 6780924"/>
              <a:gd name="connsiteX100" fmla="*/ 2854436 w 6858000"/>
              <a:gd name="connsiteY100" fmla="*/ 6754001 h 6780924"/>
              <a:gd name="connsiteX101" fmla="*/ 2854436 w 6858000"/>
              <a:gd name="connsiteY101" fmla="*/ 6780924 h 6780924"/>
              <a:gd name="connsiteX102" fmla="*/ 2494436 w 6858000"/>
              <a:gd name="connsiteY102" fmla="*/ 6780924 h 6780924"/>
              <a:gd name="connsiteX103" fmla="*/ 2494436 w 6858000"/>
              <a:gd name="connsiteY103" fmla="*/ 6130942 h 6780924"/>
              <a:gd name="connsiteX104" fmla="*/ 2490066 w 6858000"/>
              <a:gd name="connsiteY104" fmla="*/ 6130059 h 6780924"/>
              <a:gd name="connsiteX105" fmla="*/ 2487368 w 6858000"/>
              <a:gd name="connsiteY105" fmla="*/ 6156817 h 6780924"/>
              <a:gd name="connsiteX106" fmla="*/ 2311026 w 6858000"/>
              <a:gd name="connsiteY106" fmla="*/ 6300541 h 6780924"/>
              <a:gd name="connsiteX107" fmla="*/ 2134684 w 6858000"/>
              <a:gd name="connsiteY107" fmla="*/ 6156817 h 6780924"/>
              <a:gd name="connsiteX108" fmla="*/ 2131742 w 6858000"/>
              <a:gd name="connsiteY108" fmla="*/ 6127628 h 6780924"/>
              <a:gd name="connsiteX109" fmla="*/ 2127618 w 6858000"/>
              <a:gd name="connsiteY109" fmla="*/ 6128461 h 6780924"/>
              <a:gd name="connsiteX110" fmla="*/ 2127618 w 6858000"/>
              <a:gd name="connsiteY110" fmla="*/ 6467924 h 6780924"/>
              <a:gd name="connsiteX111" fmla="*/ 1947618 w 6858000"/>
              <a:gd name="connsiteY111" fmla="*/ 6647924 h 6780924"/>
              <a:gd name="connsiteX112" fmla="*/ 1767618 w 6858000"/>
              <a:gd name="connsiteY112" fmla="*/ 6467924 h 6780924"/>
              <a:gd name="connsiteX113" fmla="*/ 1767618 w 6858000"/>
              <a:gd name="connsiteY113" fmla="*/ 5796012 h 6780924"/>
              <a:gd name="connsiteX114" fmla="*/ 1761784 w 6858000"/>
              <a:gd name="connsiteY114" fmla="*/ 5797189 h 6780924"/>
              <a:gd name="connsiteX115" fmla="*/ 1760550 w 6858000"/>
              <a:gd name="connsiteY115" fmla="*/ 5809435 h 6780924"/>
              <a:gd name="connsiteX116" fmla="*/ 1584208 w 6858000"/>
              <a:gd name="connsiteY116" fmla="*/ 5953159 h 6780924"/>
              <a:gd name="connsiteX117" fmla="*/ 1418352 w 6858000"/>
              <a:gd name="connsiteY117" fmla="*/ 5843223 h 6780924"/>
              <a:gd name="connsiteX118" fmla="*/ 1409520 w 6858000"/>
              <a:gd name="connsiteY118" fmla="*/ 5814770 h 6780924"/>
              <a:gd name="connsiteX119" fmla="*/ 1409520 w 6858000"/>
              <a:gd name="connsiteY119" fmla="*/ 6254958 h 6780924"/>
              <a:gd name="connsiteX120" fmla="*/ 1228546 w 6858000"/>
              <a:gd name="connsiteY120" fmla="*/ 6435933 h 6780924"/>
              <a:gd name="connsiteX121" fmla="*/ 1051248 w 6858000"/>
              <a:gd name="connsiteY121" fmla="*/ 6291431 h 6780924"/>
              <a:gd name="connsiteX122" fmla="*/ 1047574 w 6858000"/>
              <a:gd name="connsiteY122" fmla="*/ 6254997 h 6780924"/>
              <a:gd name="connsiteX123" fmla="*/ 1047574 w 6858000"/>
              <a:gd name="connsiteY123" fmla="*/ 6580136 h 6780924"/>
              <a:gd name="connsiteX124" fmla="*/ 866600 w 6858000"/>
              <a:gd name="connsiteY124" fmla="*/ 6761111 h 6780924"/>
              <a:gd name="connsiteX125" fmla="*/ 685625 w 6858000"/>
              <a:gd name="connsiteY125" fmla="*/ 6580136 h 6780924"/>
              <a:gd name="connsiteX126" fmla="*/ 685625 w 6858000"/>
              <a:gd name="connsiteY126" fmla="*/ 6076064 h 6780924"/>
              <a:gd name="connsiteX127" fmla="*/ 683480 w 6858000"/>
              <a:gd name="connsiteY127" fmla="*/ 6097332 h 6780924"/>
              <a:gd name="connsiteX128" fmla="*/ 507138 w 6858000"/>
              <a:gd name="connsiteY128" fmla="*/ 6241056 h 6780924"/>
              <a:gd name="connsiteX129" fmla="*/ 379860 w 6858000"/>
              <a:gd name="connsiteY129" fmla="*/ 6188335 h 6780924"/>
              <a:gd name="connsiteX130" fmla="*/ 352266 w 6858000"/>
              <a:gd name="connsiteY130" fmla="*/ 6147408 h 6780924"/>
              <a:gd name="connsiteX131" fmla="*/ 352266 w 6858000"/>
              <a:gd name="connsiteY131" fmla="*/ 6050281 h 6780924"/>
              <a:gd name="connsiteX132" fmla="*/ 352264 w 6858000"/>
              <a:gd name="connsiteY132" fmla="*/ 6050271 h 6780924"/>
              <a:gd name="connsiteX133" fmla="*/ 352264 w 6858000"/>
              <a:gd name="connsiteY133" fmla="*/ 5788251 h 6780924"/>
              <a:gd name="connsiteX134" fmla="*/ 344945 w 6858000"/>
              <a:gd name="connsiteY134" fmla="*/ 5824500 h 6780924"/>
              <a:gd name="connsiteX135" fmla="*/ 179091 w 6858000"/>
              <a:gd name="connsiteY135" fmla="*/ 5934436 h 6780924"/>
              <a:gd name="connsiteX136" fmla="*/ 2748 w 6858000"/>
              <a:gd name="connsiteY136" fmla="*/ 5790712 h 6780924"/>
              <a:gd name="connsiteX137" fmla="*/ 0 w 6858000"/>
              <a:gd name="connsiteY137" fmla="*/ 5763453 h 6780924"/>
              <a:gd name="connsiteX138" fmla="*/ 0 w 6858000"/>
              <a:gd name="connsiteY138" fmla="*/ 3970142 h 6780924"/>
              <a:gd name="connsiteX139" fmla="*/ 2748 w 6858000"/>
              <a:gd name="connsiteY139" fmla="*/ 3942883 h 6780924"/>
              <a:gd name="connsiteX140" fmla="*/ 179091 w 6858000"/>
              <a:gd name="connsiteY140" fmla="*/ 3799159 h 6780924"/>
              <a:gd name="connsiteX141" fmla="*/ 344945 w 6858000"/>
              <a:gd name="connsiteY141" fmla="*/ 3909095 h 6780924"/>
              <a:gd name="connsiteX142" fmla="*/ 352264 w 6858000"/>
              <a:gd name="connsiteY142" fmla="*/ 3945346 h 6780924"/>
              <a:gd name="connsiteX143" fmla="*/ 352264 w 6858000"/>
              <a:gd name="connsiteY143" fmla="*/ 2869739 h 6780924"/>
              <a:gd name="connsiteX144" fmla="*/ 532264 w 6858000"/>
              <a:gd name="connsiteY144" fmla="*/ 2689739 h 6780924"/>
              <a:gd name="connsiteX145" fmla="*/ 698119 w 6858000"/>
              <a:gd name="connsiteY145" fmla="*/ 2799676 h 6780924"/>
              <a:gd name="connsiteX146" fmla="*/ 707850 w 6858000"/>
              <a:gd name="connsiteY146" fmla="*/ 2847874 h 6780924"/>
              <a:gd name="connsiteX147" fmla="*/ 707850 w 6858000"/>
              <a:gd name="connsiteY147" fmla="*/ 2426905 h 6780924"/>
              <a:gd name="connsiteX148" fmla="*/ 887850 w 6858000"/>
              <a:gd name="connsiteY148" fmla="*/ 2246904 h 6780924"/>
              <a:gd name="connsiteX149" fmla="*/ 1064193 w 6858000"/>
              <a:gd name="connsiteY149" fmla="*/ 2390628 h 6780924"/>
              <a:gd name="connsiteX150" fmla="*/ 1066801 w 6858000"/>
              <a:gd name="connsiteY150" fmla="*/ 2416498 h 6780924"/>
              <a:gd name="connsiteX151" fmla="*/ 1066801 w 6858000"/>
              <a:gd name="connsiteY151" fmla="*/ 1457325 h 6780924"/>
              <a:gd name="connsiteX152" fmla="*/ 1247776 w 6858000"/>
              <a:gd name="connsiteY152" fmla="*/ 1276350 h 6780924"/>
              <a:gd name="connsiteX153" fmla="*/ 1414529 w 6858000"/>
              <a:gd name="connsiteY153" fmla="*/ 1386880 h 6780924"/>
              <a:gd name="connsiteX154" fmla="*/ 1414713 w 6858000"/>
              <a:gd name="connsiteY154" fmla="*/ 1387474 h 6780924"/>
              <a:gd name="connsiteX155" fmla="*/ 1414808 w 6858000"/>
              <a:gd name="connsiteY155" fmla="*/ 1387615 h 6780924"/>
              <a:gd name="connsiteX156" fmla="*/ 1428953 w 6858000"/>
              <a:gd name="connsiteY156" fmla="*/ 1457678 h 6780924"/>
              <a:gd name="connsiteX157" fmla="*/ 1428953 w 6858000"/>
              <a:gd name="connsiteY157" fmla="*/ 1706061 h 6780924"/>
              <a:gd name="connsiteX158" fmla="*/ 1428751 w 6858000"/>
              <a:gd name="connsiteY158" fmla="*/ 1708065 h 6780924"/>
              <a:gd name="connsiteX159" fmla="*/ 1428751 w 6858000"/>
              <a:gd name="connsiteY159" fmla="*/ 2186419 h 6780924"/>
              <a:gd name="connsiteX160" fmla="*/ 1428953 w 6858000"/>
              <a:gd name="connsiteY160" fmla="*/ 2188423 h 6780924"/>
              <a:gd name="connsiteX161" fmla="*/ 1428953 w 6858000"/>
              <a:gd name="connsiteY161" fmla="*/ 2344473 h 6780924"/>
              <a:gd name="connsiteX162" fmla="*/ 1430056 w 6858000"/>
              <a:gd name="connsiteY162" fmla="*/ 2343631 h 6780924"/>
              <a:gd name="connsiteX163" fmla="*/ 1430056 w 6858000"/>
              <a:gd name="connsiteY163" fmla="*/ 1939123 h 6780924"/>
              <a:gd name="connsiteX164" fmla="*/ 1610056 w 6858000"/>
              <a:gd name="connsiteY164" fmla="*/ 1759123 h 6780924"/>
              <a:gd name="connsiteX165" fmla="*/ 1790056 w 6858000"/>
              <a:gd name="connsiteY165" fmla="*/ 1939123 h 6780924"/>
              <a:gd name="connsiteX166" fmla="*/ 1790056 w 6858000"/>
              <a:gd name="connsiteY166" fmla="*/ 2094491 h 6780924"/>
              <a:gd name="connsiteX167" fmla="*/ 1791159 w 6858000"/>
              <a:gd name="connsiteY167" fmla="*/ 2093833 h 6780924"/>
              <a:gd name="connsiteX168" fmla="*/ 1791159 w 6858000"/>
              <a:gd name="connsiteY168" fmla="*/ 452552 h 6780924"/>
              <a:gd name="connsiteX169" fmla="*/ 1971159 w 6858000"/>
              <a:gd name="connsiteY169" fmla="*/ 272552 h 6780924"/>
              <a:gd name="connsiteX170" fmla="*/ 2151159 w 6858000"/>
              <a:gd name="connsiteY170" fmla="*/ 452552 h 6780924"/>
              <a:gd name="connsiteX171" fmla="*/ 2151159 w 6858000"/>
              <a:gd name="connsiteY171" fmla="*/ 1123074 h 6780924"/>
              <a:gd name="connsiteX172" fmla="*/ 2152262 w 6858000"/>
              <a:gd name="connsiteY172" fmla="*/ 1123074 h 6780924"/>
              <a:gd name="connsiteX173" fmla="*/ 2152262 w 6858000"/>
              <a:gd name="connsiteY173" fmla="*/ 1051851 h 6780924"/>
              <a:gd name="connsiteX174" fmla="*/ 2332262 w 6858000"/>
              <a:gd name="connsiteY174" fmla="*/ 871849 h 6780924"/>
              <a:gd name="connsiteX175" fmla="*/ 2512262 w 6858000"/>
              <a:gd name="connsiteY175" fmla="*/ 1051851 h 6780924"/>
              <a:gd name="connsiteX176" fmla="*/ 2512262 w 6858000"/>
              <a:gd name="connsiteY176" fmla="*/ 1786643 h 6780924"/>
              <a:gd name="connsiteX177" fmla="*/ 2524128 w 6858000"/>
              <a:gd name="connsiteY177" fmla="*/ 1783969 h 6780924"/>
              <a:gd name="connsiteX178" fmla="*/ 2524128 w 6858000"/>
              <a:gd name="connsiteY178" fmla="*/ 1685924 h 6780924"/>
              <a:gd name="connsiteX179" fmla="*/ 2705103 w 6858000"/>
              <a:gd name="connsiteY179" fmla="*/ 1504950 h 6780924"/>
              <a:gd name="connsiteX180" fmla="*/ 2886078 w 6858000"/>
              <a:gd name="connsiteY180" fmla="*/ 1685924 h 6780924"/>
              <a:gd name="connsiteX181" fmla="*/ 2886078 w 6858000"/>
              <a:gd name="connsiteY181" fmla="*/ 1708380 h 6780924"/>
              <a:gd name="connsiteX182" fmla="*/ 2902190 w 6858000"/>
              <a:gd name="connsiteY182" fmla="*/ 1706366 h 6780924"/>
              <a:gd name="connsiteX183" fmla="*/ 2902190 w 6858000"/>
              <a:gd name="connsiteY183" fmla="*/ 788060 h 6780924"/>
              <a:gd name="connsiteX184" fmla="*/ 3082188 w 6858000"/>
              <a:gd name="connsiteY184" fmla="*/ 608060 h 6780924"/>
              <a:gd name="connsiteX185" fmla="*/ 3262188 w 6858000"/>
              <a:gd name="connsiteY185" fmla="*/ 788060 h 6780924"/>
              <a:gd name="connsiteX186" fmla="*/ 3262188 w 6858000"/>
              <a:gd name="connsiteY186" fmla="*/ 1123074 h 6780924"/>
              <a:gd name="connsiteX187" fmla="*/ 3272303 w 6858000"/>
              <a:gd name="connsiteY187" fmla="*/ 1123074 h 6780924"/>
              <a:gd name="connsiteX188" fmla="*/ 3279744 w 6858000"/>
              <a:gd name="connsiteY188" fmla="*/ 1086219 h 6780924"/>
              <a:gd name="connsiteX189" fmla="*/ 3445598 w 6858000"/>
              <a:gd name="connsiteY189" fmla="*/ 976284 h 6780924"/>
              <a:gd name="connsiteX190" fmla="*/ 3611453 w 6858000"/>
              <a:gd name="connsiteY190" fmla="*/ 1086219 h 6780924"/>
              <a:gd name="connsiteX191" fmla="*/ 3618893 w 6858000"/>
              <a:gd name="connsiteY191" fmla="*/ 1123074 h 6780924"/>
              <a:gd name="connsiteX192" fmla="*/ 3629008 w 6858000"/>
              <a:gd name="connsiteY192" fmla="*/ 1123074 h 6780924"/>
              <a:gd name="connsiteX193" fmla="*/ 3629008 w 6858000"/>
              <a:gd name="connsiteY193" fmla="*/ 932835 h 6780924"/>
              <a:gd name="connsiteX194" fmla="*/ 3809008 w 6858000"/>
              <a:gd name="connsiteY194" fmla="*/ 752835 h 6780924"/>
              <a:gd name="connsiteX195" fmla="*/ 3989008 w 6858000"/>
              <a:gd name="connsiteY195" fmla="*/ 932835 h 6780924"/>
              <a:gd name="connsiteX196" fmla="*/ 3989008 w 6858000"/>
              <a:gd name="connsiteY196" fmla="*/ 959263 h 6780924"/>
              <a:gd name="connsiteX197" fmla="*/ 3992418 w 6858000"/>
              <a:gd name="connsiteY197" fmla="*/ 958575 h 6780924"/>
              <a:gd name="connsiteX198" fmla="*/ 3992418 w 6858000"/>
              <a:gd name="connsiteY198" fmla="*/ 229104 h 6780924"/>
              <a:gd name="connsiteX199" fmla="*/ 4172418 w 6858000"/>
              <a:gd name="connsiteY199" fmla="*/ 49104 h 6780924"/>
              <a:gd name="connsiteX200" fmla="*/ 3082188 w 6858000"/>
              <a:gd name="connsiteY200" fmla="*/ 0 h 6780924"/>
              <a:gd name="connsiteX201" fmla="*/ 3262188 w 6858000"/>
              <a:gd name="connsiteY201" fmla="*/ 180000 h 6780924"/>
              <a:gd name="connsiteX202" fmla="*/ 3262188 w 6858000"/>
              <a:gd name="connsiteY202" fmla="*/ 332390 h 6780924"/>
              <a:gd name="connsiteX203" fmla="*/ 3082188 w 6858000"/>
              <a:gd name="connsiteY203" fmla="*/ 512390 h 6780924"/>
              <a:gd name="connsiteX204" fmla="*/ 2902190 w 6858000"/>
              <a:gd name="connsiteY204" fmla="*/ 332390 h 6780924"/>
              <a:gd name="connsiteX205" fmla="*/ 2902190 w 6858000"/>
              <a:gd name="connsiteY205" fmla="*/ 180000 h 6780924"/>
              <a:gd name="connsiteX206" fmla="*/ 3082188 w 6858000"/>
              <a:gd name="connsiteY206" fmla="*/ 0 h 678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6858000" h="6780924">
                <a:moveTo>
                  <a:pt x="4899238" y="480718"/>
                </a:moveTo>
                <a:cubicBezTo>
                  <a:pt x="4998650" y="480718"/>
                  <a:pt x="5079238" y="561307"/>
                  <a:pt x="5079238" y="660719"/>
                </a:cubicBezTo>
                <a:lnTo>
                  <a:pt x="5079238" y="813109"/>
                </a:lnTo>
                <a:cubicBezTo>
                  <a:pt x="5079238" y="912519"/>
                  <a:pt x="4998650" y="993109"/>
                  <a:pt x="4899238" y="993109"/>
                </a:cubicBezTo>
                <a:cubicBezTo>
                  <a:pt x="4799828" y="993109"/>
                  <a:pt x="4719238" y="912519"/>
                  <a:pt x="4719238" y="813109"/>
                </a:cubicBezTo>
                <a:lnTo>
                  <a:pt x="4719238" y="660719"/>
                </a:lnTo>
                <a:cubicBezTo>
                  <a:pt x="4719238" y="561307"/>
                  <a:pt x="4799828" y="480718"/>
                  <a:pt x="4899238" y="480718"/>
                </a:cubicBezTo>
                <a:close/>
                <a:moveTo>
                  <a:pt x="4172418" y="49104"/>
                </a:moveTo>
                <a:cubicBezTo>
                  <a:pt x="4271828" y="49104"/>
                  <a:pt x="4352418" y="129694"/>
                  <a:pt x="4352418" y="229104"/>
                </a:cubicBezTo>
                <a:lnTo>
                  <a:pt x="4352418" y="958969"/>
                </a:lnTo>
                <a:lnTo>
                  <a:pt x="4355828" y="958280"/>
                </a:lnTo>
                <a:lnTo>
                  <a:pt x="4355828" y="910422"/>
                </a:lnTo>
                <a:cubicBezTo>
                  <a:pt x="4355828" y="811012"/>
                  <a:pt x="4436416" y="730422"/>
                  <a:pt x="4535826" y="730422"/>
                </a:cubicBezTo>
                <a:cubicBezTo>
                  <a:pt x="4635238" y="730422"/>
                  <a:pt x="4715828" y="811012"/>
                  <a:pt x="4715828" y="910422"/>
                </a:cubicBezTo>
                <a:lnTo>
                  <a:pt x="4715828" y="1581340"/>
                </a:lnTo>
                <a:lnTo>
                  <a:pt x="4720198" y="1582222"/>
                </a:lnTo>
                <a:lnTo>
                  <a:pt x="4722896" y="1555465"/>
                </a:lnTo>
                <a:cubicBezTo>
                  <a:pt x="4739680" y="1473443"/>
                  <a:pt x="4812252" y="1411741"/>
                  <a:pt x="4899238" y="1411741"/>
                </a:cubicBezTo>
                <a:cubicBezTo>
                  <a:pt x="4986222" y="1411741"/>
                  <a:pt x="5058796" y="1473443"/>
                  <a:pt x="5075580" y="1555465"/>
                </a:cubicBezTo>
                <a:lnTo>
                  <a:pt x="5078522" y="1584654"/>
                </a:lnTo>
                <a:lnTo>
                  <a:pt x="5082646" y="1583821"/>
                </a:lnTo>
                <a:lnTo>
                  <a:pt x="5082646" y="1244357"/>
                </a:lnTo>
                <a:cubicBezTo>
                  <a:pt x="5082646" y="1144948"/>
                  <a:pt x="5163236" y="1064357"/>
                  <a:pt x="5262646" y="1064357"/>
                </a:cubicBezTo>
                <a:cubicBezTo>
                  <a:pt x="5362058" y="1064357"/>
                  <a:pt x="5442646" y="1144948"/>
                  <a:pt x="5442646" y="1244357"/>
                </a:cubicBezTo>
                <a:lnTo>
                  <a:pt x="5442646" y="1916269"/>
                </a:lnTo>
                <a:lnTo>
                  <a:pt x="5448480" y="1915093"/>
                </a:lnTo>
                <a:lnTo>
                  <a:pt x="5449714" y="1902847"/>
                </a:lnTo>
                <a:cubicBezTo>
                  <a:pt x="5466498" y="1820824"/>
                  <a:pt x="5539072" y="1759123"/>
                  <a:pt x="5626056" y="1759123"/>
                </a:cubicBezTo>
                <a:cubicBezTo>
                  <a:pt x="5700616" y="1759123"/>
                  <a:pt x="5764586" y="1804454"/>
                  <a:pt x="5791912" y="1869059"/>
                </a:cubicBezTo>
                <a:lnTo>
                  <a:pt x="5800744" y="1897511"/>
                </a:lnTo>
                <a:lnTo>
                  <a:pt x="5800744" y="1457324"/>
                </a:lnTo>
                <a:cubicBezTo>
                  <a:pt x="5800744" y="1357374"/>
                  <a:pt x="5881768" y="1276349"/>
                  <a:pt x="5981718" y="1276349"/>
                </a:cubicBezTo>
                <a:cubicBezTo>
                  <a:pt x="6069174" y="1276349"/>
                  <a:pt x="6142142" y="1338383"/>
                  <a:pt x="6159016" y="1420851"/>
                </a:cubicBezTo>
                <a:lnTo>
                  <a:pt x="6162690" y="1457285"/>
                </a:lnTo>
                <a:lnTo>
                  <a:pt x="6162690" y="1132146"/>
                </a:lnTo>
                <a:cubicBezTo>
                  <a:pt x="6162690" y="1032196"/>
                  <a:pt x="6243714" y="951170"/>
                  <a:pt x="6343664" y="951170"/>
                </a:cubicBezTo>
                <a:cubicBezTo>
                  <a:pt x="6443614" y="951170"/>
                  <a:pt x="6524640" y="1032196"/>
                  <a:pt x="6524640" y="1132146"/>
                </a:cubicBezTo>
                <a:lnTo>
                  <a:pt x="6524640" y="1636217"/>
                </a:lnTo>
                <a:lnTo>
                  <a:pt x="6526784" y="1614950"/>
                </a:lnTo>
                <a:cubicBezTo>
                  <a:pt x="6543568" y="1532926"/>
                  <a:pt x="6616142" y="1471226"/>
                  <a:pt x="6703126" y="1471226"/>
                </a:cubicBezTo>
                <a:cubicBezTo>
                  <a:pt x="6752830" y="1471226"/>
                  <a:pt x="6797830" y="1491374"/>
                  <a:pt x="6830404" y="1523946"/>
                </a:cubicBezTo>
                <a:lnTo>
                  <a:pt x="6857998" y="1564874"/>
                </a:lnTo>
                <a:lnTo>
                  <a:pt x="6857998" y="4674715"/>
                </a:lnTo>
                <a:lnTo>
                  <a:pt x="6858000" y="4674715"/>
                </a:lnTo>
                <a:lnTo>
                  <a:pt x="6858000" y="4842542"/>
                </a:lnTo>
                <a:cubicBezTo>
                  <a:pt x="6858000" y="4941953"/>
                  <a:pt x="6777411" y="5022542"/>
                  <a:pt x="6678000" y="5022542"/>
                </a:cubicBezTo>
                <a:cubicBezTo>
                  <a:pt x="6603442" y="5022542"/>
                  <a:pt x="6539471" y="4977210"/>
                  <a:pt x="6512145" y="4912606"/>
                </a:cubicBezTo>
                <a:lnTo>
                  <a:pt x="6502414" y="4864407"/>
                </a:lnTo>
                <a:lnTo>
                  <a:pt x="6502414" y="5285377"/>
                </a:lnTo>
                <a:cubicBezTo>
                  <a:pt x="6502414" y="5384788"/>
                  <a:pt x="6421825" y="5465377"/>
                  <a:pt x="6322414" y="5465377"/>
                </a:cubicBezTo>
                <a:cubicBezTo>
                  <a:pt x="6235430" y="5465377"/>
                  <a:pt x="6162855" y="5403676"/>
                  <a:pt x="6146071" y="5321653"/>
                </a:cubicBezTo>
                <a:lnTo>
                  <a:pt x="6143463" y="5295783"/>
                </a:lnTo>
                <a:lnTo>
                  <a:pt x="6143463" y="6254957"/>
                </a:lnTo>
                <a:cubicBezTo>
                  <a:pt x="6143463" y="6354907"/>
                  <a:pt x="6062438" y="6435932"/>
                  <a:pt x="5962488" y="6435932"/>
                </a:cubicBezTo>
                <a:cubicBezTo>
                  <a:pt x="5887526" y="6435932"/>
                  <a:pt x="5823208" y="6390355"/>
                  <a:pt x="5795735" y="6325401"/>
                </a:cubicBezTo>
                <a:lnTo>
                  <a:pt x="5795551" y="6324808"/>
                </a:lnTo>
                <a:lnTo>
                  <a:pt x="5795456" y="6324667"/>
                </a:lnTo>
                <a:cubicBezTo>
                  <a:pt x="5786348" y="6303133"/>
                  <a:pt x="5781311" y="6279456"/>
                  <a:pt x="5781311" y="6254603"/>
                </a:cubicBezTo>
                <a:lnTo>
                  <a:pt x="5781311" y="6006221"/>
                </a:lnTo>
                <a:lnTo>
                  <a:pt x="5781513" y="6004217"/>
                </a:lnTo>
                <a:lnTo>
                  <a:pt x="5781513" y="5761749"/>
                </a:lnTo>
                <a:lnTo>
                  <a:pt x="5780208" y="5761749"/>
                </a:lnTo>
                <a:lnTo>
                  <a:pt x="5780208" y="5773159"/>
                </a:lnTo>
                <a:cubicBezTo>
                  <a:pt x="5780208" y="5872570"/>
                  <a:pt x="5699619" y="5953159"/>
                  <a:pt x="5600208" y="5953159"/>
                </a:cubicBezTo>
                <a:cubicBezTo>
                  <a:pt x="5500797" y="5953159"/>
                  <a:pt x="5420208" y="5872570"/>
                  <a:pt x="5420208" y="5773159"/>
                </a:cubicBezTo>
                <a:lnTo>
                  <a:pt x="5420208" y="5761749"/>
                </a:lnTo>
                <a:lnTo>
                  <a:pt x="5419105" y="5761749"/>
                </a:lnTo>
                <a:lnTo>
                  <a:pt x="5419105" y="6780924"/>
                </a:lnTo>
                <a:lnTo>
                  <a:pt x="5229225" y="6780924"/>
                </a:lnTo>
                <a:lnTo>
                  <a:pt x="5059105" y="6780924"/>
                </a:lnTo>
                <a:lnTo>
                  <a:pt x="5009857" y="6780924"/>
                </a:lnTo>
                <a:lnTo>
                  <a:pt x="4857750" y="6780924"/>
                </a:lnTo>
                <a:lnTo>
                  <a:pt x="4746147" y="6780924"/>
                </a:lnTo>
                <a:lnTo>
                  <a:pt x="4712147" y="6730496"/>
                </a:lnTo>
                <a:cubicBezTo>
                  <a:pt x="4703039" y="6708961"/>
                  <a:pt x="4698002" y="6685284"/>
                  <a:pt x="4698002" y="6660431"/>
                </a:cubicBezTo>
                <a:lnTo>
                  <a:pt x="4698002" y="5925639"/>
                </a:lnTo>
                <a:lnTo>
                  <a:pt x="4686136" y="5928313"/>
                </a:lnTo>
                <a:lnTo>
                  <a:pt x="4686136" y="6026357"/>
                </a:lnTo>
                <a:cubicBezTo>
                  <a:pt x="4686136" y="6126307"/>
                  <a:pt x="4605111" y="6207332"/>
                  <a:pt x="4505161" y="6207332"/>
                </a:cubicBezTo>
                <a:cubicBezTo>
                  <a:pt x="4405211" y="6207332"/>
                  <a:pt x="4324186" y="6126307"/>
                  <a:pt x="4324186" y="6026357"/>
                </a:cubicBezTo>
                <a:lnTo>
                  <a:pt x="4324186" y="6003902"/>
                </a:lnTo>
                <a:lnTo>
                  <a:pt x="4308074" y="6005915"/>
                </a:lnTo>
                <a:lnTo>
                  <a:pt x="4308074" y="6780924"/>
                </a:lnTo>
                <a:lnTo>
                  <a:pt x="3948076" y="6780924"/>
                </a:lnTo>
                <a:lnTo>
                  <a:pt x="3948076" y="6542799"/>
                </a:lnTo>
                <a:lnTo>
                  <a:pt x="3944666" y="6542799"/>
                </a:lnTo>
                <a:lnTo>
                  <a:pt x="3944666" y="6555998"/>
                </a:lnTo>
                <a:cubicBezTo>
                  <a:pt x="3944666" y="6655409"/>
                  <a:pt x="3864076" y="6735998"/>
                  <a:pt x="3764666" y="6735998"/>
                </a:cubicBezTo>
                <a:cubicBezTo>
                  <a:pt x="3665254" y="6735998"/>
                  <a:pt x="3584666" y="6655409"/>
                  <a:pt x="3584666" y="6555998"/>
                </a:cubicBezTo>
                <a:lnTo>
                  <a:pt x="3584666" y="6542799"/>
                </a:lnTo>
                <a:lnTo>
                  <a:pt x="3581256" y="6542799"/>
                </a:lnTo>
                <a:lnTo>
                  <a:pt x="3581256" y="6779446"/>
                </a:lnTo>
                <a:lnTo>
                  <a:pt x="3581107" y="6780924"/>
                </a:lnTo>
                <a:lnTo>
                  <a:pt x="3221405" y="6780924"/>
                </a:lnTo>
                <a:lnTo>
                  <a:pt x="3221256" y="6779446"/>
                </a:lnTo>
                <a:lnTo>
                  <a:pt x="3221256" y="6753018"/>
                </a:lnTo>
                <a:lnTo>
                  <a:pt x="3217846" y="6753706"/>
                </a:lnTo>
                <a:lnTo>
                  <a:pt x="3217846" y="6780924"/>
                </a:lnTo>
                <a:lnTo>
                  <a:pt x="2857846" y="6780924"/>
                </a:lnTo>
                <a:lnTo>
                  <a:pt x="2857846" y="6753312"/>
                </a:lnTo>
                <a:lnTo>
                  <a:pt x="2854436" y="6754001"/>
                </a:lnTo>
                <a:lnTo>
                  <a:pt x="2854436" y="6780924"/>
                </a:lnTo>
                <a:lnTo>
                  <a:pt x="2494436" y="6780924"/>
                </a:lnTo>
                <a:lnTo>
                  <a:pt x="2494436" y="6130942"/>
                </a:lnTo>
                <a:lnTo>
                  <a:pt x="2490066" y="6130059"/>
                </a:lnTo>
                <a:lnTo>
                  <a:pt x="2487368" y="6156817"/>
                </a:lnTo>
                <a:cubicBezTo>
                  <a:pt x="2470584" y="6238839"/>
                  <a:pt x="2398012" y="6300541"/>
                  <a:pt x="2311026" y="6300541"/>
                </a:cubicBezTo>
                <a:cubicBezTo>
                  <a:pt x="2224043" y="6300541"/>
                  <a:pt x="2151468" y="6238839"/>
                  <a:pt x="2134684" y="6156817"/>
                </a:cubicBezTo>
                <a:lnTo>
                  <a:pt x="2131742" y="6127628"/>
                </a:lnTo>
                <a:lnTo>
                  <a:pt x="2127618" y="6128461"/>
                </a:lnTo>
                <a:lnTo>
                  <a:pt x="2127618" y="6467924"/>
                </a:lnTo>
                <a:cubicBezTo>
                  <a:pt x="2127618" y="6567334"/>
                  <a:pt x="2047028" y="6647924"/>
                  <a:pt x="1947618" y="6647924"/>
                </a:cubicBezTo>
                <a:cubicBezTo>
                  <a:pt x="1848206" y="6647924"/>
                  <a:pt x="1767618" y="6567334"/>
                  <a:pt x="1767618" y="6467924"/>
                </a:cubicBezTo>
                <a:lnTo>
                  <a:pt x="1767618" y="5796012"/>
                </a:lnTo>
                <a:lnTo>
                  <a:pt x="1761784" y="5797189"/>
                </a:lnTo>
                <a:lnTo>
                  <a:pt x="1760550" y="5809435"/>
                </a:lnTo>
                <a:cubicBezTo>
                  <a:pt x="1743766" y="5891458"/>
                  <a:pt x="1671192" y="5953159"/>
                  <a:pt x="1584208" y="5953159"/>
                </a:cubicBezTo>
                <a:cubicBezTo>
                  <a:pt x="1509649" y="5953159"/>
                  <a:pt x="1445678" y="5907827"/>
                  <a:pt x="1418352" y="5843223"/>
                </a:cubicBezTo>
                <a:lnTo>
                  <a:pt x="1409520" y="5814770"/>
                </a:lnTo>
                <a:lnTo>
                  <a:pt x="1409520" y="6254958"/>
                </a:lnTo>
                <a:cubicBezTo>
                  <a:pt x="1409520" y="6354908"/>
                  <a:pt x="1328496" y="6435933"/>
                  <a:pt x="1228546" y="6435933"/>
                </a:cubicBezTo>
                <a:cubicBezTo>
                  <a:pt x="1141090" y="6435933"/>
                  <a:pt x="1068122" y="6373898"/>
                  <a:pt x="1051248" y="6291431"/>
                </a:cubicBezTo>
                <a:lnTo>
                  <a:pt x="1047574" y="6254997"/>
                </a:lnTo>
                <a:lnTo>
                  <a:pt x="1047574" y="6580136"/>
                </a:lnTo>
                <a:cubicBezTo>
                  <a:pt x="1047574" y="6680086"/>
                  <a:pt x="966550" y="6761111"/>
                  <a:pt x="866600" y="6761111"/>
                </a:cubicBezTo>
                <a:cubicBezTo>
                  <a:pt x="766650" y="6761111"/>
                  <a:pt x="685625" y="6680086"/>
                  <a:pt x="685625" y="6580136"/>
                </a:cubicBezTo>
                <a:lnTo>
                  <a:pt x="685625" y="6076064"/>
                </a:lnTo>
                <a:lnTo>
                  <a:pt x="683480" y="6097332"/>
                </a:lnTo>
                <a:cubicBezTo>
                  <a:pt x="666696" y="6179355"/>
                  <a:pt x="594123" y="6241056"/>
                  <a:pt x="507138" y="6241056"/>
                </a:cubicBezTo>
                <a:cubicBezTo>
                  <a:pt x="457434" y="6241056"/>
                  <a:pt x="412434" y="6220908"/>
                  <a:pt x="379860" y="6188335"/>
                </a:cubicBezTo>
                <a:lnTo>
                  <a:pt x="352266" y="6147408"/>
                </a:lnTo>
                <a:lnTo>
                  <a:pt x="352266" y="6050281"/>
                </a:lnTo>
                <a:lnTo>
                  <a:pt x="352264" y="6050271"/>
                </a:lnTo>
                <a:lnTo>
                  <a:pt x="352264" y="5788251"/>
                </a:lnTo>
                <a:lnTo>
                  <a:pt x="344945" y="5824500"/>
                </a:lnTo>
                <a:cubicBezTo>
                  <a:pt x="317620" y="5889105"/>
                  <a:pt x="253649" y="5934436"/>
                  <a:pt x="179091" y="5934436"/>
                </a:cubicBezTo>
                <a:cubicBezTo>
                  <a:pt x="92106" y="5934436"/>
                  <a:pt x="19532" y="5872735"/>
                  <a:pt x="2748" y="5790712"/>
                </a:cubicBezTo>
                <a:lnTo>
                  <a:pt x="0" y="5763453"/>
                </a:lnTo>
                <a:lnTo>
                  <a:pt x="0" y="3970142"/>
                </a:lnTo>
                <a:lnTo>
                  <a:pt x="2748" y="3942883"/>
                </a:lnTo>
                <a:cubicBezTo>
                  <a:pt x="19532" y="3860860"/>
                  <a:pt x="92106" y="3799159"/>
                  <a:pt x="179091" y="3799159"/>
                </a:cubicBezTo>
                <a:cubicBezTo>
                  <a:pt x="253649" y="3799159"/>
                  <a:pt x="317620" y="3844491"/>
                  <a:pt x="344945" y="3909095"/>
                </a:cubicBezTo>
                <a:lnTo>
                  <a:pt x="352264" y="3945346"/>
                </a:lnTo>
                <a:lnTo>
                  <a:pt x="352264" y="2869739"/>
                </a:lnTo>
                <a:cubicBezTo>
                  <a:pt x="352264" y="2770328"/>
                  <a:pt x="432853" y="2689739"/>
                  <a:pt x="532264" y="2689739"/>
                </a:cubicBezTo>
                <a:cubicBezTo>
                  <a:pt x="606822" y="2689739"/>
                  <a:pt x="670793" y="2735072"/>
                  <a:pt x="698119" y="2799676"/>
                </a:cubicBezTo>
                <a:lnTo>
                  <a:pt x="707850" y="2847874"/>
                </a:lnTo>
                <a:lnTo>
                  <a:pt x="707850" y="2426905"/>
                </a:lnTo>
                <a:cubicBezTo>
                  <a:pt x="707850" y="2327493"/>
                  <a:pt x="788439" y="2246904"/>
                  <a:pt x="887850" y="2246904"/>
                </a:cubicBezTo>
                <a:cubicBezTo>
                  <a:pt x="974834" y="2246904"/>
                  <a:pt x="1047409" y="2308606"/>
                  <a:pt x="1064193" y="2390628"/>
                </a:cubicBezTo>
                <a:lnTo>
                  <a:pt x="1066801" y="2416498"/>
                </a:lnTo>
                <a:lnTo>
                  <a:pt x="1066801" y="1457325"/>
                </a:lnTo>
                <a:cubicBezTo>
                  <a:pt x="1066801" y="1357374"/>
                  <a:pt x="1147826" y="1276350"/>
                  <a:pt x="1247776" y="1276350"/>
                </a:cubicBezTo>
                <a:cubicBezTo>
                  <a:pt x="1322738" y="1276350"/>
                  <a:pt x="1387056" y="1321927"/>
                  <a:pt x="1414529" y="1386880"/>
                </a:cubicBezTo>
                <a:lnTo>
                  <a:pt x="1414713" y="1387474"/>
                </a:lnTo>
                <a:lnTo>
                  <a:pt x="1414808" y="1387615"/>
                </a:lnTo>
                <a:cubicBezTo>
                  <a:pt x="1423916" y="1409148"/>
                  <a:pt x="1428953" y="1432825"/>
                  <a:pt x="1428953" y="1457678"/>
                </a:cubicBezTo>
                <a:lnTo>
                  <a:pt x="1428953" y="1706061"/>
                </a:lnTo>
                <a:lnTo>
                  <a:pt x="1428751" y="1708065"/>
                </a:lnTo>
                <a:lnTo>
                  <a:pt x="1428751" y="2186419"/>
                </a:lnTo>
                <a:lnTo>
                  <a:pt x="1428953" y="2188423"/>
                </a:lnTo>
                <a:lnTo>
                  <a:pt x="1428953" y="2344473"/>
                </a:lnTo>
                <a:lnTo>
                  <a:pt x="1430056" y="2343631"/>
                </a:lnTo>
                <a:lnTo>
                  <a:pt x="1430056" y="1939123"/>
                </a:lnTo>
                <a:cubicBezTo>
                  <a:pt x="1430056" y="1839712"/>
                  <a:pt x="1510645" y="1759123"/>
                  <a:pt x="1610056" y="1759123"/>
                </a:cubicBezTo>
                <a:cubicBezTo>
                  <a:pt x="1709467" y="1759123"/>
                  <a:pt x="1790056" y="1839712"/>
                  <a:pt x="1790056" y="1939123"/>
                </a:cubicBezTo>
                <a:lnTo>
                  <a:pt x="1790056" y="2094491"/>
                </a:lnTo>
                <a:lnTo>
                  <a:pt x="1791159" y="2093833"/>
                </a:lnTo>
                <a:lnTo>
                  <a:pt x="1791159" y="452552"/>
                </a:lnTo>
                <a:cubicBezTo>
                  <a:pt x="1791159" y="353142"/>
                  <a:pt x="1871748" y="272552"/>
                  <a:pt x="1971159" y="272552"/>
                </a:cubicBezTo>
                <a:cubicBezTo>
                  <a:pt x="2070570" y="272552"/>
                  <a:pt x="2151159" y="353142"/>
                  <a:pt x="2151159" y="452552"/>
                </a:cubicBezTo>
                <a:lnTo>
                  <a:pt x="2151159" y="1123074"/>
                </a:lnTo>
                <a:lnTo>
                  <a:pt x="2152262" y="1123074"/>
                </a:lnTo>
                <a:lnTo>
                  <a:pt x="2152262" y="1051851"/>
                </a:lnTo>
                <a:cubicBezTo>
                  <a:pt x="2152262" y="952438"/>
                  <a:pt x="2232851" y="871849"/>
                  <a:pt x="2332262" y="871849"/>
                </a:cubicBezTo>
                <a:cubicBezTo>
                  <a:pt x="2431673" y="871849"/>
                  <a:pt x="2512262" y="952438"/>
                  <a:pt x="2512262" y="1051851"/>
                </a:cubicBezTo>
                <a:lnTo>
                  <a:pt x="2512262" y="1786643"/>
                </a:lnTo>
                <a:lnTo>
                  <a:pt x="2524128" y="1783969"/>
                </a:lnTo>
                <a:lnTo>
                  <a:pt x="2524128" y="1685924"/>
                </a:lnTo>
                <a:cubicBezTo>
                  <a:pt x="2524128" y="1585975"/>
                  <a:pt x="2605153" y="1504950"/>
                  <a:pt x="2705103" y="1504950"/>
                </a:cubicBezTo>
                <a:cubicBezTo>
                  <a:pt x="2805053" y="1504950"/>
                  <a:pt x="2886078" y="1585975"/>
                  <a:pt x="2886078" y="1685924"/>
                </a:cubicBezTo>
                <a:lnTo>
                  <a:pt x="2886078" y="1708380"/>
                </a:lnTo>
                <a:lnTo>
                  <a:pt x="2902190" y="1706366"/>
                </a:lnTo>
                <a:lnTo>
                  <a:pt x="2902190" y="788060"/>
                </a:lnTo>
                <a:cubicBezTo>
                  <a:pt x="2902190" y="688649"/>
                  <a:pt x="2982779" y="608060"/>
                  <a:pt x="3082188" y="608060"/>
                </a:cubicBezTo>
                <a:cubicBezTo>
                  <a:pt x="3181600" y="608060"/>
                  <a:pt x="3262188" y="688649"/>
                  <a:pt x="3262188" y="788060"/>
                </a:cubicBezTo>
                <a:lnTo>
                  <a:pt x="3262188" y="1123074"/>
                </a:lnTo>
                <a:lnTo>
                  <a:pt x="3272303" y="1123074"/>
                </a:lnTo>
                <a:lnTo>
                  <a:pt x="3279744" y="1086219"/>
                </a:lnTo>
                <a:cubicBezTo>
                  <a:pt x="3307069" y="1021615"/>
                  <a:pt x="3371041" y="976284"/>
                  <a:pt x="3445598" y="976284"/>
                </a:cubicBezTo>
                <a:cubicBezTo>
                  <a:pt x="3520157" y="976284"/>
                  <a:pt x="3584127" y="1021615"/>
                  <a:pt x="3611453" y="1086219"/>
                </a:cubicBezTo>
                <a:lnTo>
                  <a:pt x="3618893" y="1123074"/>
                </a:lnTo>
                <a:lnTo>
                  <a:pt x="3629008" y="1123074"/>
                </a:lnTo>
                <a:lnTo>
                  <a:pt x="3629008" y="932835"/>
                </a:lnTo>
                <a:cubicBezTo>
                  <a:pt x="3629008" y="833424"/>
                  <a:pt x="3709596" y="752835"/>
                  <a:pt x="3809008" y="752835"/>
                </a:cubicBezTo>
                <a:cubicBezTo>
                  <a:pt x="3908418" y="752835"/>
                  <a:pt x="3989008" y="833424"/>
                  <a:pt x="3989008" y="932835"/>
                </a:cubicBezTo>
                <a:lnTo>
                  <a:pt x="3989008" y="959263"/>
                </a:lnTo>
                <a:lnTo>
                  <a:pt x="3992418" y="958575"/>
                </a:lnTo>
                <a:lnTo>
                  <a:pt x="3992418" y="229104"/>
                </a:lnTo>
                <a:cubicBezTo>
                  <a:pt x="3992418" y="129694"/>
                  <a:pt x="4073006" y="49104"/>
                  <a:pt x="4172418" y="49104"/>
                </a:cubicBezTo>
                <a:close/>
                <a:moveTo>
                  <a:pt x="3082188" y="0"/>
                </a:moveTo>
                <a:cubicBezTo>
                  <a:pt x="3181600" y="0"/>
                  <a:pt x="3262188" y="80590"/>
                  <a:pt x="3262188" y="180000"/>
                </a:cubicBezTo>
                <a:lnTo>
                  <a:pt x="3262188" y="332390"/>
                </a:lnTo>
                <a:cubicBezTo>
                  <a:pt x="3262188" y="431802"/>
                  <a:pt x="3181600" y="512390"/>
                  <a:pt x="3082188" y="512390"/>
                </a:cubicBezTo>
                <a:cubicBezTo>
                  <a:pt x="2982779" y="512390"/>
                  <a:pt x="2902190" y="431802"/>
                  <a:pt x="2902190" y="332390"/>
                </a:cubicBezTo>
                <a:lnTo>
                  <a:pt x="2902190" y="180000"/>
                </a:lnTo>
                <a:cubicBezTo>
                  <a:pt x="2902190" y="80590"/>
                  <a:pt x="2982779" y="0"/>
                  <a:pt x="3082188"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1694728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2494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a16="http://schemas.microsoft.com/office/drawing/2014/main" xmlns=""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8" name="Freeform: Shape 7">
            <a:extLst>
              <a:ext uri="{FF2B5EF4-FFF2-40B4-BE49-F238E27FC236}">
                <a16:creationId xmlns:a16="http://schemas.microsoft.com/office/drawing/2014/main" xmlns=""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3469214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0678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DCA10AF6-AE9F-480B-B8DE-0048AEEC8A32}"/>
              </a:ext>
            </a:extLst>
          </p:cNvPr>
          <p:cNvSpPr/>
          <p:nvPr userDrawn="1"/>
        </p:nvSpPr>
        <p:spPr>
          <a:xfrm>
            <a:off x="4765528" y="0"/>
            <a:ext cx="6337415" cy="6856506"/>
          </a:xfrm>
          <a:custGeom>
            <a:avLst/>
            <a:gdLst>
              <a:gd name="connsiteX0" fmla="*/ 2415079 w 6337415"/>
              <a:gd name="connsiteY0" fmla="*/ 0 h 6856506"/>
              <a:gd name="connsiteX1" fmla="*/ 5187972 w 6337415"/>
              <a:gd name="connsiteY1" fmla="*/ 0 h 6856506"/>
              <a:gd name="connsiteX2" fmla="*/ 6072084 w 6337415"/>
              <a:gd name="connsiteY2" fmla="*/ 513156 h 6856506"/>
              <a:gd name="connsiteX3" fmla="*/ 6337415 w 6337415"/>
              <a:gd name="connsiteY3" fmla="*/ 972315 h 6856506"/>
              <a:gd name="connsiteX4" fmla="*/ 6337415 w 6337415"/>
              <a:gd name="connsiteY4" fmla="*/ 5884192 h 6856506"/>
              <a:gd name="connsiteX5" fmla="*/ 6072084 w 6337415"/>
              <a:gd name="connsiteY5" fmla="*/ 6343350 h 6856506"/>
              <a:gd name="connsiteX6" fmla="*/ 5184883 w 6337415"/>
              <a:gd name="connsiteY6" fmla="*/ 6856506 h 6856506"/>
              <a:gd name="connsiteX7" fmla="*/ 2411986 w 6337415"/>
              <a:gd name="connsiteY7" fmla="*/ 6856506 h 6856506"/>
              <a:gd name="connsiteX8" fmla="*/ 1524785 w 6337415"/>
              <a:gd name="connsiteY8" fmla="*/ 6343350 h 6856506"/>
              <a:gd name="connsiteX9" fmla="*/ 136790 w 6337415"/>
              <a:gd name="connsiteY9" fmla="*/ 3941411 h 6856506"/>
              <a:gd name="connsiteX10" fmla="*/ 136790 w 6337415"/>
              <a:gd name="connsiteY10" fmla="*/ 2915099 h 6856506"/>
              <a:gd name="connsiteX11" fmla="*/ 1524785 w 6337415"/>
              <a:gd name="connsiteY11" fmla="*/ 513156 h 6856506"/>
              <a:gd name="connsiteX12" fmla="*/ 2415079 w 6337415"/>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7415" h="6856506">
                <a:moveTo>
                  <a:pt x="2415079" y="0"/>
                </a:moveTo>
                <a:lnTo>
                  <a:pt x="5187972" y="0"/>
                </a:lnTo>
                <a:cubicBezTo>
                  <a:pt x="5555839" y="0"/>
                  <a:pt x="5892789" y="194754"/>
                  <a:pt x="6072084" y="513156"/>
                </a:cubicBezTo>
                <a:lnTo>
                  <a:pt x="6337415" y="972315"/>
                </a:lnTo>
                <a:lnTo>
                  <a:pt x="6337415" y="5884192"/>
                </a:lnTo>
                <a:lnTo>
                  <a:pt x="6072084" y="6343350"/>
                </a:lnTo>
                <a:cubicBezTo>
                  <a:pt x="5889699" y="6661756"/>
                  <a:pt x="5552745"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4" name="Freeform: Shape 3">
            <a:extLst>
              <a:ext uri="{FF2B5EF4-FFF2-40B4-BE49-F238E27FC236}">
                <a16:creationId xmlns:a16="http://schemas.microsoft.com/office/drawing/2014/main" xmlns="" id="{9F1CCBC8-2DEC-4648-8372-311676E798CC}"/>
              </a:ext>
            </a:extLst>
          </p:cNvPr>
          <p:cNvSpPr/>
          <p:nvPr userDrawn="1"/>
        </p:nvSpPr>
        <p:spPr>
          <a:xfrm>
            <a:off x="5085740" y="0"/>
            <a:ext cx="6017203" cy="6856506"/>
          </a:xfrm>
          <a:custGeom>
            <a:avLst/>
            <a:gdLst>
              <a:gd name="connsiteX0" fmla="*/ 2415079 w 6017203"/>
              <a:gd name="connsiteY0" fmla="*/ 0 h 6856506"/>
              <a:gd name="connsiteX1" fmla="*/ 5187972 w 6017203"/>
              <a:gd name="connsiteY1" fmla="*/ 0 h 6856506"/>
              <a:gd name="connsiteX2" fmla="*/ 5997706 w 6017203"/>
              <a:gd name="connsiteY2" fmla="*/ 399690 h 6856506"/>
              <a:gd name="connsiteX3" fmla="*/ 6017203 w 6017203"/>
              <a:gd name="connsiteY3" fmla="*/ 429434 h 6856506"/>
              <a:gd name="connsiteX4" fmla="*/ 6017203 w 6017203"/>
              <a:gd name="connsiteY4" fmla="*/ 6425941 h 6856506"/>
              <a:gd name="connsiteX5" fmla="*/ 5996686 w 6017203"/>
              <a:gd name="connsiteY5" fmla="*/ 6456817 h 6856506"/>
              <a:gd name="connsiteX6" fmla="*/ 5184883 w 6017203"/>
              <a:gd name="connsiteY6" fmla="*/ 6856506 h 6856506"/>
              <a:gd name="connsiteX7" fmla="*/ 2411986 w 6017203"/>
              <a:gd name="connsiteY7" fmla="*/ 6856506 h 6856506"/>
              <a:gd name="connsiteX8" fmla="*/ 1524785 w 6017203"/>
              <a:gd name="connsiteY8" fmla="*/ 6343350 h 6856506"/>
              <a:gd name="connsiteX9" fmla="*/ 136790 w 6017203"/>
              <a:gd name="connsiteY9" fmla="*/ 3941411 h 6856506"/>
              <a:gd name="connsiteX10" fmla="*/ 136790 w 6017203"/>
              <a:gd name="connsiteY10" fmla="*/ 2915099 h 6856506"/>
              <a:gd name="connsiteX11" fmla="*/ 1524785 w 6017203"/>
              <a:gd name="connsiteY11" fmla="*/ 513156 h 6856506"/>
              <a:gd name="connsiteX12" fmla="*/ 2415079 w 6017203"/>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7203" h="6856506">
                <a:moveTo>
                  <a:pt x="2415079" y="0"/>
                </a:moveTo>
                <a:lnTo>
                  <a:pt x="5187972" y="0"/>
                </a:lnTo>
                <a:cubicBezTo>
                  <a:pt x="5509856" y="0"/>
                  <a:pt x="5808068" y="149109"/>
                  <a:pt x="5997706" y="399690"/>
                </a:cubicBezTo>
                <a:lnTo>
                  <a:pt x="6017203" y="429434"/>
                </a:lnTo>
                <a:lnTo>
                  <a:pt x="6017203" y="6425941"/>
                </a:lnTo>
                <a:lnTo>
                  <a:pt x="5996686" y="6456817"/>
                </a:lnTo>
                <a:cubicBezTo>
                  <a:pt x="5804978" y="6707401"/>
                  <a:pt x="5506762"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solidFill>
            <a:schemeClr val="accent2"/>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62" name="Picture Placeholder 61">
            <a:extLst>
              <a:ext uri="{FF2B5EF4-FFF2-40B4-BE49-F238E27FC236}">
                <a16:creationId xmlns:a16="http://schemas.microsoft.com/office/drawing/2014/main" xmlns="" id="{E7A5EAFD-E3F5-4EE4-BEE8-EDCA0F3D20A8}"/>
              </a:ext>
            </a:extLst>
          </p:cNvPr>
          <p:cNvSpPr>
            <a:spLocks noGrp="1"/>
          </p:cNvSpPr>
          <p:nvPr>
            <p:ph type="pic" idx="1" hasCustomPrompt="1"/>
          </p:nvPr>
        </p:nvSpPr>
        <p:spPr>
          <a:xfrm>
            <a:off x="6011683" y="0"/>
            <a:ext cx="6180317" cy="6856499"/>
          </a:xfrm>
          <a:custGeom>
            <a:avLst/>
            <a:gdLst>
              <a:gd name="connsiteX0" fmla="*/ 2415079 w 6180317"/>
              <a:gd name="connsiteY0" fmla="*/ 0 h 6856499"/>
              <a:gd name="connsiteX1" fmla="*/ 6180317 w 6180317"/>
              <a:gd name="connsiteY1" fmla="*/ 1 h 6856499"/>
              <a:gd name="connsiteX2" fmla="*/ 6180317 w 6180317"/>
              <a:gd name="connsiteY2" fmla="*/ 6856499 h 6856499"/>
              <a:gd name="connsiteX3" fmla="*/ 2411986 w 6180317"/>
              <a:gd name="connsiteY3" fmla="*/ 6856498 h 6856499"/>
              <a:gd name="connsiteX4" fmla="*/ 1524785 w 6180317"/>
              <a:gd name="connsiteY4" fmla="*/ 6343343 h 6856499"/>
              <a:gd name="connsiteX5" fmla="*/ 136790 w 6180317"/>
              <a:gd name="connsiteY5" fmla="*/ 3941406 h 6856499"/>
              <a:gd name="connsiteX6" fmla="*/ 136790 w 6180317"/>
              <a:gd name="connsiteY6" fmla="*/ 2915095 h 6856499"/>
              <a:gd name="connsiteX7" fmla="*/ 1524785 w 6180317"/>
              <a:gd name="connsiteY7" fmla="*/ 513155 h 6856499"/>
              <a:gd name="connsiteX8" fmla="*/ 2415079 w 6180317"/>
              <a:gd name="connsiteY8" fmla="*/ 0 h 685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0317" h="6856499">
                <a:moveTo>
                  <a:pt x="2415079" y="0"/>
                </a:moveTo>
                <a:lnTo>
                  <a:pt x="6180317" y="1"/>
                </a:lnTo>
                <a:lnTo>
                  <a:pt x="6180317" y="6856499"/>
                </a:lnTo>
                <a:lnTo>
                  <a:pt x="2411986" y="6856498"/>
                </a:lnTo>
                <a:cubicBezTo>
                  <a:pt x="2047213" y="6856498"/>
                  <a:pt x="1707170" y="6661748"/>
                  <a:pt x="1524785" y="6343343"/>
                </a:cubicBezTo>
                <a:lnTo>
                  <a:pt x="136790" y="3941406"/>
                </a:lnTo>
                <a:cubicBezTo>
                  <a:pt x="-45596" y="3623001"/>
                  <a:pt x="-45596" y="3233498"/>
                  <a:pt x="136790" y="2915095"/>
                </a:cubicBezTo>
                <a:lnTo>
                  <a:pt x="1524785" y="513155"/>
                </a:lnTo>
                <a:cubicBezTo>
                  <a:pt x="1707170" y="194753"/>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ctr" anchorCtr="0" compatLnSpc="1">
            <a:prstTxWarp prst="textNoShape">
              <a:avLst/>
            </a:prstTxWarp>
            <a:noAutofit/>
          </a:bodyPr>
          <a:lstStyle>
            <a:lvl1pPr marL="0" indent="0" algn="ctr">
              <a:buNone/>
              <a:defRPr lang="ko-KR" altLang="en-US" sz="2701" dirty="0"/>
            </a:lvl1pPr>
          </a:lstStyle>
          <a:p>
            <a:pPr marL="0" lvl="0" algn="ctr"/>
            <a:r>
              <a:rPr lang="en-US" altLang="ko-KR" dirty="0"/>
              <a:t>Your Picture Here and</a:t>
            </a:r>
            <a:r>
              <a:rPr lang="ko-KR" altLang="en-US" dirty="0"/>
              <a:t> </a:t>
            </a:r>
            <a:r>
              <a:rPr lang="en-US" altLang="ko-KR" dirty="0"/>
              <a:t>Send to Back</a:t>
            </a:r>
            <a:endParaRPr lang="ko-KR" altLang="en-US" dirty="0"/>
          </a:p>
        </p:txBody>
      </p:sp>
    </p:spTree>
    <p:extLst>
      <p:ext uri="{BB962C8B-B14F-4D97-AF65-F5344CB8AC3E}">
        <p14:creationId xmlns:p14="http://schemas.microsoft.com/office/powerpoint/2010/main" val="3760220456"/>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0721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DCA10AF6-AE9F-480B-B8DE-0048AEEC8A32}"/>
              </a:ext>
            </a:extLst>
          </p:cNvPr>
          <p:cNvSpPr/>
          <p:nvPr userDrawn="1"/>
        </p:nvSpPr>
        <p:spPr>
          <a:xfrm>
            <a:off x="4765528" y="0"/>
            <a:ext cx="6337415" cy="6856506"/>
          </a:xfrm>
          <a:custGeom>
            <a:avLst/>
            <a:gdLst>
              <a:gd name="connsiteX0" fmla="*/ 2415079 w 6337415"/>
              <a:gd name="connsiteY0" fmla="*/ 0 h 6856506"/>
              <a:gd name="connsiteX1" fmla="*/ 5187972 w 6337415"/>
              <a:gd name="connsiteY1" fmla="*/ 0 h 6856506"/>
              <a:gd name="connsiteX2" fmla="*/ 6072084 w 6337415"/>
              <a:gd name="connsiteY2" fmla="*/ 513156 h 6856506"/>
              <a:gd name="connsiteX3" fmla="*/ 6337415 w 6337415"/>
              <a:gd name="connsiteY3" fmla="*/ 972315 h 6856506"/>
              <a:gd name="connsiteX4" fmla="*/ 6337415 w 6337415"/>
              <a:gd name="connsiteY4" fmla="*/ 5884192 h 6856506"/>
              <a:gd name="connsiteX5" fmla="*/ 6072084 w 6337415"/>
              <a:gd name="connsiteY5" fmla="*/ 6343350 h 6856506"/>
              <a:gd name="connsiteX6" fmla="*/ 5184883 w 6337415"/>
              <a:gd name="connsiteY6" fmla="*/ 6856506 h 6856506"/>
              <a:gd name="connsiteX7" fmla="*/ 2411986 w 6337415"/>
              <a:gd name="connsiteY7" fmla="*/ 6856506 h 6856506"/>
              <a:gd name="connsiteX8" fmla="*/ 1524785 w 6337415"/>
              <a:gd name="connsiteY8" fmla="*/ 6343350 h 6856506"/>
              <a:gd name="connsiteX9" fmla="*/ 136790 w 6337415"/>
              <a:gd name="connsiteY9" fmla="*/ 3941411 h 6856506"/>
              <a:gd name="connsiteX10" fmla="*/ 136790 w 6337415"/>
              <a:gd name="connsiteY10" fmla="*/ 2915099 h 6856506"/>
              <a:gd name="connsiteX11" fmla="*/ 1524785 w 6337415"/>
              <a:gd name="connsiteY11" fmla="*/ 513156 h 6856506"/>
              <a:gd name="connsiteX12" fmla="*/ 2415079 w 6337415"/>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7415" h="6856506">
                <a:moveTo>
                  <a:pt x="2415079" y="0"/>
                </a:moveTo>
                <a:lnTo>
                  <a:pt x="5187972" y="0"/>
                </a:lnTo>
                <a:cubicBezTo>
                  <a:pt x="5555839" y="0"/>
                  <a:pt x="5892789" y="194754"/>
                  <a:pt x="6072084" y="513156"/>
                </a:cubicBezTo>
                <a:lnTo>
                  <a:pt x="6337415" y="972315"/>
                </a:lnTo>
                <a:lnTo>
                  <a:pt x="6337415" y="5884192"/>
                </a:lnTo>
                <a:lnTo>
                  <a:pt x="6072084" y="6343350"/>
                </a:lnTo>
                <a:cubicBezTo>
                  <a:pt x="5889699" y="6661756"/>
                  <a:pt x="5552745"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4" name="Freeform: Shape 3">
            <a:extLst>
              <a:ext uri="{FF2B5EF4-FFF2-40B4-BE49-F238E27FC236}">
                <a16:creationId xmlns:a16="http://schemas.microsoft.com/office/drawing/2014/main" xmlns="" id="{9F1CCBC8-2DEC-4648-8372-311676E798CC}"/>
              </a:ext>
            </a:extLst>
          </p:cNvPr>
          <p:cNvSpPr/>
          <p:nvPr userDrawn="1"/>
        </p:nvSpPr>
        <p:spPr>
          <a:xfrm>
            <a:off x="5085740" y="0"/>
            <a:ext cx="6017203" cy="6856506"/>
          </a:xfrm>
          <a:custGeom>
            <a:avLst/>
            <a:gdLst>
              <a:gd name="connsiteX0" fmla="*/ 2415079 w 6017203"/>
              <a:gd name="connsiteY0" fmla="*/ 0 h 6856506"/>
              <a:gd name="connsiteX1" fmla="*/ 5187972 w 6017203"/>
              <a:gd name="connsiteY1" fmla="*/ 0 h 6856506"/>
              <a:gd name="connsiteX2" fmla="*/ 5997706 w 6017203"/>
              <a:gd name="connsiteY2" fmla="*/ 399690 h 6856506"/>
              <a:gd name="connsiteX3" fmla="*/ 6017203 w 6017203"/>
              <a:gd name="connsiteY3" fmla="*/ 429434 h 6856506"/>
              <a:gd name="connsiteX4" fmla="*/ 6017203 w 6017203"/>
              <a:gd name="connsiteY4" fmla="*/ 6425941 h 6856506"/>
              <a:gd name="connsiteX5" fmla="*/ 5996686 w 6017203"/>
              <a:gd name="connsiteY5" fmla="*/ 6456817 h 6856506"/>
              <a:gd name="connsiteX6" fmla="*/ 5184883 w 6017203"/>
              <a:gd name="connsiteY6" fmla="*/ 6856506 h 6856506"/>
              <a:gd name="connsiteX7" fmla="*/ 2411986 w 6017203"/>
              <a:gd name="connsiteY7" fmla="*/ 6856506 h 6856506"/>
              <a:gd name="connsiteX8" fmla="*/ 1524785 w 6017203"/>
              <a:gd name="connsiteY8" fmla="*/ 6343350 h 6856506"/>
              <a:gd name="connsiteX9" fmla="*/ 136790 w 6017203"/>
              <a:gd name="connsiteY9" fmla="*/ 3941411 h 6856506"/>
              <a:gd name="connsiteX10" fmla="*/ 136790 w 6017203"/>
              <a:gd name="connsiteY10" fmla="*/ 2915099 h 6856506"/>
              <a:gd name="connsiteX11" fmla="*/ 1524785 w 6017203"/>
              <a:gd name="connsiteY11" fmla="*/ 513156 h 6856506"/>
              <a:gd name="connsiteX12" fmla="*/ 2415079 w 6017203"/>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7203" h="6856506">
                <a:moveTo>
                  <a:pt x="2415079" y="0"/>
                </a:moveTo>
                <a:lnTo>
                  <a:pt x="5187972" y="0"/>
                </a:lnTo>
                <a:cubicBezTo>
                  <a:pt x="5509856" y="0"/>
                  <a:pt x="5808068" y="149109"/>
                  <a:pt x="5997706" y="399690"/>
                </a:cubicBezTo>
                <a:lnTo>
                  <a:pt x="6017203" y="429434"/>
                </a:lnTo>
                <a:lnTo>
                  <a:pt x="6017203" y="6425941"/>
                </a:lnTo>
                <a:lnTo>
                  <a:pt x="5996686" y="6456817"/>
                </a:lnTo>
                <a:cubicBezTo>
                  <a:pt x="5804978" y="6707401"/>
                  <a:pt x="5506762"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solidFill>
            <a:schemeClr val="accent2"/>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62" name="Picture Placeholder 61">
            <a:extLst>
              <a:ext uri="{FF2B5EF4-FFF2-40B4-BE49-F238E27FC236}">
                <a16:creationId xmlns:a16="http://schemas.microsoft.com/office/drawing/2014/main" xmlns="" id="{E7A5EAFD-E3F5-4EE4-BEE8-EDCA0F3D20A8}"/>
              </a:ext>
            </a:extLst>
          </p:cNvPr>
          <p:cNvSpPr>
            <a:spLocks noGrp="1"/>
          </p:cNvSpPr>
          <p:nvPr>
            <p:ph type="pic" idx="1" hasCustomPrompt="1"/>
          </p:nvPr>
        </p:nvSpPr>
        <p:spPr>
          <a:xfrm>
            <a:off x="6011683" y="0"/>
            <a:ext cx="6180317" cy="6856499"/>
          </a:xfrm>
          <a:custGeom>
            <a:avLst/>
            <a:gdLst>
              <a:gd name="connsiteX0" fmla="*/ 2415079 w 6180317"/>
              <a:gd name="connsiteY0" fmla="*/ 0 h 6856499"/>
              <a:gd name="connsiteX1" fmla="*/ 6180317 w 6180317"/>
              <a:gd name="connsiteY1" fmla="*/ 1 h 6856499"/>
              <a:gd name="connsiteX2" fmla="*/ 6180317 w 6180317"/>
              <a:gd name="connsiteY2" fmla="*/ 6856499 h 6856499"/>
              <a:gd name="connsiteX3" fmla="*/ 2411986 w 6180317"/>
              <a:gd name="connsiteY3" fmla="*/ 6856498 h 6856499"/>
              <a:gd name="connsiteX4" fmla="*/ 1524785 w 6180317"/>
              <a:gd name="connsiteY4" fmla="*/ 6343343 h 6856499"/>
              <a:gd name="connsiteX5" fmla="*/ 136790 w 6180317"/>
              <a:gd name="connsiteY5" fmla="*/ 3941406 h 6856499"/>
              <a:gd name="connsiteX6" fmla="*/ 136790 w 6180317"/>
              <a:gd name="connsiteY6" fmla="*/ 2915095 h 6856499"/>
              <a:gd name="connsiteX7" fmla="*/ 1524785 w 6180317"/>
              <a:gd name="connsiteY7" fmla="*/ 513155 h 6856499"/>
              <a:gd name="connsiteX8" fmla="*/ 2415079 w 6180317"/>
              <a:gd name="connsiteY8" fmla="*/ 0 h 685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0317" h="6856499">
                <a:moveTo>
                  <a:pt x="2415079" y="0"/>
                </a:moveTo>
                <a:lnTo>
                  <a:pt x="6180317" y="1"/>
                </a:lnTo>
                <a:lnTo>
                  <a:pt x="6180317" y="6856499"/>
                </a:lnTo>
                <a:lnTo>
                  <a:pt x="2411986" y="6856498"/>
                </a:lnTo>
                <a:cubicBezTo>
                  <a:pt x="2047213" y="6856498"/>
                  <a:pt x="1707170" y="6661748"/>
                  <a:pt x="1524785" y="6343343"/>
                </a:cubicBezTo>
                <a:lnTo>
                  <a:pt x="136790" y="3941406"/>
                </a:lnTo>
                <a:cubicBezTo>
                  <a:pt x="-45596" y="3623001"/>
                  <a:pt x="-45596" y="3233498"/>
                  <a:pt x="136790" y="2915095"/>
                </a:cubicBezTo>
                <a:lnTo>
                  <a:pt x="1524785" y="513155"/>
                </a:lnTo>
                <a:cubicBezTo>
                  <a:pt x="1707170" y="194753"/>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ctr" anchorCtr="0" compatLnSpc="1">
            <a:prstTxWarp prst="textNoShape">
              <a:avLst/>
            </a:prstTxWarp>
            <a:noAutofit/>
          </a:bodyPr>
          <a:lstStyle>
            <a:lvl1pPr marL="0" indent="0" algn="ctr">
              <a:buNone/>
              <a:defRPr lang="ko-KR" altLang="en-US" sz="2701" dirty="0"/>
            </a:lvl1pPr>
          </a:lstStyle>
          <a:p>
            <a:pPr marL="0" lvl="0" algn="ctr"/>
            <a:r>
              <a:rPr lang="en-US" altLang="ko-KR" dirty="0"/>
              <a:t>Your Picture Here and</a:t>
            </a:r>
            <a:r>
              <a:rPr lang="ko-KR" altLang="en-US" dirty="0"/>
              <a:t> </a:t>
            </a:r>
            <a:r>
              <a:rPr lang="en-US" altLang="ko-KR" dirty="0"/>
              <a:t>Send to Back</a:t>
            </a:r>
            <a:endParaRPr lang="ko-KR" altLang="en-US" dirty="0"/>
          </a:p>
        </p:txBody>
      </p:sp>
    </p:spTree>
    <p:extLst>
      <p:ext uri="{BB962C8B-B14F-4D97-AF65-F5344CB8AC3E}">
        <p14:creationId xmlns:p14="http://schemas.microsoft.com/office/powerpoint/2010/main" val="311322785"/>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a16="http://schemas.microsoft.com/office/drawing/2014/main" xmlns=""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solidFill>
                <a:prstClr val="white"/>
              </a:solidFill>
            </a:endParaRPr>
          </a:p>
        </p:txBody>
      </p:sp>
      <p:sp>
        <p:nvSpPr>
          <p:cNvPr id="8" name="Freeform: Shape 7">
            <a:extLst>
              <a:ext uri="{FF2B5EF4-FFF2-40B4-BE49-F238E27FC236}">
                <a16:creationId xmlns:a16="http://schemas.microsoft.com/office/drawing/2014/main" xmlns=""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solidFill>
                <a:prstClr val="white"/>
              </a:solidFill>
            </a:endParaRPr>
          </a:p>
        </p:txBody>
      </p:sp>
    </p:spTree>
    <p:extLst>
      <p:ext uri="{BB962C8B-B14F-4D97-AF65-F5344CB8AC3E}">
        <p14:creationId xmlns:p14="http://schemas.microsoft.com/office/powerpoint/2010/main" val="6933179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1278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7426417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61219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DCA10AF6-AE9F-480B-B8DE-0048AEEC8A32}"/>
              </a:ext>
            </a:extLst>
          </p:cNvPr>
          <p:cNvSpPr/>
          <p:nvPr userDrawn="1"/>
        </p:nvSpPr>
        <p:spPr>
          <a:xfrm>
            <a:off x="4765528" y="0"/>
            <a:ext cx="6337415" cy="6856506"/>
          </a:xfrm>
          <a:custGeom>
            <a:avLst/>
            <a:gdLst>
              <a:gd name="connsiteX0" fmla="*/ 2415079 w 6337415"/>
              <a:gd name="connsiteY0" fmla="*/ 0 h 6856506"/>
              <a:gd name="connsiteX1" fmla="*/ 5187972 w 6337415"/>
              <a:gd name="connsiteY1" fmla="*/ 0 h 6856506"/>
              <a:gd name="connsiteX2" fmla="*/ 6072084 w 6337415"/>
              <a:gd name="connsiteY2" fmla="*/ 513156 h 6856506"/>
              <a:gd name="connsiteX3" fmla="*/ 6337415 w 6337415"/>
              <a:gd name="connsiteY3" fmla="*/ 972315 h 6856506"/>
              <a:gd name="connsiteX4" fmla="*/ 6337415 w 6337415"/>
              <a:gd name="connsiteY4" fmla="*/ 5884192 h 6856506"/>
              <a:gd name="connsiteX5" fmla="*/ 6072084 w 6337415"/>
              <a:gd name="connsiteY5" fmla="*/ 6343350 h 6856506"/>
              <a:gd name="connsiteX6" fmla="*/ 5184883 w 6337415"/>
              <a:gd name="connsiteY6" fmla="*/ 6856506 h 6856506"/>
              <a:gd name="connsiteX7" fmla="*/ 2411986 w 6337415"/>
              <a:gd name="connsiteY7" fmla="*/ 6856506 h 6856506"/>
              <a:gd name="connsiteX8" fmla="*/ 1524785 w 6337415"/>
              <a:gd name="connsiteY8" fmla="*/ 6343350 h 6856506"/>
              <a:gd name="connsiteX9" fmla="*/ 136790 w 6337415"/>
              <a:gd name="connsiteY9" fmla="*/ 3941411 h 6856506"/>
              <a:gd name="connsiteX10" fmla="*/ 136790 w 6337415"/>
              <a:gd name="connsiteY10" fmla="*/ 2915099 h 6856506"/>
              <a:gd name="connsiteX11" fmla="*/ 1524785 w 6337415"/>
              <a:gd name="connsiteY11" fmla="*/ 513156 h 6856506"/>
              <a:gd name="connsiteX12" fmla="*/ 2415079 w 6337415"/>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7415" h="6856506">
                <a:moveTo>
                  <a:pt x="2415079" y="0"/>
                </a:moveTo>
                <a:lnTo>
                  <a:pt x="5187972" y="0"/>
                </a:lnTo>
                <a:cubicBezTo>
                  <a:pt x="5555839" y="0"/>
                  <a:pt x="5892789" y="194754"/>
                  <a:pt x="6072084" y="513156"/>
                </a:cubicBezTo>
                <a:lnTo>
                  <a:pt x="6337415" y="972315"/>
                </a:lnTo>
                <a:lnTo>
                  <a:pt x="6337415" y="5884192"/>
                </a:lnTo>
                <a:lnTo>
                  <a:pt x="6072084" y="6343350"/>
                </a:lnTo>
                <a:cubicBezTo>
                  <a:pt x="5889699" y="6661756"/>
                  <a:pt x="5552745"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4" name="Freeform: Shape 3">
            <a:extLst>
              <a:ext uri="{FF2B5EF4-FFF2-40B4-BE49-F238E27FC236}">
                <a16:creationId xmlns:a16="http://schemas.microsoft.com/office/drawing/2014/main" xmlns="" id="{9F1CCBC8-2DEC-4648-8372-311676E798CC}"/>
              </a:ext>
            </a:extLst>
          </p:cNvPr>
          <p:cNvSpPr/>
          <p:nvPr userDrawn="1"/>
        </p:nvSpPr>
        <p:spPr>
          <a:xfrm>
            <a:off x="5085740" y="0"/>
            <a:ext cx="6017203" cy="6856506"/>
          </a:xfrm>
          <a:custGeom>
            <a:avLst/>
            <a:gdLst>
              <a:gd name="connsiteX0" fmla="*/ 2415079 w 6017203"/>
              <a:gd name="connsiteY0" fmla="*/ 0 h 6856506"/>
              <a:gd name="connsiteX1" fmla="*/ 5187972 w 6017203"/>
              <a:gd name="connsiteY1" fmla="*/ 0 h 6856506"/>
              <a:gd name="connsiteX2" fmla="*/ 5997706 w 6017203"/>
              <a:gd name="connsiteY2" fmla="*/ 399690 h 6856506"/>
              <a:gd name="connsiteX3" fmla="*/ 6017203 w 6017203"/>
              <a:gd name="connsiteY3" fmla="*/ 429434 h 6856506"/>
              <a:gd name="connsiteX4" fmla="*/ 6017203 w 6017203"/>
              <a:gd name="connsiteY4" fmla="*/ 6425941 h 6856506"/>
              <a:gd name="connsiteX5" fmla="*/ 5996686 w 6017203"/>
              <a:gd name="connsiteY5" fmla="*/ 6456817 h 6856506"/>
              <a:gd name="connsiteX6" fmla="*/ 5184883 w 6017203"/>
              <a:gd name="connsiteY6" fmla="*/ 6856506 h 6856506"/>
              <a:gd name="connsiteX7" fmla="*/ 2411986 w 6017203"/>
              <a:gd name="connsiteY7" fmla="*/ 6856506 h 6856506"/>
              <a:gd name="connsiteX8" fmla="*/ 1524785 w 6017203"/>
              <a:gd name="connsiteY8" fmla="*/ 6343350 h 6856506"/>
              <a:gd name="connsiteX9" fmla="*/ 136790 w 6017203"/>
              <a:gd name="connsiteY9" fmla="*/ 3941411 h 6856506"/>
              <a:gd name="connsiteX10" fmla="*/ 136790 w 6017203"/>
              <a:gd name="connsiteY10" fmla="*/ 2915099 h 6856506"/>
              <a:gd name="connsiteX11" fmla="*/ 1524785 w 6017203"/>
              <a:gd name="connsiteY11" fmla="*/ 513156 h 6856506"/>
              <a:gd name="connsiteX12" fmla="*/ 2415079 w 6017203"/>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7203" h="6856506">
                <a:moveTo>
                  <a:pt x="2415079" y="0"/>
                </a:moveTo>
                <a:lnTo>
                  <a:pt x="5187972" y="0"/>
                </a:lnTo>
                <a:cubicBezTo>
                  <a:pt x="5509856" y="0"/>
                  <a:pt x="5808068" y="149109"/>
                  <a:pt x="5997706" y="399690"/>
                </a:cubicBezTo>
                <a:lnTo>
                  <a:pt x="6017203" y="429434"/>
                </a:lnTo>
                <a:lnTo>
                  <a:pt x="6017203" y="6425941"/>
                </a:lnTo>
                <a:lnTo>
                  <a:pt x="5996686" y="6456817"/>
                </a:lnTo>
                <a:cubicBezTo>
                  <a:pt x="5804978" y="6707401"/>
                  <a:pt x="5506762"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solidFill>
            <a:schemeClr val="accent2"/>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62" name="Picture Placeholder 61">
            <a:extLst>
              <a:ext uri="{FF2B5EF4-FFF2-40B4-BE49-F238E27FC236}">
                <a16:creationId xmlns:a16="http://schemas.microsoft.com/office/drawing/2014/main" xmlns="" id="{E7A5EAFD-E3F5-4EE4-BEE8-EDCA0F3D20A8}"/>
              </a:ext>
            </a:extLst>
          </p:cNvPr>
          <p:cNvSpPr>
            <a:spLocks noGrp="1"/>
          </p:cNvSpPr>
          <p:nvPr>
            <p:ph type="pic" idx="1" hasCustomPrompt="1"/>
          </p:nvPr>
        </p:nvSpPr>
        <p:spPr>
          <a:xfrm>
            <a:off x="6011683" y="0"/>
            <a:ext cx="6180317" cy="6856499"/>
          </a:xfrm>
          <a:custGeom>
            <a:avLst/>
            <a:gdLst>
              <a:gd name="connsiteX0" fmla="*/ 2415079 w 6180317"/>
              <a:gd name="connsiteY0" fmla="*/ 0 h 6856499"/>
              <a:gd name="connsiteX1" fmla="*/ 6180317 w 6180317"/>
              <a:gd name="connsiteY1" fmla="*/ 1 h 6856499"/>
              <a:gd name="connsiteX2" fmla="*/ 6180317 w 6180317"/>
              <a:gd name="connsiteY2" fmla="*/ 6856499 h 6856499"/>
              <a:gd name="connsiteX3" fmla="*/ 2411986 w 6180317"/>
              <a:gd name="connsiteY3" fmla="*/ 6856498 h 6856499"/>
              <a:gd name="connsiteX4" fmla="*/ 1524785 w 6180317"/>
              <a:gd name="connsiteY4" fmla="*/ 6343343 h 6856499"/>
              <a:gd name="connsiteX5" fmla="*/ 136790 w 6180317"/>
              <a:gd name="connsiteY5" fmla="*/ 3941406 h 6856499"/>
              <a:gd name="connsiteX6" fmla="*/ 136790 w 6180317"/>
              <a:gd name="connsiteY6" fmla="*/ 2915095 h 6856499"/>
              <a:gd name="connsiteX7" fmla="*/ 1524785 w 6180317"/>
              <a:gd name="connsiteY7" fmla="*/ 513155 h 6856499"/>
              <a:gd name="connsiteX8" fmla="*/ 2415079 w 6180317"/>
              <a:gd name="connsiteY8" fmla="*/ 0 h 685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0317" h="6856499">
                <a:moveTo>
                  <a:pt x="2415079" y="0"/>
                </a:moveTo>
                <a:lnTo>
                  <a:pt x="6180317" y="1"/>
                </a:lnTo>
                <a:lnTo>
                  <a:pt x="6180317" y="6856499"/>
                </a:lnTo>
                <a:lnTo>
                  <a:pt x="2411986" y="6856498"/>
                </a:lnTo>
                <a:cubicBezTo>
                  <a:pt x="2047213" y="6856498"/>
                  <a:pt x="1707170" y="6661748"/>
                  <a:pt x="1524785" y="6343343"/>
                </a:cubicBezTo>
                <a:lnTo>
                  <a:pt x="136790" y="3941406"/>
                </a:lnTo>
                <a:cubicBezTo>
                  <a:pt x="-45596" y="3623001"/>
                  <a:pt x="-45596" y="3233498"/>
                  <a:pt x="136790" y="2915095"/>
                </a:cubicBezTo>
                <a:lnTo>
                  <a:pt x="1524785" y="513155"/>
                </a:lnTo>
                <a:cubicBezTo>
                  <a:pt x="1707170" y="194753"/>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ctr" anchorCtr="0" compatLnSpc="1">
            <a:prstTxWarp prst="textNoShape">
              <a:avLst/>
            </a:prstTxWarp>
            <a:noAutofit/>
          </a:bodyPr>
          <a:lstStyle>
            <a:lvl1pPr marL="0" indent="0" algn="ctr">
              <a:buNone/>
              <a:defRPr lang="ko-KR" altLang="en-US" sz="2701" dirty="0"/>
            </a:lvl1pPr>
          </a:lstStyle>
          <a:p>
            <a:pPr marL="0" lvl="0" algn="ctr"/>
            <a:r>
              <a:rPr lang="en-US" altLang="ko-KR" dirty="0"/>
              <a:t>Your Picture Here and</a:t>
            </a:r>
            <a:r>
              <a:rPr lang="ko-KR" altLang="en-US" dirty="0"/>
              <a:t> </a:t>
            </a:r>
            <a:r>
              <a:rPr lang="en-US" altLang="ko-KR" dirty="0"/>
              <a:t>Send to Back</a:t>
            </a:r>
            <a:endParaRPr lang="ko-KR" altLang="en-US" dirty="0"/>
          </a:p>
        </p:txBody>
      </p:sp>
    </p:spTree>
    <p:extLst>
      <p:ext uri="{BB962C8B-B14F-4D97-AF65-F5344CB8AC3E}">
        <p14:creationId xmlns:p14="http://schemas.microsoft.com/office/powerpoint/2010/main" val="2694332020"/>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a16="http://schemas.microsoft.com/office/drawing/2014/main" xmlns=""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solidFill>
                <a:prstClr val="white"/>
              </a:solidFill>
            </a:endParaRPr>
          </a:p>
        </p:txBody>
      </p:sp>
      <p:sp>
        <p:nvSpPr>
          <p:cNvPr id="8" name="Freeform: Shape 7">
            <a:extLst>
              <a:ext uri="{FF2B5EF4-FFF2-40B4-BE49-F238E27FC236}">
                <a16:creationId xmlns:a16="http://schemas.microsoft.com/office/drawing/2014/main" xmlns=""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solidFill>
                <a:prstClr val="white"/>
              </a:solidFill>
            </a:endParaRPr>
          </a:p>
        </p:txBody>
      </p:sp>
    </p:spTree>
    <p:extLst>
      <p:ext uri="{BB962C8B-B14F-4D97-AF65-F5344CB8AC3E}">
        <p14:creationId xmlns:p14="http://schemas.microsoft.com/office/powerpoint/2010/main" val="3564283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a16="http://schemas.microsoft.com/office/drawing/2014/main" xmlns=""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8" name="Freeform: Shape 7">
            <a:extLst>
              <a:ext uri="{FF2B5EF4-FFF2-40B4-BE49-F238E27FC236}">
                <a16:creationId xmlns:a16="http://schemas.microsoft.com/office/drawing/2014/main" xmlns=""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40640229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44310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398582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02183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DCA10AF6-AE9F-480B-B8DE-0048AEEC8A32}"/>
              </a:ext>
            </a:extLst>
          </p:cNvPr>
          <p:cNvSpPr/>
          <p:nvPr userDrawn="1"/>
        </p:nvSpPr>
        <p:spPr>
          <a:xfrm>
            <a:off x="4765528" y="0"/>
            <a:ext cx="6337415" cy="6856506"/>
          </a:xfrm>
          <a:custGeom>
            <a:avLst/>
            <a:gdLst>
              <a:gd name="connsiteX0" fmla="*/ 2415079 w 6337415"/>
              <a:gd name="connsiteY0" fmla="*/ 0 h 6856506"/>
              <a:gd name="connsiteX1" fmla="*/ 5187972 w 6337415"/>
              <a:gd name="connsiteY1" fmla="*/ 0 h 6856506"/>
              <a:gd name="connsiteX2" fmla="*/ 6072084 w 6337415"/>
              <a:gd name="connsiteY2" fmla="*/ 513156 h 6856506"/>
              <a:gd name="connsiteX3" fmla="*/ 6337415 w 6337415"/>
              <a:gd name="connsiteY3" fmla="*/ 972315 h 6856506"/>
              <a:gd name="connsiteX4" fmla="*/ 6337415 w 6337415"/>
              <a:gd name="connsiteY4" fmla="*/ 5884192 h 6856506"/>
              <a:gd name="connsiteX5" fmla="*/ 6072084 w 6337415"/>
              <a:gd name="connsiteY5" fmla="*/ 6343350 h 6856506"/>
              <a:gd name="connsiteX6" fmla="*/ 5184883 w 6337415"/>
              <a:gd name="connsiteY6" fmla="*/ 6856506 h 6856506"/>
              <a:gd name="connsiteX7" fmla="*/ 2411986 w 6337415"/>
              <a:gd name="connsiteY7" fmla="*/ 6856506 h 6856506"/>
              <a:gd name="connsiteX8" fmla="*/ 1524785 w 6337415"/>
              <a:gd name="connsiteY8" fmla="*/ 6343350 h 6856506"/>
              <a:gd name="connsiteX9" fmla="*/ 136790 w 6337415"/>
              <a:gd name="connsiteY9" fmla="*/ 3941411 h 6856506"/>
              <a:gd name="connsiteX10" fmla="*/ 136790 w 6337415"/>
              <a:gd name="connsiteY10" fmla="*/ 2915099 h 6856506"/>
              <a:gd name="connsiteX11" fmla="*/ 1524785 w 6337415"/>
              <a:gd name="connsiteY11" fmla="*/ 513156 h 6856506"/>
              <a:gd name="connsiteX12" fmla="*/ 2415079 w 6337415"/>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7415" h="6856506">
                <a:moveTo>
                  <a:pt x="2415079" y="0"/>
                </a:moveTo>
                <a:lnTo>
                  <a:pt x="5187972" y="0"/>
                </a:lnTo>
                <a:cubicBezTo>
                  <a:pt x="5555839" y="0"/>
                  <a:pt x="5892789" y="194754"/>
                  <a:pt x="6072084" y="513156"/>
                </a:cubicBezTo>
                <a:lnTo>
                  <a:pt x="6337415" y="972315"/>
                </a:lnTo>
                <a:lnTo>
                  <a:pt x="6337415" y="5884192"/>
                </a:lnTo>
                <a:lnTo>
                  <a:pt x="6072084" y="6343350"/>
                </a:lnTo>
                <a:cubicBezTo>
                  <a:pt x="5889699" y="6661756"/>
                  <a:pt x="5552745"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4" name="Freeform: Shape 3">
            <a:extLst>
              <a:ext uri="{FF2B5EF4-FFF2-40B4-BE49-F238E27FC236}">
                <a16:creationId xmlns:a16="http://schemas.microsoft.com/office/drawing/2014/main" xmlns="" id="{9F1CCBC8-2DEC-4648-8372-311676E798CC}"/>
              </a:ext>
            </a:extLst>
          </p:cNvPr>
          <p:cNvSpPr/>
          <p:nvPr userDrawn="1"/>
        </p:nvSpPr>
        <p:spPr>
          <a:xfrm>
            <a:off x="5085740" y="0"/>
            <a:ext cx="6017203" cy="6856506"/>
          </a:xfrm>
          <a:custGeom>
            <a:avLst/>
            <a:gdLst>
              <a:gd name="connsiteX0" fmla="*/ 2415079 w 6017203"/>
              <a:gd name="connsiteY0" fmla="*/ 0 h 6856506"/>
              <a:gd name="connsiteX1" fmla="*/ 5187972 w 6017203"/>
              <a:gd name="connsiteY1" fmla="*/ 0 h 6856506"/>
              <a:gd name="connsiteX2" fmla="*/ 5997706 w 6017203"/>
              <a:gd name="connsiteY2" fmla="*/ 399690 h 6856506"/>
              <a:gd name="connsiteX3" fmla="*/ 6017203 w 6017203"/>
              <a:gd name="connsiteY3" fmla="*/ 429434 h 6856506"/>
              <a:gd name="connsiteX4" fmla="*/ 6017203 w 6017203"/>
              <a:gd name="connsiteY4" fmla="*/ 6425941 h 6856506"/>
              <a:gd name="connsiteX5" fmla="*/ 5996686 w 6017203"/>
              <a:gd name="connsiteY5" fmla="*/ 6456817 h 6856506"/>
              <a:gd name="connsiteX6" fmla="*/ 5184883 w 6017203"/>
              <a:gd name="connsiteY6" fmla="*/ 6856506 h 6856506"/>
              <a:gd name="connsiteX7" fmla="*/ 2411986 w 6017203"/>
              <a:gd name="connsiteY7" fmla="*/ 6856506 h 6856506"/>
              <a:gd name="connsiteX8" fmla="*/ 1524785 w 6017203"/>
              <a:gd name="connsiteY8" fmla="*/ 6343350 h 6856506"/>
              <a:gd name="connsiteX9" fmla="*/ 136790 w 6017203"/>
              <a:gd name="connsiteY9" fmla="*/ 3941411 h 6856506"/>
              <a:gd name="connsiteX10" fmla="*/ 136790 w 6017203"/>
              <a:gd name="connsiteY10" fmla="*/ 2915099 h 6856506"/>
              <a:gd name="connsiteX11" fmla="*/ 1524785 w 6017203"/>
              <a:gd name="connsiteY11" fmla="*/ 513156 h 6856506"/>
              <a:gd name="connsiteX12" fmla="*/ 2415079 w 6017203"/>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7203" h="6856506">
                <a:moveTo>
                  <a:pt x="2415079" y="0"/>
                </a:moveTo>
                <a:lnTo>
                  <a:pt x="5187972" y="0"/>
                </a:lnTo>
                <a:cubicBezTo>
                  <a:pt x="5509856" y="0"/>
                  <a:pt x="5808068" y="149109"/>
                  <a:pt x="5997706" y="399690"/>
                </a:cubicBezTo>
                <a:lnTo>
                  <a:pt x="6017203" y="429434"/>
                </a:lnTo>
                <a:lnTo>
                  <a:pt x="6017203" y="6425941"/>
                </a:lnTo>
                <a:lnTo>
                  <a:pt x="5996686" y="6456817"/>
                </a:lnTo>
                <a:cubicBezTo>
                  <a:pt x="5804978" y="6707401"/>
                  <a:pt x="5506762"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solidFill>
            <a:schemeClr val="accent2"/>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en-US" sz="2701" dirty="0">
              <a:solidFill>
                <a:prstClr val="black"/>
              </a:solidFill>
            </a:endParaRPr>
          </a:p>
        </p:txBody>
      </p:sp>
      <p:sp>
        <p:nvSpPr>
          <p:cNvPr id="62" name="Picture Placeholder 61">
            <a:extLst>
              <a:ext uri="{FF2B5EF4-FFF2-40B4-BE49-F238E27FC236}">
                <a16:creationId xmlns:a16="http://schemas.microsoft.com/office/drawing/2014/main" xmlns="" id="{E7A5EAFD-E3F5-4EE4-BEE8-EDCA0F3D20A8}"/>
              </a:ext>
            </a:extLst>
          </p:cNvPr>
          <p:cNvSpPr>
            <a:spLocks noGrp="1"/>
          </p:cNvSpPr>
          <p:nvPr>
            <p:ph type="pic" idx="1" hasCustomPrompt="1"/>
          </p:nvPr>
        </p:nvSpPr>
        <p:spPr>
          <a:xfrm>
            <a:off x="6011683" y="0"/>
            <a:ext cx="6180317" cy="6856499"/>
          </a:xfrm>
          <a:custGeom>
            <a:avLst/>
            <a:gdLst>
              <a:gd name="connsiteX0" fmla="*/ 2415079 w 6180317"/>
              <a:gd name="connsiteY0" fmla="*/ 0 h 6856499"/>
              <a:gd name="connsiteX1" fmla="*/ 6180317 w 6180317"/>
              <a:gd name="connsiteY1" fmla="*/ 1 h 6856499"/>
              <a:gd name="connsiteX2" fmla="*/ 6180317 w 6180317"/>
              <a:gd name="connsiteY2" fmla="*/ 6856499 h 6856499"/>
              <a:gd name="connsiteX3" fmla="*/ 2411986 w 6180317"/>
              <a:gd name="connsiteY3" fmla="*/ 6856498 h 6856499"/>
              <a:gd name="connsiteX4" fmla="*/ 1524785 w 6180317"/>
              <a:gd name="connsiteY4" fmla="*/ 6343343 h 6856499"/>
              <a:gd name="connsiteX5" fmla="*/ 136790 w 6180317"/>
              <a:gd name="connsiteY5" fmla="*/ 3941406 h 6856499"/>
              <a:gd name="connsiteX6" fmla="*/ 136790 w 6180317"/>
              <a:gd name="connsiteY6" fmla="*/ 2915095 h 6856499"/>
              <a:gd name="connsiteX7" fmla="*/ 1524785 w 6180317"/>
              <a:gd name="connsiteY7" fmla="*/ 513155 h 6856499"/>
              <a:gd name="connsiteX8" fmla="*/ 2415079 w 6180317"/>
              <a:gd name="connsiteY8" fmla="*/ 0 h 685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0317" h="6856499">
                <a:moveTo>
                  <a:pt x="2415079" y="0"/>
                </a:moveTo>
                <a:lnTo>
                  <a:pt x="6180317" y="1"/>
                </a:lnTo>
                <a:lnTo>
                  <a:pt x="6180317" y="6856499"/>
                </a:lnTo>
                <a:lnTo>
                  <a:pt x="2411986" y="6856498"/>
                </a:lnTo>
                <a:cubicBezTo>
                  <a:pt x="2047213" y="6856498"/>
                  <a:pt x="1707170" y="6661748"/>
                  <a:pt x="1524785" y="6343343"/>
                </a:cubicBezTo>
                <a:lnTo>
                  <a:pt x="136790" y="3941406"/>
                </a:lnTo>
                <a:cubicBezTo>
                  <a:pt x="-45596" y="3623001"/>
                  <a:pt x="-45596" y="3233498"/>
                  <a:pt x="136790" y="2915095"/>
                </a:cubicBezTo>
                <a:lnTo>
                  <a:pt x="1524785" y="513155"/>
                </a:lnTo>
                <a:cubicBezTo>
                  <a:pt x="1707170" y="194753"/>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ctr" anchorCtr="0" compatLnSpc="1">
            <a:prstTxWarp prst="textNoShape">
              <a:avLst/>
            </a:prstTxWarp>
            <a:noAutofit/>
          </a:bodyPr>
          <a:lstStyle>
            <a:lvl1pPr marL="0" indent="0" algn="ctr">
              <a:buNone/>
              <a:defRPr lang="ko-KR" altLang="en-US" sz="2701" dirty="0"/>
            </a:lvl1pPr>
          </a:lstStyle>
          <a:p>
            <a:pPr marL="0" lvl="0" algn="ctr"/>
            <a:r>
              <a:rPr lang="en-US" altLang="ko-KR" dirty="0"/>
              <a:t>Your Picture Here and</a:t>
            </a:r>
            <a:r>
              <a:rPr lang="ko-KR" altLang="en-US" dirty="0"/>
              <a:t> </a:t>
            </a:r>
            <a:r>
              <a:rPr lang="en-US" altLang="ko-KR" dirty="0"/>
              <a:t>Send to Back</a:t>
            </a:r>
            <a:endParaRPr lang="ko-KR" altLang="en-US" dirty="0"/>
          </a:p>
        </p:txBody>
      </p:sp>
    </p:spTree>
    <p:extLst>
      <p:ext uri="{BB962C8B-B14F-4D97-AF65-F5344CB8AC3E}">
        <p14:creationId xmlns:p14="http://schemas.microsoft.com/office/powerpoint/2010/main" val="3537646735"/>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a16="http://schemas.microsoft.com/office/drawing/2014/main" xmlns=""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solidFill>
                <a:prstClr val="white"/>
              </a:solidFill>
            </a:endParaRPr>
          </a:p>
        </p:txBody>
      </p:sp>
      <p:sp>
        <p:nvSpPr>
          <p:cNvPr id="8" name="Freeform: Shape 7">
            <a:extLst>
              <a:ext uri="{FF2B5EF4-FFF2-40B4-BE49-F238E27FC236}">
                <a16:creationId xmlns:a16="http://schemas.microsoft.com/office/drawing/2014/main" xmlns=""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solidFill>
                <a:prstClr val="white"/>
              </a:solidFill>
            </a:endParaRPr>
          </a:p>
        </p:txBody>
      </p:sp>
    </p:spTree>
    <p:extLst>
      <p:ext uri="{BB962C8B-B14F-4D97-AF65-F5344CB8AC3E}">
        <p14:creationId xmlns:p14="http://schemas.microsoft.com/office/powerpoint/2010/main" val="67462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8870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8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4142496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91785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 xmlns:a16="http://schemas.microsoft.com/office/drawing/2014/main"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solidFill>
                <a:prstClr val="white"/>
              </a:solidFill>
            </a:endParaRPr>
          </a:p>
        </p:txBody>
      </p:sp>
      <p:sp>
        <p:nvSpPr>
          <p:cNvPr id="8" name="Freeform: Shape 7">
            <a:extLst>
              <a:ext uri="{FF2B5EF4-FFF2-40B4-BE49-F238E27FC236}">
                <a16:creationId xmlns="" xmlns:a16="http://schemas.microsoft.com/office/drawing/2014/main"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solidFill>
                <a:prstClr val="white"/>
              </a:solidFill>
            </a:endParaRPr>
          </a:p>
        </p:txBody>
      </p:sp>
    </p:spTree>
    <p:extLst>
      <p:ext uri="{BB962C8B-B14F-4D97-AF65-F5344CB8AC3E}">
        <p14:creationId xmlns:p14="http://schemas.microsoft.com/office/powerpoint/2010/main" val="41639854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1070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26128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209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290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Contents slide layout">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xmlns="" id="{52C882D6-F42B-420F-B28D-BA2BD09E51CA}"/>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3" name="Freeform: Shape 2">
            <a:extLst>
              <a:ext uri="{FF2B5EF4-FFF2-40B4-BE49-F238E27FC236}">
                <a16:creationId xmlns:a16="http://schemas.microsoft.com/office/drawing/2014/main" xmlns="" id="{EFC47860-F692-40B3-8E78-8914A5700FC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781003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141552" y="339509"/>
            <a:ext cx="8755174"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3" name="Rectangle 2">
            <a:extLst>
              <a:ext uri="{FF2B5EF4-FFF2-40B4-BE49-F238E27FC236}">
                <a16:creationId xmlns:a16="http://schemas.microsoft.com/office/drawing/2014/main" xmlns="" id="{AF45677C-8125-4A3E-BB35-BAD773DF67E0}"/>
              </a:ext>
            </a:extLst>
          </p:cNvPr>
          <p:cNvSpPr/>
          <p:nvPr userDrawn="1"/>
        </p:nvSpPr>
        <p:spPr>
          <a:xfrm>
            <a:off x="0" y="1"/>
            <a:ext cx="12192000" cy="6857999"/>
          </a:xfrm>
          <a:prstGeom prst="rect">
            <a:avLst/>
          </a:prstGeom>
          <a:gradFill>
            <a:gsLst>
              <a:gs pos="0">
                <a:schemeClr val="accent2">
                  <a:lumMod val="90000"/>
                  <a:lumOff val="10000"/>
                </a:schemeClr>
              </a:gs>
              <a:gs pos="50000">
                <a:schemeClr val="accent2">
                  <a:lumMod val="40000"/>
                  <a:lumOff val="60000"/>
                </a:schemeClr>
              </a:gs>
              <a:gs pos="25000">
                <a:srgbClr val="84CFD2">
                  <a:lumMod val="60000"/>
                  <a:lumOff val="40000"/>
                </a:srgbClr>
              </a:gs>
              <a:gs pos="75000">
                <a:schemeClr val="accent2">
                  <a:lumMod val="60000"/>
                  <a:lumOff val="40000"/>
                </a:schemeClr>
              </a:gs>
              <a:gs pos="100000">
                <a:schemeClr val="accent2">
                  <a:lumMod val="90000"/>
                  <a:lumOff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7304581C-447C-41D2-AB77-0A55193F4D64}"/>
              </a:ext>
            </a:extLst>
          </p:cNvPr>
          <p:cNvGrpSpPr/>
          <p:nvPr userDrawn="1"/>
        </p:nvGrpSpPr>
        <p:grpSpPr>
          <a:xfrm>
            <a:off x="52534" y="5315741"/>
            <a:ext cx="1345500" cy="1533206"/>
            <a:chOff x="35636" y="1136215"/>
            <a:chExt cx="2624846" cy="2991029"/>
          </a:xfrm>
        </p:grpSpPr>
        <p:sp>
          <p:nvSpPr>
            <p:cNvPr id="5" name="Freeform: Shape 4">
              <a:extLst>
                <a:ext uri="{FF2B5EF4-FFF2-40B4-BE49-F238E27FC236}">
                  <a16:creationId xmlns:a16="http://schemas.microsoft.com/office/drawing/2014/main" xmlns="" id="{455351EA-759A-40CD-B878-CEACA9020F32}"/>
                </a:ext>
              </a:extLst>
            </p:cNvPr>
            <p:cNvSpPr/>
            <p:nvPr/>
          </p:nvSpPr>
          <p:spPr>
            <a:xfrm>
              <a:off x="1134977" y="1170148"/>
              <a:ext cx="1525505" cy="2957096"/>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bg1">
                <a:lumMod val="8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sp>
          <p:nvSpPr>
            <p:cNvPr id="6" name="Freeform: Shape 5">
              <a:extLst>
                <a:ext uri="{FF2B5EF4-FFF2-40B4-BE49-F238E27FC236}">
                  <a16:creationId xmlns:a16="http://schemas.microsoft.com/office/drawing/2014/main" xmlns="" id="{AEA3E210-B1ED-40DF-9B3E-1EC217936C85}"/>
                </a:ext>
              </a:extLst>
            </p:cNvPr>
            <p:cNvSpPr/>
            <p:nvPr/>
          </p:nvSpPr>
          <p:spPr>
            <a:xfrm>
              <a:off x="35636" y="1136215"/>
              <a:ext cx="1113712" cy="299102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bg1">
                <a:lumMod val="9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grpSp>
      <p:grpSp>
        <p:nvGrpSpPr>
          <p:cNvPr id="7" name="Group 6">
            <a:extLst>
              <a:ext uri="{FF2B5EF4-FFF2-40B4-BE49-F238E27FC236}">
                <a16:creationId xmlns:a16="http://schemas.microsoft.com/office/drawing/2014/main" xmlns="" id="{4F767EA1-DCB1-4019-85DD-A7022071EBC2}"/>
              </a:ext>
            </a:extLst>
          </p:cNvPr>
          <p:cNvGrpSpPr/>
          <p:nvPr userDrawn="1"/>
        </p:nvGrpSpPr>
        <p:grpSpPr>
          <a:xfrm>
            <a:off x="719764" y="5726143"/>
            <a:ext cx="973739" cy="1122804"/>
            <a:chOff x="276796" y="1136215"/>
            <a:chExt cx="2593938" cy="2991029"/>
          </a:xfrm>
        </p:grpSpPr>
        <p:sp>
          <p:nvSpPr>
            <p:cNvPr id="8" name="Freeform: Shape 7">
              <a:extLst>
                <a:ext uri="{FF2B5EF4-FFF2-40B4-BE49-F238E27FC236}">
                  <a16:creationId xmlns:a16="http://schemas.microsoft.com/office/drawing/2014/main" xmlns="" id="{086A14DB-06E7-49B9-A5D4-524A47846991}"/>
                </a:ext>
              </a:extLst>
            </p:cNvPr>
            <p:cNvSpPr/>
            <p:nvPr/>
          </p:nvSpPr>
          <p:spPr>
            <a:xfrm>
              <a:off x="1345231" y="1170148"/>
              <a:ext cx="1525503" cy="2957096"/>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bg1">
                <a:lumMod val="8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sp>
          <p:nvSpPr>
            <p:cNvPr id="9" name="Freeform: Shape 8">
              <a:extLst>
                <a:ext uri="{FF2B5EF4-FFF2-40B4-BE49-F238E27FC236}">
                  <a16:creationId xmlns:a16="http://schemas.microsoft.com/office/drawing/2014/main" xmlns="" id="{4307D085-B667-4D37-A930-54AE1C03F6E4}"/>
                </a:ext>
              </a:extLst>
            </p:cNvPr>
            <p:cNvSpPr/>
            <p:nvPr/>
          </p:nvSpPr>
          <p:spPr>
            <a:xfrm>
              <a:off x="276796" y="1136215"/>
              <a:ext cx="1113713" cy="2991029"/>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bg1">
                <a:lumMod val="9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grpSp>
      <p:sp>
        <p:nvSpPr>
          <p:cNvPr id="53" name="Rectangle 52">
            <a:extLst>
              <a:ext uri="{FF2B5EF4-FFF2-40B4-BE49-F238E27FC236}">
                <a16:creationId xmlns:a16="http://schemas.microsoft.com/office/drawing/2014/main" xmlns="" id="{553A449B-1E16-427E-AA1F-1761A105A61E}"/>
              </a:ext>
            </a:extLst>
          </p:cNvPr>
          <p:cNvSpPr/>
          <p:nvPr userDrawn="1"/>
        </p:nvSpPr>
        <p:spPr>
          <a:xfrm>
            <a:off x="2825392" y="0"/>
            <a:ext cx="9366607"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a16="http://schemas.microsoft.com/office/drawing/2014/main" xmlns="" id="{A3D05169-BAAB-49AE-B6AB-F6EDA5219658}"/>
              </a:ext>
            </a:extLst>
          </p:cNvPr>
          <p:cNvGrpSpPr/>
          <p:nvPr userDrawn="1"/>
        </p:nvGrpSpPr>
        <p:grpSpPr>
          <a:xfrm>
            <a:off x="816240" y="3199974"/>
            <a:ext cx="1505538" cy="2566050"/>
            <a:chOff x="11521621" y="1903133"/>
            <a:chExt cx="2494544" cy="4251720"/>
          </a:xfrm>
        </p:grpSpPr>
        <p:sp>
          <p:nvSpPr>
            <p:cNvPr id="55" name="Freeform: Shape 54">
              <a:extLst>
                <a:ext uri="{FF2B5EF4-FFF2-40B4-BE49-F238E27FC236}">
                  <a16:creationId xmlns:a16="http://schemas.microsoft.com/office/drawing/2014/main" xmlns="" id="{A662FEF3-1917-4118-A53E-3734B721FD74}"/>
                </a:ext>
              </a:extLst>
            </p:cNvPr>
            <p:cNvSpPr/>
            <p:nvPr/>
          </p:nvSpPr>
          <p:spPr>
            <a:xfrm rot="20249457" flipH="1">
              <a:off x="12313664" y="1903133"/>
              <a:ext cx="877925"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nvGrpSpPr>
            <p:cNvPr id="56" name="Group 55">
              <a:extLst>
                <a:ext uri="{FF2B5EF4-FFF2-40B4-BE49-F238E27FC236}">
                  <a16:creationId xmlns:a16="http://schemas.microsoft.com/office/drawing/2014/main" xmlns="" id="{EE2EF4D9-4CF5-400C-A9F0-AD7A0BD54A78}"/>
                </a:ext>
              </a:extLst>
            </p:cNvPr>
            <p:cNvGrpSpPr/>
            <p:nvPr/>
          </p:nvGrpSpPr>
          <p:grpSpPr>
            <a:xfrm>
              <a:off x="11521621" y="1969094"/>
              <a:ext cx="2494544" cy="4185759"/>
              <a:chOff x="11521621" y="1969094"/>
              <a:chExt cx="2494544" cy="4185759"/>
            </a:xfrm>
          </p:grpSpPr>
          <p:grpSp>
            <p:nvGrpSpPr>
              <p:cNvPr id="57" name="Group 56">
                <a:extLst>
                  <a:ext uri="{FF2B5EF4-FFF2-40B4-BE49-F238E27FC236}">
                    <a16:creationId xmlns:a16="http://schemas.microsoft.com/office/drawing/2014/main" xmlns="" id="{28497920-E136-42D7-9412-1BD60605931D}"/>
                  </a:ext>
                </a:extLst>
              </p:cNvPr>
              <p:cNvGrpSpPr/>
              <p:nvPr/>
            </p:nvGrpSpPr>
            <p:grpSpPr>
              <a:xfrm>
                <a:off x="11521621" y="1969094"/>
                <a:ext cx="2494544" cy="2682188"/>
                <a:chOff x="11521621" y="1969094"/>
                <a:chExt cx="2494544" cy="2682188"/>
              </a:xfrm>
            </p:grpSpPr>
            <p:cxnSp>
              <p:nvCxnSpPr>
                <p:cNvPr id="77" name="Straight Connector 76">
                  <a:extLst>
                    <a:ext uri="{FF2B5EF4-FFF2-40B4-BE49-F238E27FC236}">
                      <a16:creationId xmlns:a16="http://schemas.microsoft.com/office/drawing/2014/main" xmlns="" id="{98BF5F43-E851-4EF1-BD30-1A3EA3DBFB6D}"/>
                    </a:ext>
                  </a:extLst>
                </p:cNvPr>
                <p:cNvCxnSpPr>
                  <a:cxnSpLocks/>
                </p:cNvCxnSpPr>
                <p:nvPr/>
              </p:nvCxnSpPr>
              <p:spPr>
                <a:xfrm flipH="1" flipV="1">
                  <a:off x="12654231" y="3563301"/>
                  <a:ext cx="235200" cy="1087981"/>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xmlns="" id="{239A8E24-3262-47F3-8EE2-A371E7B0B055}"/>
                    </a:ext>
                  </a:extLst>
                </p:cNvPr>
                <p:cNvCxnSpPr>
                  <a:cxnSpLocks/>
                </p:cNvCxnSpPr>
                <p:nvPr/>
              </p:nvCxnSpPr>
              <p:spPr>
                <a:xfrm flipV="1">
                  <a:off x="12906700" y="3563297"/>
                  <a:ext cx="186689" cy="1076234"/>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xmlns="" id="{3131A34C-91F3-4276-90E0-38EA36726C4A}"/>
                    </a:ext>
                  </a:extLst>
                </p:cNvPr>
                <p:cNvCxnSpPr>
                  <a:cxnSpLocks/>
                </p:cNvCxnSpPr>
                <p:nvPr/>
              </p:nvCxnSpPr>
              <p:spPr>
                <a:xfrm flipV="1">
                  <a:off x="12900880" y="3458988"/>
                  <a:ext cx="0" cy="1180545"/>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sp>
              <p:nvSpPr>
                <p:cNvPr id="80" name="Freeform: Shape 79">
                  <a:extLst>
                    <a:ext uri="{FF2B5EF4-FFF2-40B4-BE49-F238E27FC236}">
                      <a16:creationId xmlns:a16="http://schemas.microsoft.com/office/drawing/2014/main" xmlns="" id="{45293FBB-84BA-42C0-8D04-E7711A61D918}"/>
                    </a:ext>
                  </a:extLst>
                </p:cNvPr>
                <p:cNvSpPr/>
                <p:nvPr/>
              </p:nvSpPr>
              <p:spPr>
                <a:xfrm rot="20249457">
                  <a:off x="11521621" y="2231355"/>
                  <a:ext cx="877925"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1" name="Freeform: Shape 80">
                  <a:extLst>
                    <a:ext uri="{FF2B5EF4-FFF2-40B4-BE49-F238E27FC236}">
                      <a16:creationId xmlns:a16="http://schemas.microsoft.com/office/drawing/2014/main" xmlns="" id="{D71E92F0-854E-4348-B522-E514A01DE665}"/>
                    </a:ext>
                  </a:extLst>
                </p:cNvPr>
                <p:cNvSpPr/>
                <p:nvPr/>
              </p:nvSpPr>
              <p:spPr>
                <a:xfrm rot="20249457" flipH="1">
                  <a:off x="12330923" y="1969094"/>
                  <a:ext cx="525061"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2" name="Freeform: Shape 81">
                  <a:extLst>
                    <a:ext uri="{FF2B5EF4-FFF2-40B4-BE49-F238E27FC236}">
                      <a16:creationId xmlns:a16="http://schemas.microsoft.com/office/drawing/2014/main" xmlns="" id="{77B26116-3BCE-40E9-AE21-3B3AD12ABC44}"/>
                    </a:ext>
                  </a:extLst>
                </p:cNvPr>
                <p:cNvSpPr/>
                <p:nvPr/>
              </p:nvSpPr>
              <p:spPr>
                <a:xfrm rot="20249457">
                  <a:off x="11857226" y="2165394"/>
                  <a:ext cx="525061"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3" name="Freeform: Shape 82">
                  <a:extLst>
                    <a:ext uri="{FF2B5EF4-FFF2-40B4-BE49-F238E27FC236}">
                      <a16:creationId xmlns:a16="http://schemas.microsoft.com/office/drawing/2014/main" xmlns="" id="{73A68979-BA70-4ED6-B4C8-3947E4DA45E0}"/>
                    </a:ext>
                  </a:extLst>
                </p:cNvPr>
                <p:cNvSpPr/>
                <p:nvPr/>
              </p:nvSpPr>
              <p:spPr>
                <a:xfrm rot="1067215">
                  <a:off x="12580333" y="2145489"/>
                  <a:ext cx="743996"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4" name="Freeform: Shape 83">
                  <a:extLst>
                    <a:ext uri="{FF2B5EF4-FFF2-40B4-BE49-F238E27FC236}">
                      <a16:creationId xmlns:a16="http://schemas.microsoft.com/office/drawing/2014/main" xmlns="" id="{63EC72E7-6A91-4B49-BE33-260E67D58848}"/>
                    </a:ext>
                  </a:extLst>
                </p:cNvPr>
                <p:cNvSpPr/>
                <p:nvPr/>
              </p:nvSpPr>
              <p:spPr>
                <a:xfrm rot="1067215" flipH="1">
                  <a:off x="13272169" y="2367439"/>
                  <a:ext cx="743996"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5" name="Freeform: Shape 84">
                  <a:extLst>
                    <a:ext uri="{FF2B5EF4-FFF2-40B4-BE49-F238E27FC236}">
                      <a16:creationId xmlns:a16="http://schemas.microsoft.com/office/drawing/2014/main" xmlns="" id="{33C767EF-BC74-470D-9DE9-80F9E1EBE8B6}"/>
                    </a:ext>
                  </a:extLst>
                </p:cNvPr>
                <p:cNvSpPr/>
                <p:nvPr/>
              </p:nvSpPr>
              <p:spPr>
                <a:xfrm rot="1067215" flipH="1">
                  <a:off x="13282651" y="2322835"/>
                  <a:ext cx="444962"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6" name="Freeform: Shape 85">
                  <a:extLst>
                    <a:ext uri="{FF2B5EF4-FFF2-40B4-BE49-F238E27FC236}">
                      <a16:creationId xmlns:a16="http://schemas.microsoft.com/office/drawing/2014/main" xmlns="" id="{7ABAA443-D4A2-4AD3-86E3-A9A56ADD1B2F}"/>
                    </a:ext>
                  </a:extLst>
                </p:cNvPr>
                <p:cNvSpPr/>
                <p:nvPr/>
              </p:nvSpPr>
              <p:spPr>
                <a:xfrm rot="1067215">
                  <a:off x="12868885" y="2190093"/>
                  <a:ext cx="444962"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7" name="Freeform: Shape 86">
                  <a:extLst>
                    <a:ext uri="{FF2B5EF4-FFF2-40B4-BE49-F238E27FC236}">
                      <a16:creationId xmlns:a16="http://schemas.microsoft.com/office/drawing/2014/main" xmlns="" id="{985EE30F-3169-41D8-AB7E-5DD444E5D5CF}"/>
                    </a:ext>
                  </a:extLst>
                </p:cNvPr>
                <p:cNvSpPr/>
                <p:nvPr/>
              </p:nvSpPr>
              <p:spPr>
                <a:xfrm>
                  <a:off x="12316258" y="2613898"/>
                  <a:ext cx="599207"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8" name="Freeform: Shape 87">
                  <a:extLst>
                    <a:ext uri="{FF2B5EF4-FFF2-40B4-BE49-F238E27FC236}">
                      <a16:creationId xmlns:a16="http://schemas.microsoft.com/office/drawing/2014/main" xmlns="" id="{55D40BAD-C198-4806-9C94-D174ECA8118B}"/>
                    </a:ext>
                  </a:extLst>
                </p:cNvPr>
                <p:cNvSpPr/>
                <p:nvPr/>
              </p:nvSpPr>
              <p:spPr>
                <a:xfrm flipH="1">
                  <a:off x="12901427" y="2613898"/>
                  <a:ext cx="599207"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9" name="Freeform: Shape 88">
                  <a:extLst>
                    <a:ext uri="{FF2B5EF4-FFF2-40B4-BE49-F238E27FC236}">
                      <a16:creationId xmlns:a16="http://schemas.microsoft.com/office/drawing/2014/main" xmlns="" id="{A7BB54F3-47F4-425D-83D1-DEFB6DF87CA2}"/>
                    </a:ext>
                  </a:extLst>
                </p:cNvPr>
                <p:cNvSpPr/>
                <p:nvPr/>
              </p:nvSpPr>
              <p:spPr>
                <a:xfrm flipH="1">
                  <a:off x="12904248" y="2613898"/>
                  <a:ext cx="358368"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90" name="Freeform: Shape 89">
                  <a:extLst>
                    <a:ext uri="{FF2B5EF4-FFF2-40B4-BE49-F238E27FC236}">
                      <a16:creationId xmlns:a16="http://schemas.microsoft.com/office/drawing/2014/main" xmlns="" id="{0AF18DC6-16E1-4799-BB5C-0F3A0C7FA28B}"/>
                    </a:ext>
                  </a:extLst>
                </p:cNvPr>
                <p:cNvSpPr/>
                <p:nvPr/>
              </p:nvSpPr>
              <p:spPr>
                <a:xfrm>
                  <a:off x="12554276" y="2613898"/>
                  <a:ext cx="358368"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58" name="Group 57">
                <a:extLst>
                  <a:ext uri="{FF2B5EF4-FFF2-40B4-BE49-F238E27FC236}">
                    <a16:creationId xmlns:a16="http://schemas.microsoft.com/office/drawing/2014/main" xmlns="" id="{342C8FA0-A3B0-4165-BF81-245EB245A084}"/>
                  </a:ext>
                </a:extLst>
              </p:cNvPr>
              <p:cNvGrpSpPr/>
              <p:nvPr/>
            </p:nvGrpSpPr>
            <p:grpSpPr>
              <a:xfrm>
                <a:off x="12470968" y="4604322"/>
                <a:ext cx="839142" cy="1550531"/>
                <a:chOff x="12470968" y="4604322"/>
                <a:chExt cx="839142" cy="1550531"/>
              </a:xfrm>
            </p:grpSpPr>
            <p:grpSp>
              <p:nvGrpSpPr>
                <p:cNvPr id="59" name="Group 58">
                  <a:extLst>
                    <a:ext uri="{FF2B5EF4-FFF2-40B4-BE49-F238E27FC236}">
                      <a16:creationId xmlns:a16="http://schemas.microsoft.com/office/drawing/2014/main" xmlns="" id="{334060C5-27F3-4421-A304-B193F9BD3396}"/>
                    </a:ext>
                  </a:extLst>
                </p:cNvPr>
                <p:cNvGrpSpPr/>
                <p:nvPr/>
              </p:nvGrpSpPr>
              <p:grpSpPr>
                <a:xfrm>
                  <a:off x="12710801" y="4604322"/>
                  <a:ext cx="471270" cy="1549314"/>
                  <a:chOff x="2541356" y="1774680"/>
                  <a:chExt cx="1106202" cy="3636668"/>
                </a:xfrm>
                <a:solidFill>
                  <a:schemeClr val="bg1">
                    <a:lumMod val="75000"/>
                  </a:schemeClr>
                </a:solidFill>
              </p:grpSpPr>
              <p:sp>
                <p:nvSpPr>
                  <p:cNvPr id="66" name="Freeform: Shape 65">
                    <a:extLst>
                      <a:ext uri="{FF2B5EF4-FFF2-40B4-BE49-F238E27FC236}">
                        <a16:creationId xmlns:a16="http://schemas.microsoft.com/office/drawing/2014/main" xmlns="" id="{5E3F14CE-CF61-4B63-BE02-EF710F602842}"/>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67" name="Freeform: Shape 66">
                    <a:extLst>
                      <a:ext uri="{FF2B5EF4-FFF2-40B4-BE49-F238E27FC236}">
                        <a16:creationId xmlns:a16="http://schemas.microsoft.com/office/drawing/2014/main" xmlns="" id="{C7850172-E89B-4A0E-B003-8BAE9D3F7D76}"/>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xmlns="" id="{A6584978-73D4-47EC-9C82-C6A2A24E2F98}"/>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xmlns="" id="{77846F57-FC7C-4A6D-A2AD-E0934F6F23DA}"/>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xmlns="" id="{D113772A-09F4-4D1C-82EE-59CB5A04CCF4}"/>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xmlns="" id="{EE130360-94EB-47DA-9B20-9425A2D818C4}"/>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xmlns="" id="{54F71D42-7D98-4D72-8ABF-C7257DE6F785}"/>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73" name="Freeform: Shape 72">
                    <a:extLst>
                      <a:ext uri="{FF2B5EF4-FFF2-40B4-BE49-F238E27FC236}">
                        <a16:creationId xmlns:a16="http://schemas.microsoft.com/office/drawing/2014/main" xmlns="" id="{AD847D27-5E4A-4825-9586-C0C8432BE2B8}"/>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74" name="Freeform: Shape 73">
                    <a:extLst>
                      <a:ext uri="{FF2B5EF4-FFF2-40B4-BE49-F238E27FC236}">
                        <a16:creationId xmlns:a16="http://schemas.microsoft.com/office/drawing/2014/main" xmlns="" id="{FBC8F3F7-E7EA-4E0C-82B1-9EB91449D661}"/>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75" name="Freeform: Shape 74">
                    <a:extLst>
                      <a:ext uri="{FF2B5EF4-FFF2-40B4-BE49-F238E27FC236}">
                        <a16:creationId xmlns:a16="http://schemas.microsoft.com/office/drawing/2014/main" xmlns="" id="{75F4C58D-06F2-4C1A-9546-C42BED8D3EDF}"/>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xmlns="" id="{9A7E2375-9395-4B49-ABD1-CCE9CD9DDE09}"/>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60" name="Freeform: Shape 59">
                  <a:extLst>
                    <a:ext uri="{FF2B5EF4-FFF2-40B4-BE49-F238E27FC236}">
                      <a16:creationId xmlns:a16="http://schemas.microsoft.com/office/drawing/2014/main" xmlns="" id="{1454EABB-6CD6-439A-B02B-6EDF30909757}"/>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61" name="Group 60">
                  <a:extLst>
                    <a:ext uri="{FF2B5EF4-FFF2-40B4-BE49-F238E27FC236}">
                      <a16:creationId xmlns:a16="http://schemas.microsoft.com/office/drawing/2014/main" xmlns="" id="{52093950-B461-4544-9D34-057C941B61C5}"/>
                    </a:ext>
                  </a:extLst>
                </p:cNvPr>
                <p:cNvGrpSpPr/>
                <p:nvPr/>
              </p:nvGrpSpPr>
              <p:grpSpPr>
                <a:xfrm>
                  <a:off x="12470968" y="4620148"/>
                  <a:ext cx="435759" cy="1352099"/>
                  <a:chOff x="1968987" y="1811829"/>
                  <a:chExt cx="1022846" cy="3173751"/>
                </a:xfrm>
                <a:solidFill>
                  <a:schemeClr val="bg1"/>
                </a:solidFill>
              </p:grpSpPr>
              <p:sp>
                <p:nvSpPr>
                  <p:cNvPr id="62" name="Freeform: Shape 61">
                    <a:extLst>
                      <a:ext uri="{FF2B5EF4-FFF2-40B4-BE49-F238E27FC236}">
                        <a16:creationId xmlns:a16="http://schemas.microsoft.com/office/drawing/2014/main" xmlns="" id="{966E3A86-B11A-4D7D-899D-2BB3579B0565}"/>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63" name="Freeform: Shape 62">
                    <a:extLst>
                      <a:ext uri="{FF2B5EF4-FFF2-40B4-BE49-F238E27FC236}">
                        <a16:creationId xmlns:a16="http://schemas.microsoft.com/office/drawing/2014/main" xmlns="" id="{B375DDF1-AA9E-43A0-A8DA-412ADFA996C3}"/>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xmlns="" id="{6262C62E-87B3-4A38-8215-10B0952EB444}"/>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xmlns="" id="{F9FE7BDD-9751-4BFE-99BE-5AC754AED6C6}"/>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grpSp>
      <p:grpSp>
        <p:nvGrpSpPr>
          <p:cNvPr id="129" name="Group 128">
            <a:extLst>
              <a:ext uri="{FF2B5EF4-FFF2-40B4-BE49-F238E27FC236}">
                <a16:creationId xmlns:a16="http://schemas.microsoft.com/office/drawing/2014/main" xmlns="" id="{78B20492-39E5-40A7-ACED-B12C9199C0A3}"/>
              </a:ext>
            </a:extLst>
          </p:cNvPr>
          <p:cNvGrpSpPr/>
          <p:nvPr userDrawn="1"/>
        </p:nvGrpSpPr>
        <p:grpSpPr>
          <a:xfrm>
            <a:off x="2049853" y="5455304"/>
            <a:ext cx="505821" cy="1063939"/>
            <a:chOff x="3554538" y="3240653"/>
            <a:chExt cx="1265482" cy="2661804"/>
          </a:xfrm>
        </p:grpSpPr>
        <p:cxnSp>
          <p:nvCxnSpPr>
            <p:cNvPr id="114" name="Straight Connector 113">
              <a:extLst>
                <a:ext uri="{FF2B5EF4-FFF2-40B4-BE49-F238E27FC236}">
                  <a16:creationId xmlns:a16="http://schemas.microsoft.com/office/drawing/2014/main" xmlns="" id="{C36F2E2E-EA5D-4C3D-A928-33B538657742}"/>
                </a:ext>
              </a:extLst>
            </p:cNvPr>
            <p:cNvCxnSpPr>
              <a:cxnSpLocks/>
            </p:cNvCxnSpPr>
            <p:nvPr/>
          </p:nvCxnSpPr>
          <p:spPr>
            <a:xfrm flipH="1" flipV="1">
              <a:off x="4042982" y="4338372"/>
              <a:ext cx="141951" cy="65663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xmlns="" id="{1D5C2ACA-1653-450B-AA0F-0BB97F26E090}"/>
                </a:ext>
              </a:extLst>
            </p:cNvPr>
            <p:cNvCxnSpPr>
              <a:cxnSpLocks/>
            </p:cNvCxnSpPr>
            <p:nvPr/>
          </p:nvCxnSpPr>
          <p:spPr>
            <a:xfrm flipV="1">
              <a:off x="4195355" y="4338370"/>
              <a:ext cx="112673" cy="64954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xmlns="" id="{73FA41FE-CF42-45C1-9BF0-04306DF68DF5}"/>
                </a:ext>
              </a:extLst>
            </p:cNvPr>
            <p:cNvCxnSpPr>
              <a:cxnSpLocks/>
            </p:cNvCxnSpPr>
            <p:nvPr/>
          </p:nvCxnSpPr>
          <p:spPr>
            <a:xfrm flipV="1">
              <a:off x="4191842" y="4275416"/>
              <a:ext cx="0" cy="712497"/>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nvGrpSpPr>
            <p:cNvPr id="128" name="Group 127">
              <a:extLst>
                <a:ext uri="{FF2B5EF4-FFF2-40B4-BE49-F238E27FC236}">
                  <a16:creationId xmlns:a16="http://schemas.microsoft.com/office/drawing/2014/main" xmlns="" id="{39566CF3-AE60-4521-8EAB-A6F38C25F04A}"/>
                </a:ext>
              </a:extLst>
            </p:cNvPr>
            <p:cNvGrpSpPr/>
            <p:nvPr userDrawn="1"/>
          </p:nvGrpSpPr>
          <p:grpSpPr>
            <a:xfrm>
              <a:off x="3554538" y="3240653"/>
              <a:ext cx="1265482" cy="1261388"/>
              <a:chOff x="3839004" y="3765377"/>
              <a:chExt cx="714810" cy="712498"/>
            </a:xfrm>
          </p:grpSpPr>
          <p:sp>
            <p:nvSpPr>
              <p:cNvPr id="124" name="Freeform: Shape 123">
                <a:extLst>
                  <a:ext uri="{FF2B5EF4-FFF2-40B4-BE49-F238E27FC236}">
                    <a16:creationId xmlns:a16="http://schemas.microsoft.com/office/drawing/2014/main" xmlns="" id="{C8C09D40-DCAB-4029-88E4-6AC240FEFF8E}"/>
                  </a:ext>
                </a:extLst>
              </p:cNvPr>
              <p:cNvSpPr/>
              <p:nvPr/>
            </p:nvSpPr>
            <p:spPr>
              <a:xfrm>
                <a:off x="3839004"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5" name="Freeform: Shape 124">
                <a:extLst>
                  <a:ext uri="{FF2B5EF4-FFF2-40B4-BE49-F238E27FC236}">
                    <a16:creationId xmlns:a16="http://schemas.microsoft.com/office/drawing/2014/main" xmlns="" id="{42426633-1393-44E2-AA45-46F863414611}"/>
                  </a:ext>
                </a:extLst>
              </p:cNvPr>
              <p:cNvSpPr/>
              <p:nvPr/>
            </p:nvSpPr>
            <p:spPr>
              <a:xfrm flipH="1">
                <a:off x="4192173"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6" name="Freeform: Shape 125">
                <a:extLst>
                  <a:ext uri="{FF2B5EF4-FFF2-40B4-BE49-F238E27FC236}">
                    <a16:creationId xmlns:a16="http://schemas.microsoft.com/office/drawing/2014/main" xmlns="" id="{F2B015FA-498B-47F6-B132-04F6C1EDCF62}"/>
                  </a:ext>
                </a:extLst>
              </p:cNvPr>
              <p:cNvSpPr/>
              <p:nvPr/>
            </p:nvSpPr>
            <p:spPr>
              <a:xfrm flipH="1">
                <a:off x="4193875"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7" name="Freeform: Shape 126">
                <a:extLst>
                  <a:ext uri="{FF2B5EF4-FFF2-40B4-BE49-F238E27FC236}">
                    <a16:creationId xmlns:a16="http://schemas.microsoft.com/office/drawing/2014/main" xmlns="" id="{36E07A82-657F-4FF7-88AF-B93A968F7965}"/>
                  </a:ext>
                </a:extLst>
              </p:cNvPr>
              <p:cNvSpPr/>
              <p:nvPr/>
            </p:nvSpPr>
            <p:spPr>
              <a:xfrm>
                <a:off x="3982656"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95" name="Group 94">
              <a:extLst>
                <a:ext uri="{FF2B5EF4-FFF2-40B4-BE49-F238E27FC236}">
                  <a16:creationId xmlns:a16="http://schemas.microsoft.com/office/drawing/2014/main" xmlns="" id="{B9BBFEF9-D843-49F1-9382-AF2855685F57}"/>
                </a:ext>
              </a:extLst>
            </p:cNvPr>
            <p:cNvGrpSpPr/>
            <p:nvPr/>
          </p:nvGrpSpPr>
          <p:grpSpPr>
            <a:xfrm>
              <a:off x="3932377" y="4966662"/>
              <a:ext cx="506449" cy="935795"/>
              <a:chOff x="12470968" y="4604322"/>
              <a:chExt cx="839142" cy="1550531"/>
            </a:xfrm>
          </p:grpSpPr>
          <p:grpSp>
            <p:nvGrpSpPr>
              <p:cNvPr id="96" name="Group 95">
                <a:extLst>
                  <a:ext uri="{FF2B5EF4-FFF2-40B4-BE49-F238E27FC236}">
                    <a16:creationId xmlns:a16="http://schemas.microsoft.com/office/drawing/2014/main" xmlns="" id="{B5A53FDC-4435-4C8F-900E-227254CAB58C}"/>
                  </a:ext>
                </a:extLst>
              </p:cNvPr>
              <p:cNvGrpSpPr/>
              <p:nvPr/>
            </p:nvGrpSpPr>
            <p:grpSpPr>
              <a:xfrm>
                <a:off x="12710801" y="4604322"/>
                <a:ext cx="471270" cy="1549314"/>
                <a:chOff x="2541356" y="1774680"/>
                <a:chExt cx="1106202" cy="3636668"/>
              </a:xfrm>
              <a:solidFill>
                <a:schemeClr val="bg1">
                  <a:lumMod val="75000"/>
                </a:schemeClr>
              </a:solidFill>
            </p:grpSpPr>
            <p:sp>
              <p:nvSpPr>
                <p:cNvPr id="103" name="Freeform: Shape 102">
                  <a:extLst>
                    <a:ext uri="{FF2B5EF4-FFF2-40B4-BE49-F238E27FC236}">
                      <a16:creationId xmlns:a16="http://schemas.microsoft.com/office/drawing/2014/main" xmlns="" id="{FF814D90-0C97-4607-AAC2-601330052B36}"/>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xmlns="" id="{5CDC986E-5166-4168-A33F-9175302338EE}"/>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xmlns="" id="{736A043A-9882-426C-B69E-39C5C2F39485}"/>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xmlns="" id="{9B57B04E-7E1C-41AF-8909-ACCAE3209E4B}"/>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xmlns="" id="{7D4AEE08-715B-4FC1-9775-92666F4B3616}"/>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xmlns="" id="{FCD750D4-4BDF-4312-B443-7EA98BBF00A1}"/>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xmlns="" id="{DCEEE83C-0E65-4A03-8C83-3979F03318D8}"/>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xmlns="" id="{5B47C86B-F4FF-4993-9645-5F42218A748E}"/>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xmlns="" id="{F639E5E1-FF36-4933-A42A-22242275B7FF}"/>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xmlns="" id="{AF475549-82D3-43D8-A2A1-63D1164F97F7}"/>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113" name="Freeform: Shape 112">
                  <a:extLst>
                    <a:ext uri="{FF2B5EF4-FFF2-40B4-BE49-F238E27FC236}">
                      <a16:creationId xmlns:a16="http://schemas.microsoft.com/office/drawing/2014/main" xmlns="" id="{2F4E196A-74CD-4206-A5DE-2AD96F4565D4}"/>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97" name="Freeform: Shape 96">
                <a:extLst>
                  <a:ext uri="{FF2B5EF4-FFF2-40B4-BE49-F238E27FC236}">
                    <a16:creationId xmlns:a16="http://schemas.microsoft.com/office/drawing/2014/main" xmlns="" id="{EBD71692-1EB8-46F8-A5CA-39F79B85B6F4}"/>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98" name="Group 97">
                <a:extLst>
                  <a:ext uri="{FF2B5EF4-FFF2-40B4-BE49-F238E27FC236}">
                    <a16:creationId xmlns:a16="http://schemas.microsoft.com/office/drawing/2014/main" xmlns="" id="{0F30D081-E47B-4D97-90D7-82171E2A220B}"/>
                  </a:ext>
                </a:extLst>
              </p:cNvPr>
              <p:cNvGrpSpPr/>
              <p:nvPr/>
            </p:nvGrpSpPr>
            <p:grpSpPr>
              <a:xfrm>
                <a:off x="12470968" y="4620148"/>
                <a:ext cx="435759" cy="1352099"/>
                <a:chOff x="1968987" y="1811829"/>
                <a:chExt cx="1022846" cy="3173751"/>
              </a:xfrm>
              <a:solidFill>
                <a:schemeClr val="bg1"/>
              </a:solidFill>
            </p:grpSpPr>
            <p:sp>
              <p:nvSpPr>
                <p:cNvPr id="99" name="Freeform: Shape 98">
                  <a:extLst>
                    <a:ext uri="{FF2B5EF4-FFF2-40B4-BE49-F238E27FC236}">
                      <a16:creationId xmlns:a16="http://schemas.microsoft.com/office/drawing/2014/main" xmlns="" id="{CB864674-7548-4BA5-B680-15D239DEA13D}"/>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xmlns="" id="{90FA0BA3-B5F1-4AB1-8120-BAD46A7B2B13}"/>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xmlns="" id="{7688CEA0-5AFE-47D7-84ED-8C37C15B6D75}"/>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xmlns="" id="{689940E3-41B4-407C-A403-D52373191327}"/>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grpSp>
        <p:nvGrpSpPr>
          <p:cNvPr id="130" name="Group 129">
            <a:extLst>
              <a:ext uri="{FF2B5EF4-FFF2-40B4-BE49-F238E27FC236}">
                <a16:creationId xmlns:a16="http://schemas.microsoft.com/office/drawing/2014/main" xmlns="" id="{6455E06B-1F39-4435-A88E-49A0BEE4344E}"/>
              </a:ext>
            </a:extLst>
          </p:cNvPr>
          <p:cNvGrpSpPr/>
          <p:nvPr userDrawn="1"/>
        </p:nvGrpSpPr>
        <p:grpSpPr>
          <a:xfrm>
            <a:off x="835670" y="4613596"/>
            <a:ext cx="432480" cy="909674"/>
            <a:chOff x="3554538" y="3240653"/>
            <a:chExt cx="1265482" cy="2661804"/>
          </a:xfrm>
        </p:grpSpPr>
        <p:cxnSp>
          <p:nvCxnSpPr>
            <p:cNvPr id="131" name="Straight Connector 130">
              <a:extLst>
                <a:ext uri="{FF2B5EF4-FFF2-40B4-BE49-F238E27FC236}">
                  <a16:creationId xmlns:a16="http://schemas.microsoft.com/office/drawing/2014/main" xmlns="" id="{85E4F8CF-89FD-4BEC-9A6B-746AC0CFA7A5}"/>
                </a:ext>
              </a:extLst>
            </p:cNvPr>
            <p:cNvCxnSpPr>
              <a:cxnSpLocks/>
            </p:cNvCxnSpPr>
            <p:nvPr/>
          </p:nvCxnSpPr>
          <p:spPr>
            <a:xfrm flipH="1" flipV="1">
              <a:off x="4030920" y="4338371"/>
              <a:ext cx="141951" cy="656633"/>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xmlns="" id="{16E3B0A3-9898-4F02-8B45-6F8FC64036F8}"/>
                </a:ext>
              </a:extLst>
            </p:cNvPr>
            <p:cNvCxnSpPr>
              <a:cxnSpLocks/>
            </p:cNvCxnSpPr>
            <p:nvPr/>
          </p:nvCxnSpPr>
          <p:spPr>
            <a:xfrm flipV="1">
              <a:off x="4195355" y="4338370"/>
              <a:ext cx="112673" cy="64954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xmlns="" id="{6DFF3308-04DB-4E73-8358-096F74C4545D}"/>
                </a:ext>
              </a:extLst>
            </p:cNvPr>
            <p:cNvCxnSpPr>
              <a:cxnSpLocks/>
            </p:cNvCxnSpPr>
            <p:nvPr/>
          </p:nvCxnSpPr>
          <p:spPr>
            <a:xfrm flipV="1">
              <a:off x="4179779" y="4275415"/>
              <a:ext cx="0" cy="712498"/>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nvGrpSpPr>
            <p:cNvPr id="134" name="Group 133">
              <a:extLst>
                <a:ext uri="{FF2B5EF4-FFF2-40B4-BE49-F238E27FC236}">
                  <a16:creationId xmlns:a16="http://schemas.microsoft.com/office/drawing/2014/main" xmlns="" id="{346BC297-A507-4854-B0C2-20FBF761D2B3}"/>
                </a:ext>
              </a:extLst>
            </p:cNvPr>
            <p:cNvGrpSpPr/>
            <p:nvPr userDrawn="1"/>
          </p:nvGrpSpPr>
          <p:grpSpPr>
            <a:xfrm>
              <a:off x="3554538" y="3240653"/>
              <a:ext cx="1265482" cy="1261388"/>
              <a:chOff x="3839004" y="3765377"/>
              <a:chExt cx="714810" cy="712498"/>
            </a:xfrm>
          </p:grpSpPr>
          <p:sp>
            <p:nvSpPr>
              <p:cNvPr id="154" name="Freeform: Shape 153">
                <a:extLst>
                  <a:ext uri="{FF2B5EF4-FFF2-40B4-BE49-F238E27FC236}">
                    <a16:creationId xmlns:a16="http://schemas.microsoft.com/office/drawing/2014/main" xmlns="" id="{233BF2A0-2247-4157-B685-518331BDE6CB}"/>
                  </a:ext>
                </a:extLst>
              </p:cNvPr>
              <p:cNvSpPr/>
              <p:nvPr/>
            </p:nvSpPr>
            <p:spPr>
              <a:xfrm>
                <a:off x="3839004"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5" name="Freeform: Shape 154">
                <a:extLst>
                  <a:ext uri="{FF2B5EF4-FFF2-40B4-BE49-F238E27FC236}">
                    <a16:creationId xmlns:a16="http://schemas.microsoft.com/office/drawing/2014/main" xmlns="" id="{D7ADAAD4-B6D4-4BF7-A974-DAB39978061A}"/>
                  </a:ext>
                </a:extLst>
              </p:cNvPr>
              <p:cNvSpPr/>
              <p:nvPr/>
            </p:nvSpPr>
            <p:spPr>
              <a:xfrm flipH="1">
                <a:off x="4192173"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6" name="Freeform: Shape 155">
                <a:extLst>
                  <a:ext uri="{FF2B5EF4-FFF2-40B4-BE49-F238E27FC236}">
                    <a16:creationId xmlns:a16="http://schemas.microsoft.com/office/drawing/2014/main" xmlns="" id="{7B491406-69C2-44DB-A5CD-88D8D1BEF0CF}"/>
                  </a:ext>
                </a:extLst>
              </p:cNvPr>
              <p:cNvSpPr/>
              <p:nvPr/>
            </p:nvSpPr>
            <p:spPr>
              <a:xfrm flipH="1">
                <a:off x="4193875"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7" name="Freeform: Shape 156">
                <a:extLst>
                  <a:ext uri="{FF2B5EF4-FFF2-40B4-BE49-F238E27FC236}">
                    <a16:creationId xmlns:a16="http://schemas.microsoft.com/office/drawing/2014/main" xmlns="" id="{73F74B2A-3CC0-4FB6-9B7E-2720B932037C}"/>
                  </a:ext>
                </a:extLst>
              </p:cNvPr>
              <p:cNvSpPr/>
              <p:nvPr/>
            </p:nvSpPr>
            <p:spPr>
              <a:xfrm>
                <a:off x="3982656"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135" name="Group 134">
              <a:extLst>
                <a:ext uri="{FF2B5EF4-FFF2-40B4-BE49-F238E27FC236}">
                  <a16:creationId xmlns:a16="http://schemas.microsoft.com/office/drawing/2014/main" xmlns="" id="{61A2B3D3-0BBA-407F-AE8C-CE2700182DA1}"/>
                </a:ext>
              </a:extLst>
            </p:cNvPr>
            <p:cNvGrpSpPr/>
            <p:nvPr/>
          </p:nvGrpSpPr>
          <p:grpSpPr>
            <a:xfrm>
              <a:off x="3932377" y="4966662"/>
              <a:ext cx="506449" cy="935795"/>
              <a:chOff x="12470968" y="4604322"/>
              <a:chExt cx="839142" cy="1550531"/>
            </a:xfrm>
          </p:grpSpPr>
          <p:grpSp>
            <p:nvGrpSpPr>
              <p:cNvPr id="136" name="Group 135">
                <a:extLst>
                  <a:ext uri="{FF2B5EF4-FFF2-40B4-BE49-F238E27FC236}">
                    <a16:creationId xmlns:a16="http://schemas.microsoft.com/office/drawing/2014/main" xmlns="" id="{DD14744D-0284-4519-A44A-80CAFA613277}"/>
                  </a:ext>
                </a:extLst>
              </p:cNvPr>
              <p:cNvGrpSpPr/>
              <p:nvPr/>
            </p:nvGrpSpPr>
            <p:grpSpPr>
              <a:xfrm>
                <a:off x="12710801" y="4604322"/>
                <a:ext cx="471270" cy="1549314"/>
                <a:chOff x="2541356" y="1774680"/>
                <a:chExt cx="1106202" cy="3636668"/>
              </a:xfrm>
              <a:solidFill>
                <a:schemeClr val="bg1">
                  <a:lumMod val="75000"/>
                </a:schemeClr>
              </a:solidFill>
            </p:grpSpPr>
            <p:sp>
              <p:nvSpPr>
                <p:cNvPr id="143" name="Freeform: Shape 142">
                  <a:extLst>
                    <a:ext uri="{FF2B5EF4-FFF2-40B4-BE49-F238E27FC236}">
                      <a16:creationId xmlns:a16="http://schemas.microsoft.com/office/drawing/2014/main" xmlns="" id="{8B7D02ED-1A26-4E8B-8912-6DDD6822FD36}"/>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144" name="Freeform: Shape 143">
                  <a:extLst>
                    <a:ext uri="{FF2B5EF4-FFF2-40B4-BE49-F238E27FC236}">
                      <a16:creationId xmlns:a16="http://schemas.microsoft.com/office/drawing/2014/main" xmlns="" id="{8E8DB34B-B88D-4347-B321-7D8FAF44FA1B}"/>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145" name="Freeform: Shape 144">
                  <a:extLst>
                    <a:ext uri="{FF2B5EF4-FFF2-40B4-BE49-F238E27FC236}">
                      <a16:creationId xmlns:a16="http://schemas.microsoft.com/office/drawing/2014/main" xmlns="" id="{7872BA3E-8AD2-4FD0-99B8-768D5AE20E0D}"/>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146" name="Freeform: Shape 145">
                  <a:extLst>
                    <a:ext uri="{FF2B5EF4-FFF2-40B4-BE49-F238E27FC236}">
                      <a16:creationId xmlns:a16="http://schemas.microsoft.com/office/drawing/2014/main" xmlns="" id="{943D25C2-FE71-4163-9186-5BD8047B96F7}"/>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147" name="Freeform: Shape 146">
                  <a:extLst>
                    <a:ext uri="{FF2B5EF4-FFF2-40B4-BE49-F238E27FC236}">
                      <a16:creationId xmlns:a16="http://schemas.microsoft.com/office/drawing/2014/main" xmlns="" id="{16E10B06-9365-4B69-A9B2-58D853DD4805}"/>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148" name="Freeform: Shape 147">
                  <a:extLst>
                    <a:ext uri="{FF2B5EF4-FFF2-40B4-BE49-F238E27FC236}">
                      <a16:creationId xmlns:a16="http://schemas.microsoft.com/office/drawing/2014/main" xmlns="" id="{8D2508CC-9580-4CDC-B945-0527D9CD8BCF}"/>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149" name="Freeform: Shape 148">
                  <a:extLst>
                    <a:ext uri="{FF2B5EF4-FFF2-40B4-BE49-F238E27FC236}">
                      <a16:creationId xmlns:a16="http://schemas.microsoft.com/office/drawing/2014/main" xmlns="" id="{9A6B4527-6C1D-4E70-B70D-060BB6FDCE5C}"/>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150" name="Freeform: Shape 149">
                  <a:extLst>
                    <a:ext uri="{FF2B5EF4-FFF2-40B4-BE49-F238E27FC236}">
                      <a16:creationId xmlns:a16="http://schemas.microsoft.com/office/drawing/2014/main" xmlns="" id="{BBF6ECC9-4158-4E48-87FB-675A6F827C3F}"/>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151" name="Freeform: Shape 150">
                  <a:extLst>
                    <a:ext uri="{FF2B5EF4-FFF2-40B4-BE49-F238E27FC236}">
                      <a16:creationId xmlns:a16="http://schemas.microsoft.com/office/drawing/2014/main" xmlns="" id="{EF0C6BF0-8D21-43BB-A8C3-ADC1E2594500}"/>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152" name="Freeform: Shape 151">
                  <a:extLst>
                    <a:ext uri="{FF2B5EF4-FFF2-40B4-BE49-F238E27FC236}">
                      <a16:creationId xmlns:a16="http://schemas.microsoft.com/office/drawing/2014/main" xmlns="" id="{5D793B9B-6AC8-4549-9ADB-1E3DF2E2FC47}"/>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153" name="Freeform: Shape 152">
                  <a:extLst>
                    <a:ext uri="{FF2B5EF4-FFF2-40B4-BE49-F238E27FC236}">
                      <a16:creationId xmlns:a16="http://schemas.microsoft.com/office/drawing/2014/main" xmlns="" id="{4CEC876C-6B44-4AFA-B48D-6DFA5BCE9067}"/>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137" name="Freeform: Shape 136">
                <a:extLst>
                  <a:ext uri="{FF2B5EF4-FFF2-40B4-BE49-F238E27FC236}">
                    <a16:creationId xmlns:a16="http://schemas.microsoft.com/office/drawing/2014/main" xmlns="" id="{D272DC14-6DAF-4A56-A5A6-221189C61401}"/>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138" name="Group 137">
                <a:extLst>
                  <a:ext uri="{FF2B5EF4-FFF2-40B4-BE49-F238E27FC236}">
                    <a16:creationId xmlns:a16="http://schemas.microsoft.com/office/drawing/2014/main" xmlns="" id="{7901E2D7-C583-4CE2-8F51-5C524CC1CAA9}"/>
                  </a:ext>
                </a:extLst>
              </p:cNvPr>
              <p:cNvGrpSpPr/>
              <p:nvPr/>
            </p:nvGrpSpPr>
            <p:grpSpPr>
              <a:xfrm>
                <a:off x="12470968" y="4620148"/>
                <a:ext cx="435759" cy="1352099"/>
                <a:chOff x="1968987" y="1811829"/>
                <a:chExt cx="1022846" cy="3173751"/>
              </a:xfrm>
              <a:solidFill>
                <a:schemeClr val="bg1"/>
              </a:solidFill>
            </p:grpSpPr>
            <p:sp>
              <p:nvSpPr>
                <p:cNvPr id="139" name="Freeform: Shape 138">
                  <a:extLst>
                    <a:ext uri="{FF2B5EF4-FFF2-40B4-BE49-F238E27FC236}">
                      <a16:creationId xmlns:a16="http://schemas.microsoft.com/office/drawing/2014/main" xmlns="" id="{E6067227-37CF-4C14-B006-6E00ABFD280C}"/>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140" name="Freeform: Shape 139">
                  <a:extLst>
                    <a:ext uri="{FF2B5EF4-FFF2-40B4-BE49-F238E27FC236}">
                      <a16:creationId xmlns:a16="http://schemas.microsoft.com/office/drawing/2014/main" xmlns="" id="{BE5BB590-239F-4213-8DC4-103945DFEB36}"/>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141" name="Freeform: Shape 140">
                  <a:extLst>
                    <a:ext uri="{FF2B5EF4-FFF2-40B4-BE49-F238E27FC236}">
                      <a16:creationId xmlns:a16="http://schemas.microsoft.com/office/drawing/2014/main" xmlns="" id="{C7137044-11D7-4101-800A-6BE9664CBF25}"/>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142" name="Freeform: Shape 141">
                  <a:extLst>
                    <a:ext uri="{FF2B5EF4-FFF2-40B4-BE49-F238E27FC236}">
                      <a16:creationId xmlns:a16="http://schemas.microsoft.com/office/drawing/2014/main" xmlns="" id="{4346DB45-5CD6-4EEB-AC2C-D34E208FF9E5}"/>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spTree>
    <p:extLst>
      <p:ext uri="{BB962C8B-B14F-4D97-AF65-F5344CB8AC3E}">
        <p14:creationId xmlns:p14="http://schemas.microsoft.com/office/powerpoint/2010/main" val="95583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38" name="Freeform: Shape 37">
            <a:extLst>
              <a:ext uri="{FF2B5EF4-FFF2-40B4-BE49-F238E27FC236}">
                <a16:creationId xmlns:a16="http://schemas.microsoft.com/office/drawing/2014/main" xmlns="" id="{01399AE7-7580-4588-9A58-718AB6B280AE}"/>
              </a:ext>
            </a:extLst>
          </p:cNvPr>
          <p:cNvSpPr/>
          <p:nvPr userDrawn="1"/>
        </p:nvSpPr>
        <p:spPr>
          <a:xfrm>
            <a:off x="342132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xmlns="" id="{7BB1D285-297C-40A8-BBFC-EB5A74F5BA1A}"/>
              </a:ext>
            </a:extLst>
          </p:cNvPr>
          <p:cNvSpPr/>
          <p:nvPr userDrawn="1"/>
        </p:nvSpPr>
        <p:spPr>
          <a:xfrm>
            <a:off x="624500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xmlns="" id="{8553E31C-BA12-49BE-A5AF-1A7FC60C7778}"/>
              </a:ext>
            </a:extLst>
          </p:cNvPr>
          <p:cNvSpPr/>
          <p:nvPr userDrawn="1"/>
        </p:nvSpPr>
        <p:spPr>
          <a:xfrm>
            <a:off x="906868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xmlns="" id="{4EF596D5-CEC7-43FD-9951-E2A4B72BEBA2}"/>
              </a:ext>
            </a:extLst>
          </p:cNvPr>
          <p:cNvSpPr/>
          <p:nvPr userDrawn="1"/>
        </p:nvSpPr>
        <p:spPr>
          <a:xfrm>
            <a:off x="59764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Picture Placeholder 25">
            <a:extLst>
              <a:ext uri="{FF2B5EF4-FFF2-40B4-BE49-F238E27FC236}">
                <a16:creationId xmlns:a16="http://schemas.microsoft.com/office/drawing/2014/main" xmlns="" id="{93EE8531-7145-486E-BA3D-B8072229310C}"/>
              </a:ext>
            </a:extLst>
          </p:cNvPr>
          <p:cNvSpPr>
            <a:spLocks noGrp="1"/>
          </p:cNvSpPr>
          <p:nvPr>
            <p:ph type="pic" idx="1" hasCustomPrompt="1"/>
          </p:nvPr>
        </p:nvSpPr>
        <p:spPr>
          <a:xfrm>
            <a:off x="70931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27" name="Text Placeholder 9">
            <a:extLst>
              <a:ext uri="{FF2B5EF4-FFF2-40B4-BE49-F238E27FC236}">
                <a16:creationId xmlns:a16="http://schemas.microsoft.com/office/drawing/2014/main" xmlns="" id="{F25455DF-3371-4F9D-8C83-89E48289FAB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28" name="Picture Placeholder 27">
            <a:extLst>
              <a:ext uri="{FF2B5EF4-FFF2-40B4-BE49-F238E27FC236}">
                <a16:creationId xmlns:a16="http://schemas.microsoft.com/office/drawing/2014/main" xmlns="" id="{43B5B5EE-27E4-431A-96B6-4FC9F1861A7D}"/>
              </a:ext>
            </a:extLst>
          </p:cNvPr>
          <p:cNvSpPr>
            <a:spLocks noGrp="1"/>
          </p:cNvSpPr>
          <p:nvPr>
            <p:ph type="pic" idx="11" hasCustomPrompt="1"/>
          </p:nvPr>
        </p:nvSpPr>
        <p:spPr>
          <a:xfrm>
            <a:off x="353299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30" name="Picture Placeholder 29">
            <a:extLst>
              <a:ext uri="{FF2B5EF4-FFF2-40B4-BE49-F238E27FC236}">
                <a16:creationId xmlns:a16="http://schemas.microsoft.com/office/drawing/2014/main" xmlns="" id="{FDEDDEF1-98A5-42A9-8088-724EDFC85BF8}"/>
              </a:ext>
            </a:extLst>
          </p:cNvPr>
          <p:cNvSpPr>
            <a:spLocks noGrp="1"/>
          </p:cNvSpPr>
          <p:nvPr>
            <p:ph type="pic" idx="12" hasCustomPrompt="1"/>
          </p:nvPr>
        </p:nvSpPr>
        <p:spPr>
          <a:xfrm>
            <a:off x="635667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32" name="Picture Placeholder 31">
            <a:extLst>
              <a:ext uri="{FF2B5EF4-FFF2-40B4-BE49-F238E27FC236}">
                <a16:creationId xmlns:a16="http://schemas.microsoft.com/office/drawing/2014/main" xmlns="" id="{A573598F-7BB1-4E68-AF60-3D907666AA5D}"/>
              </a:ext>
            </a:extLst>
          </p:cNvPr>
          <p:cNvSpPr>
            <a:spLocks noGrp="1"/>
          </p:cNvSpPr>
          <p:nvPr>
            <p:ph type="pic" idx="13" hasCustomPrompt="1"/>
          </p:nvPr>
        </p:nvSpPr>
        <p:spPr>
          <a:xfrm>
            <a:off x="918035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41" name="Freeform: Shape 40">
            <a:extLst>
              <a:ext uri="{FF2B5EF4-FFF2-40B4-BE49-F238E27FC236}">
                <a16:creationId xmlns:a16="http://schemas.microsoft.com/office/drawing/2014/main" xmlns="" id="{CE191B04-08EE-4152-B9E5-26850CA8FC16}"/>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42" name="Freeform: Shape 41">
            <a:extLst>
              <a:ext uri="{FF2B5EF4-FFF2-40B4-BE49-F238E27FC236}">
                <a16:creationId xmlns:a16="http://schemas.microsoft.com/office/drawing/2014/main" xmlns="" id="{1B29FDF7-B457-481A-B4C1-27388BB35E88}"/>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6053237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5.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6.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7.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67" r:id="rId2"/>
    <p:sldLayoutId id="2147483675" r:id="rId3"/>
    <p:sldLayoutId id="2147483662" r:id="rId4"/>
    <p:sldLayoutId id="2147483671" r:id="rId5"/>
    <p:sldLayoutId id="2147483661" r:id="rId6"/>
    <p:sldLayoutId id="2147483658" r:id="rId7"/>
    <p:sldLayoutId id="2147483663" r:id="rId8"/>
    <p:sldLayoutId id="2147483664" r:id="rId9"/>
    <p:sldLayoutId id="2147483665" r:id="rId10"/>
    <p:sldLayoutId id="2147483666" r:id="rId11"/>
    <p:sldLayoutId id="2147483668" r:id="rId12"/>
    <p:sldLayoutId id="2147483669" r:id="rId13"/>
    <p:sldLayoutId id="2147483670" r:id="rId14"/>
    <p:sldLayoutId id="2147483676"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99223"/>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85094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387206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0723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222872"/>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9.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34.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3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hyperlink" Target="https://blacksea-cbc.net/" TargetMode="External"/><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a16="http://schemas.microsoft.com/office/drawing/2014/main" xmlns=""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6" name="Oval 355">
            <a:extLst>
              <a:ext uri="{FF2B5EF4-FFF2-40B4-BE49-F238E27FC236}">
                <a16:creationId xmlns:a16="http://schemas.microsoft.com/office/drawing/2014/main" xmlns=""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a16="http://schemas.microsoft.com/office/drawing/2014/main" xmlns=""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8" name="Freeform 2">
            <a:extLst>
              <a:ext uri="{FF2B5EF4-FFF2-40B4-BE49-F238E27FC236}">
                <a16:creationId xmlns:a16="http://schemas.microsoft.com/office/drawing/2014/main" xmlns=""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6" name="Freeform 2">
            <a:extLst>
              <a:ext uri="{FF2B5EF4-FFF2-40B4-BE49-F238E27FC236}">
                <a16:creationId xmlns:a16="http://schemas.microsoft.com/office/drawing/2014/main" xmlns=""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7" name="Freeform 2">
            <a:extLst>
              <a:ext uri="{FF2B5EF4-FFF2-40B4-BE49-F238E27FC236}">
                <a16:creationId xmlns:a16="http://schemas.microsoft.com/office/drawing/2014/main" xmlns=""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18" name="Freeform: Shape 382">
            <a:extLst>
              <a:ext uri="{FF2B5EF4-FFF2-40B4-BE49-F238E27FC236}">
                <a16:creationId xmlns:a16="http://schemas.microsoft.com/office/drawing/2014/main" xmlns=""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17" name="Freeform: Shape 383">
            <a:extLst>
              <a:ext uri="{FF2B5EF4-FFF2-40B4-BE49-F238E27FC236}">
                <a16:creationId xmlns:a16="http://schemas.microsoft.com/office/drawing/2014/main" xmlns=""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8" name="Freeform: Shape 387">
            <a:extLst>
              <a:ext uri="{FF2B5EF4-FFF2-40B4-BE49-F238E27FC236}">
                <a16:creationId xmlns:a16="http://schemas.microsoft.com/office/drawing/2014/main" xmlns=""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3" name="Freeform: Shape 382">
            <a:extLst>
              <a:ext uri="{FF2B5EF4-FFF2-40B4-BE49-F238E27FC236}">
                <a16:creationId xmlns:a16="http://schemas.microsoft.com/office/drawing/2014/main" xmlns=""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4" name="Freeform: Shape 383">
            <a:extLst>
              <a:ext uri="{FF2B5EF4-FFF2-40B4-BE49-F238E27FC236}">
                <a16:creationId xmlns:a16="http://schemas.microsoft.com/office/drawing/2014/main" xmlns=""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4" name="Freeform: Shape 373">
            <a:extLst>
              <a:ext uri="{FF2B5EF4-FFF2-40B4-BE49-F238E27FC236}">
                <a16:creationId xmlns:a16="http://schemas.microsoft.com/office/drawing/2014/main" xmlns=""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5" name="Freeform: Shape 374">
            <a:extLst>
              <a:ext uri="{FF2B5EF4-FFF2-40B4-BE49-F238E27FC236}">
                <a16:creationId xmlns:a16="http://schemas.microsoft.com/office/drawing/2014/main" xmlns=""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7" name="Freeform: Shape 376">
            <a:extLst>
              <a:ext uri="{FF2B5EF4-FFF2-40B4-BE49-F238E27FC236}">
                <a16:creationId xmlns:a16="http://schemas.microsoft.com/office/drawing/2014/main" xmlns=""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8" name="Freeform: Shape 377">
            <a:extLst>
              <a:ext uri="{FF2B5EF4-FFF2-40B4-BE49-F238E27FC236}">
                <a16:creationId xmlns:a16="http://schemas.microsoft.com/office/drawing/2014/main" xmlns=""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0" name="Freeform: Shape 379">
            <a:extLst>
              <a:ext uri="{FF2B5EF4-FFF2-40B4-BE49-F238E27FC236}">
                <a16:creationId xmlns:a16="http://schemas.microsoft.com/office/drawing/2014/main" xmlns=""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94" name="TextBox 393">
            <a:extLst>
              <a:ext uri="{FF2B5EF4-FFF2-40B4-BE49-F238E27FC236}">
                <a16:creationId xmlns:a16="http://schemas.microsoft.com/office/drawing/2014/main" xmlns="" id="{28BDA4EA-0C65-4CFD-8878-E0A530ED5307}"/>
              </a:ext>
            </a:extLst>
          </p:cNvPr>
          <p:cNvSpPr txBox="1"/>
          <p:nvPr/>
        </p:nvSpPr>
        <p:spPr>
          <a:xfrm>
            <a:off x="4992286" y="3798008"/>
            <a:ext cx="5169613" cy="830997"/>
          </a:xfrm>
          <a:prstGeom prst="rect">
            <a:avLst/>
          </a:prstGeom>
          <a:noFill/>
        </p:spPr>
        <p:txBody>
          <a:bodyPr wrap="square" rtlCol="0" anchor="ctr">
            <a:spAutoFit/>
          </a:bodyPr>
          <a:lstStyle/>
          <a:p>
            <a:r>
              <a:rPr lang="en-GB" sz="2400" dirty="0">
                <a:solidFill>
                  <a:srgbClr val="000066"/>
                </a:solidFill>
                <a:latin typeface="Calibri" panose="020F0502020204030204" pitchFamily="34" charset="0"/>
                <a:cs typeface="Arial" pitchFamily="34" charset="0"/>
              </a:rPr>
              <a:t>Controllers experience sharing</a:t>
            </a:r>
            <a:endParaRPr lang="en-US" altLang="ko-KR" sz="2400" dirty="0">
              <a:solidFill>
                <a:srgbClr val="000066"/>
              </a:solidFill>
              <a:latin typeface="Calibri" panose="020F0502020204030204" pitchFamily="34" charset="0"/>
              <a:cs typeface="Arial" pitchFamily="34" charset="0"/>
            </a:endParaRPr>
          </a:p>
          <a:p>
            <a:r>
              <a:rPr lang="en-US" altLang="ko-KR" sz="2400" dirty="0">
                <a:solidFill>
                  <a:srgbClr val="000066"/>
                </a:solidFill>
                <a:latin typeface="Calibri" panose="020F0502020204030204" pitchFamily="34" charset="0"/>
                <a:cs typeface="Arial" pitchFamily="34" charset="0"/>
              </a:rPr>
              <a:t>16</a:t>
            </a:r>
            <a:r>
              <a:rPr lang="en-US" altLang="ko-KR" sz="2400" baseline="30000" dirty="0">
                <a:solidFill>
                  <a:srgbClr val="000066"/>
                </a:solidFill>
                <a:latin typeface="Calibri" panose="020F0502020204030204" pitchFamily="34" charset="0"/>
                <a:cs typeface="Arial" pitchFamily="34" charset="0"/>
              </a:rPr>
              <a:t>th</a:t>
            </a:r>
            <a:r>
              <a:rPr lang="en-US" altLang="ko-KR" sz="2400" dirty="0">
                <a:solidFill>
                  <a:srgbClr val="000066"/>
                </a:solidFill>
                <a:latin typeface="Calibri" panose="020F0502020204030204" pitchFamily="34" charset="0"/>
                <a:cs typeface="Arial" pitchFamily="34" charset="0"/>
              </a:rPr>
              <a:t> of September 2021</a:t>
            </a:r>
            <a:endParaRPr lang="en-GB" sz="2400" dirty="0"/>
          </a:p>
        </p:txBody>
      </p:sp>
      <p:sp>
        <p:nvSpPr>
          <p:cNvPr id="313" name="Rectangle 312">
            <a:extLst>
              <a:ext uri="{FF2B5EF4-FFF2-40B4-BE49-F238E27FC236}">
                <a16:creationId xmlns:a16="http://schemas.microsoft.com/office/drawing/2014/main" xmlns="" id="{3F175C1D-4F09-4419-BDC3-0E51CBFB5D02}"/>
              </a:ext>
            </a:extLst>
          </p:cNvPr>
          <p:cNvSpPr/>
          <p:nvPr/>
        </p:nvSpPr>
        <p:spPr>
          <a:xfrm>
            <a:off x="4218460" y="1414174"/>
            <a:ext cx="7243326" cy="2298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4" name="TextBox 313">
            <a:extLst>
              <a:ext uri="{FF2B5EF4-FFF2-40B4-BE49-F238E27FC236}">
                <a16:creationId xmlns:a16="http://schemas.microsoft.com/office/drawing/2014/main" xmlns="" id="{BEB6F09A-70ED-41E9-94E9-27FB3F1C0316}"/>
              </a:ext>
            </a:extLst>
          </p:cNvPr>
          <p:cNvSpPr txBox="1"/>
          <p:nvPr/>
        </p:nvSpPr>
        <p:spPr>
          <a:xfrm>
            <a:off x="4470082" y="1568135"/>
            <a:ext cx="5625432" cy="830997"/>
          </a:xfrm>
          <a:prstGeom prst="rect">
            <a:avLst/>
          </a:prstGeom>
          <a:noFill/>
        </p:spPr>
        <p:txBody>
          <a:bodyPr wrap="square" rtlCol="0" anchor="ctr">
            <a:spAutoFit/>
          </a:bodyPr>
          <a:lstStyle/>
          <a:p>
            <a:r>
              <a:rPr lang="en-US" altLang="ko-KR" sz="4800" dirty="0" smtClean="0">
                <a:solidFill>
                  <a:srgbClr val="000066"/>
                </a:solidFill>
                <a:latin typeface="Calibri" panose="020F0502020204030204" pitchFamily="34" charset="0"/>
                <a:cs typeface="Arial" pitchFamily="34" charset="0"/>
              </a:rPr>
              <a:t>Black Sea Basin</a:t>
            </a:r>
            <a:endParaRPr lang="ko-KR" altLang="en-US" sz="4800" dirty="0">
              <a:solidFill>
                <a:srgbClr val="000066"/>
              </a:solidFill>
              <a:latin typeface="Calibri" panose="020F0502020204030204" pitchFamily="34" charset="0"/>
              <a:cs typeface="Arial" pitchFamily="34" charset="0"/>
            </a:endParaRPr>
          </a:p>
        </p:txBody>
      </p:sp>
      <p:sp>
        <p:nvSpPr>
          <p:cNvPr id="315" name="TextBox 314">
            <a:extLst>
              <a:ext uri="{FF2B5EF4-FFF2-40B4-BE49-F238E27FC236}">
                <a16:creationId xmlns:a16="http://schemas.microsoft.com/office/drawing/2014/main" xmlns="" id="{4DEB214A-7349-46A1-99AE-CA9B9F3154DE}"/>
              </a:ext>
            </a:extLst>
          </p:cNvPr>
          <p:cNvSpPr txBox="1"/>
          <p:nvPr/>
        </p:nvSpPr>
        <p:spPr>
          <a:xfrm>
            <a:off x="4472161" y="2420817"/>
            <a:ext cx="6385079" cy="461665"/>
          </a:xfrm>
          <a:prstGeom prst="rect">
            <a:avLst/>
          </a:prstGeom>
          <a:noFill/>
        </p:spPr>
        <p:txBody>
          <a:bodyPr wrap="square" rtlCol="0" anchor="ctr">
            <a:spAutoFit/>
          </a:bodyPr>
          <a:lstStyle/>
          <a:p>
            <a:r>
              <a:rPr lang="en-US" altLang="ko-KR" sz="2400" dirty="0" smtClean="0">
                <a:solidFill>
                  <a:srgbClr val="000066"/>
                </a:solidFill>
                <a:latin typeface="Calibri" panose="020F0502020204030204" pitchFamily="34" charset="0"/>
                <a:cs typeface="Arial" pitchFamily="34" charset="0"/>
              </a:rPr>
              <a:t>ENI CBC Joint Operational </a:t>
            </a:r>
            <a:r>
              <a:rPr lang="en-US" altLang="ko-KR" sz="2400" dirty="0" err="1" smtClean="0">
                <a:solidFill>
                  <a:srgbClr val="000066"/>
                </a:solidFill>
                <a:latin typeface="Calibri" panose="020F0502020204030204" pitchFamily="34" charset="0"/>
                <a:cs typeface="Arial" pitchFamily="34" charset="0"/>
              </a:rPr>
              <a:t>Programme</a:t>
            </a:r>
            <a:r>
              <a:rPr lang="en-US" altLang="ko-KR" sz="2400" dirty="0" smtClean="0">
                <a:solidFill>
                  <a:srgbClr val="000066"/>
                </a:solidFill>
                <a:latin typeface="Calibri" panose="020F0502020204030204" pitchFamily="34" charset="0"/>
                <a:cs typeface="Arial" pitchFamily="34" charset="0"/>
              </a:rPr>
              <a:t> 2014-2020</a:t>
            </a:r>
            <a:endParaRPr lang="ko-KR" altLang="en-US" sz="2400" dirty="0">
              <a:solidFill>
                <a:srgbClr val="000066"/>
              </a:solidFill>
              <a:latin typeface="Calibri" panose="020F0502020204030204" pitchFamily="34" charset="0"/>
              <a:cs typeface="Arial" pitchFamily="34" charset="0"/>
            </a:endParaRPr>
          </a:p>
        </p:txBody>
      </p:sp>
      <p:sp>
        <p:nvSpPr>
          <p:cNvPr id="316" name="Freeform: Shape 376">
            <a:extLst>
              <a:ext uri="{FF2B5EF4-FFF2-40B4-BE49-F238E27FC236}">
                <a16:creationId xmlns:a16="http://schemas.microsoft.com/office/drawing/2014/main" xmlns=""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grpSp>
        <p:nvGrpSpPr>
          <p:cNvPr id="5" name="Group 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7" name="Oval 116">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0" name="Oval 149">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Oval 150">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Oval 153">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5" name="Oval 154">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6" name="Rectangle 155">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Oval 156">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8" name="Oval 157">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59" name="Group 158">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1" name="Oval 180">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2" name="Oval 181">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3" name="Oval 182">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4" name="Oval 183">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5" name="Oval 184">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6" name="Oval 185">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7" name="Oval 186">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Rectangle 187">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9" name="Oval 188">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Oval 189">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190">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62" name="Oval 161">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4"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5"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93" name="Group 192">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Oval 194">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Oval 195">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Oval 196">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Oval 197">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9" name="Oval 198">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0" name="Rectangle 199">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Oval 200">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2" name="Oval 201">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3" name="Oval 202">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Oval 203">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5" name="Oval 204">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7" name="Group 6">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8" name="Oval 167">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9" name="Oval 168">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0" name="Oval 169">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1" name="Oval 170">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2" name="Oval 171">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3" name="Oval 172">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4" name="Oval 173">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5" name="Rectangle 174">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6" name="Oval 175">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7" name="Oval 176">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8" name="Oval 177">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9" name="Oval 178">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08" name="Group 207">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0" name="Oval 209">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1" name="Oval 210">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Oval 211">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4" name="Oval 213">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5" name="Oval 214">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6" name="Oval 215">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Rectangle 216">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Oval 217">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9" name="Oval 218">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0" name="Oval 219">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1" name="Oval 220">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22" name="Group 221">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Oval 223">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Oval 224">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Oval 225">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7" name="Oval 226">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Oval 227">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0" name="Oval 229">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1" name="Rectangle 230">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231">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Oval 233">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5" name="Oval 234">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235">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37" name="Group 236">
              <a:extLst>
                <a:ext uri="{FF2B5EF4-FFF2-40B4-BE49-F238E27FC236}">
                  <a16:creationId xmlns:a16="http://schemas.microsoft.com/office/drawing/2014/main" xmlns=""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Oval 238">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Oval 239">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Oval 240">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Oval 241">
                <a:extLst>
                  <a:ext uri="{FF2B5EF4-FFF2-40B4-BE49-F238E27FC236}">
                    <a16:creationId xmlns:a16="http://schemas.microsoft.com/office/drawing/2014/main" xmlns=""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3" name="Oval 242">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4" name="Oval 243">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Rectangle 244">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Oval 245">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7" name="Oval 246">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8" name="Oval 247">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Oval 248">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319" name="Oval 318">
            <a:extLst>
              <a:ext uri="{FF2B5EF4-FFF2-40B4-BE49-F238E27FC236}">
                <a16:creationId xmlns:a16="http://schemas.microsoft.com/office/drawing/2014/main" xmlns=""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0" name="Oval 319">
            <a:extLst>
              <a:ext uri="{FF2B5EF4-FFF2-40B4-BE49-F238E27FC236}">
                <a16:creationId xmlns:a16="http://schemas.microsoft.com/office/drawing/2014/main" xmlns=""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1" name="Oval 320">
            <a:extLst>
              <a:ext uri="{FF2B5EF4-FFF2-40B4-BE49-F238E27FC236}">
                <a16:creationId xmlns:a16="http://schemas.microsoft.com/office/drawing/2014/main" xmlns=""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2" name="Oval 321">
            <a:extLst>
              <a:ext uri="{FF2B5EF4-FFF2-40B4-BE49-F238E27FC236}">
                <a16:creationId xmlns:a16="http://schemas.microsoft.com/office/drawing/2014/main" xmlns=""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3" name="Oval 322">
            <a:extLst>
              <a:ext uri="{FF2B5EF4-FFF2-40B4-BE49-F238E27FC236}">
                <a16:creationId xmlns:a16="http://schemas.microsoft.com/office/drawing/2014/main" xmlns=""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6" name="Oval 325">
            <a:extLst>
              <a:ext uri="{FF2B5EF4-FFF2-40B4-BE49-F238E27FC236}">
                <a16:creationId xmlns:a16="http://schemas.microsoft.com/office/drawing/2014/main" xmlns=""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7" name="Oval 326">
            <a:extLst>
              <a:ext uri="{FF2B5EF4-FFF2-40B4-BE49-F238E27FC236}">
                <a16:creationId xmlns:a16="http://schemas.microsoft.com/office/drawing/2014/main" xmlns=""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8" name="Oval 327">
            <a:extLst>
              <a:ext uri="{FF2B5EF4-FFF2-40B4-BE49-F238E27FC236}">
                <a16:creationId xmlns:a16="http://schemas.microsoft.com/office/drawing/2014/main" xmlns=""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9" name="Oval 328">
            <a:extLst>
              <a:ext uri="{FF2B5EF4-FFF2-40B4-BE49-F238E27FC236}">
                <a16:creationId xmlns:a16="http://schemas.microsoft.com/office/drawing/2014/main" xmlns=""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0" name="Oval 329">
            <a:extLst>
              <a:ext uri="{FF2B5EF4-FFF2-40B4-BE49-F238E27FC236}">
                <a16:creationId xmlns:a16="http://schemas.microsoft.com/office/drawing/2014/main" xmlns=""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2" name="Oval 331">
            <a:extLst>
              <a:ext uri="{FF2B5EF4-FFF2-40B4-BE49-F238E27FC236}">
                <a16:creationId xmlns:a16="http://schemas.microsoft.com/office/drawing/2014/main" xmlns=""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6" name="Oval 335">
            <a:extLst>
              <a:ext uri="{FF2B5EF4-FFF2-40B4-BE49-F238E27FC236}">
                <a16:creationId xmlns:a16="http://schemas.microsoft.com/office/drawing/2014/main" xmlns=""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4" name="Oval 343">
            <a:extLst>
              <a:ext uri="{FF2B5EF4-FFF2-40B4-BE49-F238E27FC236}">
                <a16:creationId xmlns:a16="http://schemas.microsoft.com/office/drawing/2014/main" xmlns=""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8" name="Oval 347">
            <a:extLst>
              <a:ext uri="{FF2B5EF4-FFF2-40B4-BE49-F238E27FC236}">
                <a16:creationId xmlns:a16="http://schemas.microsoft.com/office/drawing/2014/main" xmlns=""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0" name="Oval 349">
            <a:extLst>
              <a:ext uri="{FF2B5EF4-FFF2-40B4-BE49-F238E27FC236}">
                <a16:creationId xmlns:a16="http://schemas.microsoft.com/office/drawing/2014/main" xmlns=""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1" name="Oval 350">
            <a:extLst>
              <a:ext uri="{FF2B5EF4-FFF2-40B4-BE49-F238E27FC236}">
                <a16:creationId xmlns:a16="http://schemas.microsoft.com/office/drawing/2014/main" xmlns=""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2" name="Oval 351">
            <a:extLst>
              <a:ext uri="{FF2B5EF4-FFF2-40B4-BE49-F238E27FC236}">
                <a16:creationId xmlns:a16="http://schemas.microsoft.com/office/drawing/2014/main" xmlns=""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4" name="Oval 353">
            <a:extLst>
              <a:ext uri="{FF2B5EF4-FFF2-40B4-BE49-F238E27FC236}">
                <a16:creationId xmlns:a16="http://schemas.microsoft.com/office/drawing/2014/main" xmlns=""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7" name="Oval 356">
            <a:extLst>
              <a:ext uri="{FF2B5EF4-FFF2-40B4-BE49-F238E27FC236}">
                <a16:creationId xmlns:a16="http://schemas.microsoft.com/office/drawing/2014/main" xmlns=""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0" name="Oval 369">
            <a:extLst>
              <a:ext uri="{FF2B5EF4-FFF2-40B4-BE49-F238E27FC236}">
                <a16:creationId xmlns:a16="http://schemas.microsoft.com/office/drawing/2014/main" xmlns=""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3" name="Oval 372">
            <a:extLst>
              <a:ext uri="{FF2B5EF4-FFF2-40B4-BE49-F238E27FC236}">
                <a16:creationId xmlns:a16="http://schemas.microsoft.com/office/drawing/2014/main" xmlns=""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6" name="Oval 375">
            <a:extLst>
              <a:ext uri="{FF2B5EF4-FFF2-40B4-BE49-F238E27FC236}">
                <a16:creationId xmlns:a16="http://schemas.microsoft.com/office/drawing/2014/main" xmlns=""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6" name="Oval 385">
            <a:extLst>
              <a:ext uri="{FF2B5EF4-FFF2-40B4-BE49-F238E27FC236}">
                <a16:creationId xmlns:a16="http://schemas.microsoft.com/office/drawing/2014/main" xmlns=""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2" name="Oval 401">
            <a:extLst>
              <a:ext uri="{FF2B5EF4-FFF2-40B4-BE49-F238E27FC236}">
                <a16:creationId xmlns:a16="http://schemas.microsoft.com/office/drawing/2014/main" xmlns=""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153" name="TextBox 152">
            <a:extLst>
              <a:ext uri="{FF2B5EF4-FFF2-40B4-BE49-F238E27FC236}">
                <a16:creationId xmlns:a16="http://schemas.microsoft.com/office/drawing/2014/main" xmlns="" id="{4DEB214A-7349-46A1-99AE-CA9B9F3154DE}"/>
              </a:ext>
            </a:extLst>
          </p:cNvPr>
          <p:cNvSpPr txBox="1"/>
          <p:nvPr/>
        </p:nvSpPr>
        <p:spPr>
          <a:xfrm>
            <a:off x="4483924" y="3052491"/>
            <a:ext cx="6385079" cy="400110"/>
          </a:xfrm>
          <a:prstGeom prst="rect">
            <a:avLst/>
          </a:prstGeom>
          <a:noFill/>
        </p:spPr>
        <p:txBody>
          <a:bodyPr wrap="square" rtlCol="0" anchor="ctr">
            <a:spAutoFit/>
          </a:bodyPr>
          <a:lstStyle/>
          <a:p>
            <a:r>
              <a:rPr lang="en-US" altLang="ko-KR" sz="2000" b="1" dirty="0" smtClean="0">
                <a:solidFill>
                  <a:schemeClr val="bg1"/>
                </a:solidFill>
                <a:latin typeface="Calibri" panose="020F0502020204030204" pitchFamily="34" charset="0"/>
                <a:cs typeface="Arial" pitchFamily="34" charset="0"/>
              </a:rPr>
              <a:t>Expenditure verification system</a:t>
            </a:r>
            <a:endParaRPr lang="ko-KR" altLang="en-US" sz="2000" b="1" dirty="0">
              <a:solidFill>
                <a:schemeClr val="bg1"/>
              </a:solidFill>
              <a:latin typeface="Calibri" panose="020F0502020204030204" pitchFamily="34" charset="0"/>
              <a:cs typeface="Arial" pitchFamily="34" charset="0"/>
            </a:endParaRPr>
          </a:p>
        </p:txBody>
      </p:sp>
      <p:pic>
        <p:nvPicPr>
          <p:cNvPr id="163" name="Picture 162"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44108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2" y="-26620"/>
            <a:ext cx="12243764" cy="690985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xmlns="" id="{9A7840F9-4D40-4941-B875-EB79E8FE27AC}"/>
              </a:ext>
            </a:extLst>
          </p:cNvPr>
          <p:cNvSpPr txBox="1"/>
          <p:nvPr/>
        </p:nvSpPr>
        <p:spPr>
          <a:xfrm>
            <a:off x="63866" y="3526038"/>
            <a:ext cx="2771154" cy="923330"/>
          </a:xfrm>
          <a:prstGeom prst="rect">
            <a:avLst/>
          </a:prstGeom>
          <a:noFill/>
        </p:spPr>
        <p:txBody>
          <a:bodyPr wrap="square" rtlCol="0">
            <a:spAutoFit/>
          </a:bodyPr>
          <a:lstStyle/>
          <a:p>
            <a:r>
              <a:rPr lang="en-US" altLang="ko-KR" dirty="0">
                <a:solidFill>
                  <a:srgbClr val="000066"/>
                </a:solidFill>
              </a:rPr>
              <a:t>Bulgaria</a:t>
            </a:r>
          </a:p>
          <a:p>
            <a:r>
              <a:rPr lang="en-US" altLang="ko-KR" dirty="0" smtClean="0">
                <a:solidFill>
                  <a:srgbClr val="000066"/>
                </a:solidFill>
              </a:rPr>
              <a:t>Greece</a:t>
            </a:r>
          </a:p>
          <a:p>
            <a:r>
              <a:rPr lang="en-US" altLang="ko-KR" dirty="0" smtClean="0">
                <a:solidFill>
                  <a:srgbClr val="000066"/>
                </a:solidFill>
              </a:rPr>
              <a:t>Romania</a:t>
            </a:r>
          </a:p>
        </p:txBody>
      </p:sp>
      <p:sp>
        <p:nvSpPr>
          <p:cNvPr id="14" name="Text Placeholder 2">
            <a:extLst>
              <a:ext uri="{FF2B5EF4-FFF2-40B4-BE49-F238E27FC236}">
                <a16:creationId xmlns:a16="http://schemas.microsoft.com/office/drawing/2014/main" xmlns="" id="{AC589A00-9A2B-4B1A-A0D6-04BE1F608345}"/>
              </a:ext>
            </a:extLst>
          </p:cNvPr>
          <p:cNvSpPr txBox="1">
            <a:spLocks/>
          </p:cNvSpPr>
          <p:nvPr/>
        </p:nvSpPr>
        <p:spPr>
          <a:xfrm>
            <a:off x="63867" y="3141453"/>
            <a:ext cx="2379656" cy="384586"/>
          </a:xfrm>
          <a:prstGeom prst="rect">
            <a:avLst/>
          </a:prstGeom>
          <a:solidFill>
            <a:schemeClr val="accent2"/>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ko-KR" sz="1800" dirty="0" smtClean="0">
                <a:solidFill>
                  <a:prstClr val="white"/>
                </a:solidFill>
                <a:cs typeface="Arial" pitchFamily="34" charset="0"/>
              </a:rPr>
              <a:t>3 EU member states</a:t>
            </a:r>
            <a:endParaRPr lang="ko-KR" altLang="en-US" sz="1800" dirty="0">
              <a:solidFill>
                <a:prstClr val="white"/>
              </a:solidFill>
              <a:cs typeface="Arial" pitchFamily="34" charset="0"/>
            </a:endParaRPr>
          </a:p>
        </p:txBody>
      </p:sp>
      <p:sp>
        <p:nvSpPr>
          <p:cNvPr id="15" name="Text Placeholder 2">
            <a:extLst>
              <a:ext uri="{FF2B5EF4-FFF2-40B4-BE49-F238E27FC236}">
                <a16:creationId xmlns:a16="http://schemas.microsoft.com/office/drawing/2014/main" xmlns="" id="{7F27B72B-5E9A-468D-A146-0E4582F03F80}"/>
              </a:ext>
            </a:extLst>
          </p:cNvPr>
          <p:cNvSpPr txBox="1">
            <a:spLocks/>
          </p:cNvSpPr>
          <p:nvPr/>
        </p:nvSpPr>
        <p:spPr>
          <a:xfrm>
            <a:off x="94618" y="4470947"/>
            <a:ext cx="2379656" cy="384586"/>
          </a:xfrm>
          <a:prstGeom prst="rect">
            <a:avLst/>
          </a:prstGeom>
          <a:solidFill>
            <a:schemeClr val="accent4"/>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ko-KR" sz="1800" dirty="0" smtClean="0">
                <a:solidFill>
                  <a:prstClr val="white"/>
                </a:solidFill>
                <a:cs typeface="Arial" pitchFamily="34" charset="0"/>
              </a:rPr>
              <a:t>5 partner countries</a:t>
            </a:r>
            <a:endParaRPr lang="ko-KR" altLang="en-US" sz="1800" dirty="0">
              <a:solidFill>
                <a:prstClr val="white"/>
              </a:solidFill>
              <a:cs typeface="Arial" pitchFamily="34" charset="0"/>
            </a:endParaRPr>
          </a:p>
        </p:txBody>
      </p:sp>
      <p:sp>
        <p:nvSpPr>
          <p:cNvPr id="33" name="TextBox 32">
            <a:extLst>
              <a:ext uri="{FF2B5EF4-FFF2-40B4-BE49-F238E27FC236}">
                <a16:creationId xmlns:a16="http://schemas.microsoft.com/office/drawing/2014/main" xmlns="" id="{F055CC35-023A-4671-98FC-A01D8F0F30DE}"/>
              </a:ext>
            </a:extLst>
          </p:cNvPr>
          <p:cNvSpPr txBox="1"/>
          <p:nvPr/>
        </p:nvSpPr>
        <p:spPr>
          <a:xfrm>
            <a:off x="103961" y="1422031"/>
            <a:ext cx="2771154" cy="1754326"/>
          </a:xfrm>
          <a:prstGeom prst="rect">
            <a:avLst/>
          </a:prstGeom>
          <a:noFill/>
        </p:spPr>
        <p:txBody>
          <a:bodyPr wrap="square" rtlCol="0">
            <a:spAutoFit/>
          </a:bodyPr>
          <a:lstStyle/>
          <a:p>
            <a:r>
              <a:rPr lang="en-GB" altLang="ko-KR" dirty="0" smtClean="0">
                <a:solidFill>
                  <a:srgbClr val="000066"/>
                </a:solidFill>
                <a:cs typeface="Arial" pitchFamily="34" charset="0"/>
              </a:rPr>
              <a:t>The Programme was</a:t>
            </a:r>
            <a:r>
              <a:rPr lang="en-US" altLang="ko-KR" dirty="0" smtClean="0">
                <a:solidFill>
                  <a:srgbClr val="000066"/>
                </a:solidFill>
                <a:cs typeface="Arial" pitchFamily="34" charset="0"/>
              </a:rPr>
              <a:t> </a:t>
            </a:r>
            <a:r>
              <a:rPr lang="en-US" altLang="ko-KR" dirty="0">
                <a:solidFill>
                  <a:srgbClr val="000066"/>
                </a:solidFill>
                <a:cs typeface="Arial" pitchFamily="34" charset="0"/>
              </a:rPr>
              <a:t>elaborated and is implemented in partnership by the 8 participating countries</a:t>
            </a:r>
            <a:endParaRPr lang="ko-KR" altLang="en-US" dirty="0">
              <a:solidFill>
                <a:srgbClr val="000066"/>
              </a:solidFill>
              <a:cs typeface="Arial" pitchFamily="34" charset="0"/>
            </a:endParaRPr>
          </a:p>
          <a:p>
            <a:endParaRPr lang="ko-KR" altLang="en-US" dirty="0">
              <a:solidFill>
                <a:srgbClr val="000066"/>
              </a:solidFill>
              <a:cs typeface="Arial" pitchFamily="34" charset="0"/>
            </a:endParaRPr>
          </a:p>
        </p:txBody>
      </p:sp>
      <p:sp>
        <p:nvSpPr>
          <p:cNvPr id="42" name="Rectangle 41">
            <a:extLst>
              <a:ext uri="{FF2B5EF4-FFF2-40B4-BE49-F238E27FC236}">
                <a16:creationId xmlns:a16="http://schemas.microsoft.com/office/drawing/2014/main" xmlns="" id="{3F175C1D-4F09-4419-BDC3-0E51CBFB5D02}"/>
              </a:ext>
            </a:extLst>
          </p:cNvPr>
          <p:cNvSpPr/>
          <p:nvPr/>
        </p:nvSpPr>
        <p:spPr>
          <a:xfrm>
            <a:off x="0" y="607769"/>
            <a:ext cx="9184092" cy="5417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ndParaRPr>
          </a:p>
        </p:txBody>
      </p:sp>
      <p:sp>
        <p:nvSpPr>
          <p:cNvPr id="43" name="TextBox 42">
            <a:extLst>
              <a:ext uri="{FF2B5EF4-FFF2-40B4-BE49-F238E27FC236}">
                <a16:creationId xmlns:a16="http://schemas.microsoft.com/office/drawing/2014/main" xmlns="" id="{BEB6F09A-70ED-41E9-94E9-27FB3F1C0316}"/>
              </a:ext>
            </a:extLst>
          </p:cNvPr>
          <p:cNvSpPr txBox="1"/>
          <p:nvPr/>
        </p:nvSpPr>
        <p:spPr>
          <a:xfrm>
            <a:off x="-46839" y="687827"/>
            <a:ext cx="9842306" cy="461665"/>
          </a:xfrm>
          <a:prstGeom prst="rect">
            <a:avLst/>
          </a:prstGeom>
          <a:noFill/>
        </p:spPr>
        <p:txBody>
          <a:bodyPr wrap="square" rtlCol="0" anchor="ctr">
            <a:spAutoFit/>
          </a:bodyPr>
          <a:lstStyle/>
          <a:p>
            <a:r>
              <a:rPr lang="en-GB" altLang="ko-KR" sz="2400" dirty="0" smtClean="0">
                <a:solidFill>
                  <a:prstClr val="white"/>
                </a:solidFill>
                <a:cs typeface="Arial" pitchFamily="34" charset="0"/>
              </a:rPr>
              <a:t>Black Sea Basin </a:t>
            </a:r>
            <a:r>
              <a:rPr lang="en-US" altLang="ko-KR" sz="2400" dirty="0">
                <a:solidFill>
                  <a:prstClr val="white"/>
                </a:solidFill>
                <a:cs typeface="Arial" pitchFamily="34" charset="0"/>
              </a:rPr>
              <a:t>ENI CBC Programme </a:t>
            </a:r>
            <a:r>
              <a:rPr lang="en-US" altLang="ko-KR" sz="2400" dirty="0" smtClean="0">
                <a:solidFill>
                  <a:prstClr val="white"/>
                </a:solidFill>
                <a:cs typeface="Arial" pitchFamily="34" charset="0"/>
              </a:rPr>
              <a:t>2014-2020 – Participating countries</a:t>
            </a:r>
            <a:endParaRPr lang="ko-KR" altLang="en-US" sz="2400" dirty="0">
              <a:solidFill>
                <a:prstClr val="white"/>
              </a:solidFill>
              <a:cs typeface="Arial" pitchFamily="34" charset="0"/>
            </a:endParaRPr>
          </a:p>
        </p:txBody>
      </p:sp>
      <p:sp>
        <p:nvSpPr>
          <p:cNvPr id="44" name="Text Placeholder 2">
            <a:extLst>
              <a:ext uri="{FF2B5EF4-FFF2-40B4-BE49-F238E27FC236}">
                <a16:creationId xmlns:a16="http://schemas.microsoft.com/office/drawing/2014/main" xmlns="" id="{AC589A00-9A2B-4B1A-A0D6-04BE1F608345}"/>
              </a:ext>
            </a:extLst>
          </p:cNvPr>
          <p:cNvSpPr txBox="1">
            <a:spLocks/>
          </p:cNvSpPr>
          <p:nvPr/>
        </p:nvSpPr>
        <p:spPr>
          <a:xfrm>
            <a:off x="9254338" y="2234871"/>
            <a:ext cx="2379656" cy="384586"/>
          </a:xfrm>
          <a:prstGeom prst="rect">
            <a:avLst/>
          </a:prstGeom>
          <a:solidFill>
            <a:schemeClr val="accent1"/>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ko-KR" sz="1800" dirty="0" smtClean="0">
                <a:solidFill>
                  <a:prstClr val="white"/>
                </a:solidFill>
                <a:cs typeface="Arial" pitchFamily="34" charset="0"/>
              </a:rPr>
              <a:t>The whole country</a:t>
            </a:r>
            <a:endParaRPr lang="ko-KR" altLang="en-US" sz="1800" dirty="0">
              <a:solidFill>
                <a:prstClr val="white"/>
              </a:solidFill>
              <a:cs typeface="Arial" pitchFamily="34" charset="0"/>
            </a:endParaRPr>
          </a:p>
        </p:txBody>
      </p:sp>
      <p:sp>
        <p:nvSpPr>
          <p:cNvPr id="16" name="TextBox 15"/>
          <p:cNvSpPr txBox="1"/>
          <p:nvPr/>
        </p:nvSpPr>
        <p:spPr>
          <a:xfrm>
            <a:off x="9254338" y="2700314"/>
            <a:ext cx="2379656" cy="646331"/>
          </a:xfrm>
          <a:prstGeom prst="rect">
            <a:avLst/>
          </a:prstGeom>
          <a:noFill/>
        </p:spPr>
        <p:txBody>
          <a:bodyPr wrap="square" rtlCol="0">
            <a:spAutoFit/>
          </a:bodyPr>
          <a:lstStyle/>
          <a:p>
            <a:r>
              <a:rPr lang="en-GB" altLang="en-US" dirty="0" smtClean="0">
                <a:solidFill>
                  <a:srgbClr val="000066"/>
                </a:solidFill>
                <a:ea typeface="ＭＳ Ｐゴシック" pitchFamily="34" charset="-128"/>
              </a:rPr>
              <a:t>Armenia, Georgia and Moldova</a:t>
            </a:r>
            <a:endParaRPr lang="en-GB" altLang="en-US" dirty="0">
              <a:solidFill>
                <a:srgbClr val="000066"/>
              </a:solidFill>
              <a:ea typeface="ＭＳ Ｐゴシック" pitchFamily="34" charset="-128"/>
            </a:endParaRPr>
          </a:p>
        </p:txBody>
      </p:sp>
      <p:sp>
        <p:nvSpPr>
          <p:cNvPr id="45" name="Text Placeholder 2">
            <a:extLst>
              <a:ext uri="{FF2B5EF4-FFF2-40B4-BE49-F238E27FC236}">
                <a16:creationId xmlns:a16="http://schemas.microsoft.com/office/drawing/2014/main" xmlns="" id="{AC589A00-9A2B-4B1A-A0D6-04BE1F608345}"/>
              </a:ext>
            </a:extLst>
          </p:cNvPr>
          <p:cNvSpPr txBox="1">
            <a:spLocks/>
          </p:cNvSpPr>
          <p:nvPr/>
        </p:nvSpPr>
        <p:spPr>
          <a:xfrm>
            <a:off x="9254338" y="3381105"/>
            <a:ext cx="2379656" cy="384586"/>
          </a:xfrm>
          <a:prstGeom prst="rect">
            <a:avLst/>
          </a:prstGeom>
          <a:solidFill>
            <a:schemeClr val="accent2">
              <a:lumMod val="75000"/>
            </a:schemeClr>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ko-KR" sz="1800" dirty="0" smtClean="0">
                <a:solidFill>
                  <a:prstClr val="white"/>
                </a:solidFill>
                <a:cs typeface="Arial" pitchFamily="34" charset="0"/>
              </a:rPr>
              <a:t>Regions</a:t>
            </a:r>
            <a:endParaRPr lang="ko-KR" altLang="en-US" sz="1800" dirty="0">
              <a:solidFill>
                <a:prstClr val="white"/>
              </a:solidFill>
              <a:cs typeface="Arial" pitchFamily="34" charset="0"/>
            </a:endParaRPr>
          </a:p>
        </p:txBody>
      </p:sp>
      <p:sp>
        <p:nvSpPr>
          <p:cNvPr id="46" name="Right Arrow 9">
            <a:extLst>
              <a:ext uri="{FF2B5EF4-FFF2-40B4-BE49-F238E27FC236}">
                <a16:creationId xmlns:a16="http://schemas.microsoft.com/office/drawing/2014/main" xmlns="" id="{45B80C13-F009-4F09-AAA9-CB3EADBAFBC9}"/>
              </a:ext>
            </a:extLst>
          </p:cNvPr>
          <p:cNvSpPr/>
          <p:nvPr/>
        </p:nvSpPr>
        <p:spPr>
          <a:xfrm rot="3385510">
            <a:off x="8052325" y="2810125"/>
            <a:ext cx="1500267" cy="182312"/>
          </a:xfrm>
          <a:prstGeom prst="rightArrow">
            <a:avLst>
              <a:gd name="adj1" fmla="val 50000"/>
              <a:gd name="adj2" fmla="val 7418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7" name="Right Arrow 9">
            <a:extLst>
              <a:ext uri="{FF2B5EF4-FFF2-40B4-BE49-F238E27FC236}">
                <a16:creationId xmlns:a16="http://schemas.microsoft.com/office/drawing/2014/main" xmlns="" id="{45B80C13-F009-4F09-AAA9-CB3EADBAFBC9}"/>
              </a:ext>
            </a:extLst>
          </p:cNvPr>
          <p:cNvSpPr/>
          <p:nvPr/>
        </p:nvSpPr>
        <p:spPr>
          <a:xfrm rot="1420303">
            <a:off x="8694178" y="2224392"/>
            <a:ext cx="533284" cy="149604"/>
          </a:xfrm>
          <a:prstGeom prst="rightArrow">
            <a:avLst>
              <a:gd name="adj1" fmla="val 50000"/>
              <a:gd name="adj2" fmla="val 7418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23" name="Group 22">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24" name="Group 23">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67" name="Oval 66">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8" name="Oval 67">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9" name="Oval 68">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70" name="Oval 69">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71" name="Oval 70">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72" name="Oval 71">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73" name="Rectangle 72">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74" name="Oval 73">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75" name="Oval 74">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grpSp>
        <p:grpSp>
          <p:nvGrpSpPr>
            <p:cNvPr id="25" name="Group 24">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55" name="Oval 54">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endParaRPr>
              </a:p>
            </p:txBody>
          </p:sp>
          <p:sp>
            <p:nvSpPr>
              <p:cNvPr id="56" name="Oval 55">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57" name="Oval 56">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58" name="Oval 57">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59" name="Oval 58">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0" name="Oval 59">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1" name="Oval 60">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2" name="Oval 61">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3" name="Rectangle 62">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endParaRPr>
              </a:p>
            </p:txBody>
          </p:sp>
          <p:sp>
            <p:nvSpPr>
              <p:cNvPr id="64" name="Oval 63">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5" name="Oval 64">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66" name="Oval 65">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endParaRPr>
              </a:p>
            </p:txBody>
          </p:sp>
        </p:grpSp>
        <p:sp>
          <p:nvSpPr>
            <p:cNvPr id="27" name="Oval 26">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endParaRPr>
            </a:p>
          </p:txBody>
        </p:sp>
        <p:sp>
          <p:nvSpPr>
            <p:cNvPr id="29"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30"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31"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grpSp>
          <p:nvGrpSpPr>
            <p:cNvPr id="32" name="Group 31">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34" name="Oval 33">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35" name="Oval 34">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36" name="Oval 35">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37" name="Oval 36">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38" name="Oval 37">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39" name="Oval 38">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40" name="Rectangle 39">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48" name="Oval 47">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49" name="Oval 48">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endParaRPr>
              </a:p>
            </p:txBody>
          </p:sp>
          <p:sp>
            <p:nvSpPr>
              <p:cNvPr id="50" name="Oval 49">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51" name="Oval 50">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52" name="Oval 51">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53" name="Oval 52">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prstClr val="white"/>
                  </a:solidFill>
                </a:endParaRPr>
              </a:p>
            </p:txBody>
          </p:sp>
          <p:sp>
            <p:nvSpPr>
              <p:cNvPr id="54" name="Oval 53">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prstClr val="white"/>
                  </a:solidFill>
                </a:endParaRPr>
              </a:p>
            </p:txBody>
          </p:sp>
        </p:grpSp>
      </p:grpSp>
      <p:grpSp>
        <p:nvGrpSpPr>
          <p:cNvPr id="76" name="Group 75">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77" name="Group 76">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18" name="Oval 117">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9" name="Oval 118">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0" name="Oval 119">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1" name="Oval 120">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2" name="Oval 121">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3" name="Oval 122">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24" name="Oval 123">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25" name="Oval 124">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6" name="Rectangle 125">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7" name="Oval 126">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8" name="Oval 127">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29" name="Oval 128">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30" name="Oval 129">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78" name="Group 77">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105" name="Oval 104">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6" name="Oval 105">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7" name="Oval 106">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8" name="Oval 107">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9" name="Oval 108">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0" name="Oval 109">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1" name="Oval 110">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2" name="Oval 111">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3" name="Rectangle 112">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4" name="Oval 113">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5" name="Oval 114">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6" name="Oval 115">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7" name="Oval 116">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79" name="Group 78">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93" name="Oval 92">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4" name="Oval 93">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5" name="Oval 94">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6" name="Oval 95">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7" name="Oval 96">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8" name="Oval 97">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9" name="Oval 98">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0" name="Rectangle 99">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1" name="Oval 100">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2" name="Oval 101">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3" name="Oval 102">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4" name="Oval 103">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80" name="Group 79">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81" name="Oval 80">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2" name="Oval 81">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3" name="Oval 82">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4" name="Oval 83">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5" name="Oval 84">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6" name="Oval 85">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7" name="Oval 86">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8" name="Rectangle 87">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9" name="Oval 88">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0" name="Oval 89">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1" name="Oval 90">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2" name="Oval 91">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pic>
        <p:nvPicPr>
          <p:cNvPr id="41" name="Imag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096" y="1857645"/>
            <a:ext cx="5936103" cy="424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Group 25">
            <a:extLst>
              <a:ext uri="{FF2B5EF4-FFF2-40B4-BE49-F238E27FC236}">
                <a16:creationId xmlns:a16="http://schemas.microsoft.com/office/drawing/2014/main" xmlns="" id="{CAF8288C-72EB-4D3A-95F1-2DE4ED8E2620}"/>
              </a:ext>
            </a:extLst>
          </p:cNvPr>
          <p:cNvGrpSpPr/>
          <p:nvPr/>
        </p:nvGrpSpPr>
        <p:grpSpPr>
          <a:xfrm>
            <a:off x="4894539" y="1208473"/>
            <a:ext cx="4283045" cy="1326961"/>
            <a:chOff x="4125228" y="2144291"/>
            <a:chExt cx="2518333" cy="652401"/>
          </a:xfrm>
        </p:grpSpPr>
        <p:sp>
          <p:nvSpPr>
            <p:cNvPr id="20" name="Hexagon 19">
              <a:extLst>
                <a:ext uri="{FF2B5EF4-FFF2-40B4-BE49-F238E27FC236}">
                  <a16:creationId xmlns:a16="http://schemas.microsoft.com/office/drawing/2014/main" xmlns="" id="{D64E2CD5-E28E-48FF-B2CA-2A6AB4240EF9}"/>
                </a:ext>
              </a:extLst>
            </p:cNvPr>
            <p:cNvSpPr/>
            <p:nvPr/>
          </p:nvSpPr>
          <p:spPr>
            <a:xfrm>
              <a:off x="4539856" y="2144291"/>
              <a:ext cx="2103705" cy="652401"/>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 name="Hexagon 2">
              <a:extLst>
                <a:ext uri="{FF2B5EF4-FFF2-40B4-BE49-F238E27FC236}">
                  <a16:creationId xmlns:a16="http://schemas.microsoft.com/office/drawing/2014/main" xmlns="" id="{E0C87CEC-FE5D-4DD8-8F9E-7F286CC2B139}"/>
                </a:ext>
              </a:extLst>
            </p:cNvPr>
            <p:cNvSpPr/>
            <p:nvPr/>
          </p:nvSpPr>
          <p:spPr>
            <a:xfrm>
              <a:off x="4125228" y="2144291"/>
              <a:ext cx="936081" cy="65240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21" name="Oval 21">
            <a:extLst>
              <a:ext uri="{FF2B5EF4-FFF2-40B4-BE49-F238E27FC236}">
                <a16:creationId xmlns:a16="http://schemas.microsoft.com/office/drawing/2014/main" xmlns="" id="{24E11923-E461-4A77-86B5-E33E68997698}"/>
              </a:ext>
            </a:extLst>
          </p:cNvPr>
          <p:cNvSpPr>
            <a:spLocks noChangeAspect="1"/>
          </p:cNvSpPr>
          <p:nvPr/>
        </p:nvSpPr>
        <p:spPr>
          <a:xfrm>
            <a:off x="5429255" y="1819042"/>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white"/>
              </a:solidFill>
            </a:endParaRPr>
          </a:p>
        </p:txBody>
      </p:sp>
      <p:sp>
        <p:nvSpPr>
          <p:cNvPr id="28" name="TextBox 27">
            <a:extLst>
              <a:ext uri="{FF2B5EF4-FFF2-40B4-BE49-F238E27FC236}">
                <a16:creationId xmlns:a16="http://schemas.microsoft.com/office/drawing/2014/main" xmlns="" id="{2F4908D5-93E3-4A4C-AF68-CA1B37F7D0D9}"/>
              </a:ext>
            </a:extLst>
          </p:cNvPr>
          <p:cNvSpPr txBox="1"/>
          <p:nvPr/>
        </p:nvSpPr>
        <p:spPr>
          <a:xfrm>
            <a:off x="6553389" y="1169306"/>
            <a:ext cx="2292347" cy="1323439"/>
          </a:xfrm>
          <a:prstGeom prst="rect">
            <a:avLst/>
          </a:prstGeom>
          <a:noFill/>
        </p:spPr>
        <p:txBody>
          <a:bodyPr wrap="square" rtlCol="0">
            <a:spAutoFit/>
          </a:bodyPr>
          <a:lstStyle/>
          <a:p>
            <a:r>
              <a:rPr lang="en-GB" altLang="en-US" sz="1600" dirty="0" smtClean="0">
                <a:solidFill>
                  <a:srgbClr val="000066"/>
                </a:solidFill>
                <a:ea typeface="ＭＳ Ｐゴシック" pitchFamily="34" charset="-128"/>
              </a:rPr>
              <a:t>NUTS </a:t>
            </a:r>
            <a:r>
              <a:rPr lang="en-GB" altLang="en-US" sz="1600" dirty="0">
                <a:solidFill>
                  <a:srgbClr val="000066"/>
                </a:solidFill>
                <a:ea typeface="ＭＳ Ｐゴシック" pitchFamily="34" charset="-128"/>
              </a:rPr>
              <a:t>II (or equivalent) territorial units (REGIONS) form the core eligible area of the Black Sea Basin </a:t>
            </a:r>
            <a:r>
              <a:rPr lang="en-GB" altLang="en-US" sz="1600" dirty="0" smtClean="0">
                <a:solidFill>
                  <a:srgbClr val="000066"/>
                </a:solidFill>
                <a:ea typeface="ＭＳ Ｐゴシック" pitchFamily="34" charset="-128"/>
              </a:rPr>
              <a:t>Programme</a:t>
            </a:r>
            <a:endParaRPr lang="en-GB" altLang="en-US" sz="1600" dirty="0">
              <a:solidFill>
                <a:srgbClr val="000066"/>
              </a:solidFill>
              <a:ea typeface="ＭＳ Ｐゴシック" pitchFamily="34" charset="-128"/>
            </a:endParaRPr>
          </a:p>
        </p:txBody>
      </p:sp>
      <p:sp>
        <p:nvSpPr>
          <p:cNvPr id="17" name="TextBox 16"/>
          <p:cNvSpPr txBox="1"/>
          <p:nvPr/>
        </p:nvSpPr>
        <p:spPr>
          <a:xfrm>
            <a:off x="5085595" y="1420026"/>
            <a:ext cx="1339444" cy="369332"/>
          </a:xfrm>
          <a:prstGeom prst="rect">
            <a:avLst/>
          </a:prstGeom>
          <a:noFill/>
        </p:spPr>
        <p:txBody>
          <a:bodyPr wrap="square" rtlCol="0">
            <a:spAutoFit/>
          </a:bodyPr>
          <a:lstStyle/>
          <a:p>
            <a:r>
              <a:rPr lang="en-GB" altLang="en-US" dirty="0">
                <a:solidFill>
                  <a:prstClr val="black"/>
                </a:solidFill>
                <a:ea typeface="ＭＳ Ｐゴシック" pitchFamily="34" charset="-128"/>
              </a:rPr>
              <a:t>COVERAGE</a:t>
            </a:r>
          </a:p>
        </p:txBody>
      </p:sp>
      <p:sp>
        <p:nvSpPr>
          <p:cNvPr id="11" name="TextBox 10">
            <a:extLst>
              <a:ext uri="{FF2B5EF4-FFF2-40B4-BE49-F238E27FC236}">
                <a16:creationId xmlns:a16="http://schemas.microsoft.com/office/drawing/2014/main" xmlns="" id="{13E50685-7826-4DBF-A54C-369A929699EB}"/>
              </a:ext>
            </a:extLst>
          </p:cNvPr>
          <p:cNvSpPr txBox="1"/>
          <p:nvPr/>
        </p:nvSpPr>
        <p:spPr>
          <a:xfrm>
            <a:off x="103961" y="4828758"/>
            <a:ext cx="2771154" cy="1477328"/>
          </a:xfrm>
          <a:prstGeom prst="rect">
            <a:avLst/>
          </a:prstGeom>
          <a:noFill/>
        </p:spPr>
        <p:txBody>
          <a:bodyPr wrap="square" rtlCol="0">
            <a:spAutoFit/>
          </a:bodyPr>
          <a:lstStyle/>
          <a:p>
            <a:r>
              <a:rPr lang="en-US" altLang="ko-KR" dirty="0" smtClean="0">
                <a:solidFill>
                  <a:srgbClr val="000066"/>
                </a:solidFill>
              </a:rPr>
              <a:t>Armenia</a:t>
            </a:r>
          </a:p>
          <a:p>
            <a:r>
              <a:rPr lang="en-GB" altLang="ko-KR" dirty="0" smtClean="0">
                <a:solidFill>
                  <a:srgbClr val="000066"/>
                </a:solidFill>
                <a:cs typeface="Arial" pitchFamily="34" charset="0"/>
              </a:rPr>
              <a:t>Georgia</a:t>
            </a:r>
          </a:p>
          <a:p>
            <a:r>
              <a:rPr lang="en-GB" altLang="ko-KR" dirty="0" smtClean="0">
                <a:solidFill>
                  <a:srgbClr val="000066"/>
                </a:solidFill>
                <a:cs typeface="Arial" pitchFamily="34" charset="0"/>
              </a:rPr>
              <a:t>Moldova</a:t>
            </a:r>
          </a:p>
          <a:p>
            <a:r>
              <a:rPr lang="en-GB" altLang="ko-KR" dirty="0" smtClean="0">
                <a:solidFill>
                  <a:srgbClr val="000066"/>
                </a:solidFill>
                <a:cs typeface="Arial" pitchFamily="34" charset="0"/>
              </a:rPr>
              <a:t>Turkey</a:t>
            </a:r>
          </a:p>
          <a:p>
            <a:r>
              <a:rPr lang="en-GB" altLang="ko-KR" dirty="0" smtClean="0">
                <a:solidFill>
                  <a:srgbClr val="000066"/>
                </a:solidFill>
                <a:cs typeface="Arial" pitchFamily="34" charset="0"/>
              </a:rPr>
              <a:t>Ukraine</a:t>
            </a:r>
          </a:p>
        </p:txBody>
      </p:sp>
      <p:sp>
        <p:nvSpPr>
          <p:cNvPr id="4" name="TextBox 3"/>
          <p:cNvSpPr txBox="1"/>
          <p:nvPr/>
        </p:nvSpPr>
        <p:spPr>
          <a:xfrm>
            <a:off x="9233952" y="3854642"/>
            <a:ext cx="2374619" cy="1477328"/>
          </a:xfrm>
          <a:prstGeom prst="rect">
            <a:avLst/>
          </a:prstGeom>
          <a:noFill/>
        </p:spPr>
        <p:txBody>
          <a:bodyPr wrap="square" rtlCol="0">
            <a:spAutoFit/>
          </a:bodyPr>
          <a:lstStyle/>
          <a:p>
            <a:r>
              <a:rPr lang="en-GB" altLang="en-US" dirty="0" smtClean="0">
                <a:solidFill>
                  <a:srgbClr val="000066"/>
                </a:solidFill>
                <a:ea typeface="ＭＳ Ｐゴシック" pitchFamily="34" charset="-128"/>
              </a:rPr>
              <a:t>- Romania – 1 region</a:t>
            </a:r>
            <a:endParaRPr lang="en-GB" altLang="en-US" dirty="0">
              <a:solidFill>
                <a:srgbClr val="000066"/>
              </a:solidFill>
              <a:ea typeface="ＭＳ Ｐゴシック" pitchFamily="34" charset="-128"/>
            </a:endParaRPr>
          </a:p>
          <a:p>
            <a:r>
              <a:rPr lang="en-GB" altLang="en-US" dirty="0">
                <a:solidFill>
                  <a:srgbClr val="000066"/>
                </a:solidFill>
                <a:ea typeface="ＭＳ Ｐゴシック" pitchFamily="34" charset="-128"/>
              </a:rPr>
              <a:t>- Bulgaria </a:t>
            </a:r>
            <a:r>
              <a:rPr lang="en-GB" altLang="en-US" dirty="0" smtClean="0">
                <a:solidFill>
                  <a:srgbClr val="000066"/>
                </a:solidFill>
                <a:ea typeface="ＭＳ Ｐゴシック" pitchFamily="34" charset="-128"/>
              </a:rPr>
              <a:t>- 2 regions</a:t>
            </a:r>
            <a:endParaRPr lang="en-GB" altLang="en-US" dirty="0">
              <a:solidFill>
                <a:srgbClr val="000066"/>
              </a:solidFill>
              <a:ea typeface="ＭＳ Ｐゴシック" pitchFamily="34" charset="-128"/>
            </a:endParaRPr>
          </a:p>
          <a:p>
            <a:r>
              <a:rPr lang="en-GB" altLang="en-US" dirty="0">
                <a:solidFill>
                  <a:srgbClr val="000066"/>
                </a:solidFill>
                <a:ea typeface="ＭＳ Ｐゴシック" pitchFamily="34" charset="-128"/>
              </a:rPr>
              <a:t>- </a:t>
            </a:r>
            <a:r>
              <a:rPr lang="en-GB" altLang="en-US" dirty="0" smtClean="0">
                <a:solidFill>
                  <a:srgbClr val="000066"/>
                </a:solidFill>
                <a:ea typeface="ＭＳ Ｐゴシック" pitchFamily="34" charset="-128"/>
              </a:rPr>
              <a:t>Greece - 2 regions</a:t>
            </a:r>
            <a:endParaRPr lang="en-GB" altLang="en-US" dirty="0">
              <a:solidFill>
                <a:srgbClr val="000066"/>
              </a:solidFill>
              <a:ea typeface="ＭＳ Ｐゴシック" pitchFamily="34" charset="-128"/>
            </a:endParaRPr>
          </a:p>
          <a:p>
            <a:r>
              <a:rPr lang="en-GB" altLang="en-US" dirty="0">
                <a:solidFill>
                  <a:srgbClr val="000066"/>
                </a:solidFill>
                <a:ea typeface="ＭＳ Ｐゴシック" pitchFamily="34" charset="-128"/>
              </a:rPr>
              <a:t>- Turkey </a:t>
            </a:r>
            <a:r>
              <a:rPr lang="en-GB" altLang="en-US" dirty="0" smtClean="0">
                <a:solidFill>
                  <a:srgbClr val="000066"/>
                </a:solidFill>
                <a:ea typeface="ＭＳ Ｐゴシック" pitchFamily="34" charset="-128"/>
              </a:rPr>
              <a:t>- 7 regions</a:t>
            </a:r>
            <a:endParaRPr lang="en-GB" altLang="en-US" dirty="0">
              <a:solidFill>
                <a:srgbClr val="000066"/>
              </a:solidFill>
              <a:ea typeface="ＭＳ Ｐゴシック" pitchFamily="34" charset="-128"/>
            </a:endParaRPr>
          </a:p>
          <a:p>
            <a:r>
              <a:rPr lang="en-GB" altLang="en-US" dirty="0">
                <a:solidFill>
                  <a:srgbClr val="000066"/>
                </a:solidFill>
                <a:ea typeface="ＭＳ Ｐゴシック" pitchFamily="34" charset="-128"/>
              </a:rPr>
              <a:t>- Ukraine </a:t>
            </a:r>
            <a:r>
              <a:rPr lang="en-GB" altLang="en-US" dirty="0" smtClean="0">
                <a:solidFill>
                  <a:srgbClr val="000066"/>
                </a:solidFill>
                <a:ea typeface="ＭＳ Ｐゴシック" pitchFamily="34" charset="-128"/>
              </a:rPr>
              <a:t>- 7 regions</a:t>
            </a:r>
            <a:endParaRPr lang="en-GB" altLang="en-US" dirty="0">
              <a:solidFill>
                <a:srgbClr val="000066"/>
              </a:solidFill>
              <a:ea typeface="ＭＳ Ｐゴシック" pitchFamily="34" charset="-128"/>
            </a:endParaRPr>
          </a:p>
        </p:txBody>
      </p:sp>
      <p:pic>
        <p:nvPicPr>
          <p:cNvPr id="135" name="Picture 134"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37" name="Picture 136"/>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131" name="Picture 130"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16602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Picture 2" descr="C:\Users\PaulM\Desktop\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2" y="0"/>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xmlns="" id="{206381AD-4C2B-4745-99B1-0BBCE6131A71}"/>
              </a:ext>
            </a:extLst>
          </p:cNvPr>
          <p:cNvSpPr>
            <a:spLocks noGrp="1"/>
          </p:cNvSpPr>
          <p:nvPr>
            <p:ph type="body" sz="quarter" idx="10"/>
          </p:nvPr>
        </p:nvSpPr>
        <p:spPr>
          <a:xfrm>
            <a:off x="119006" y="648762"/>
            <a:ext cx="11573197" cy="724247"/>
          </a:xfrm>
          <a:prstGeom prst="rect">
            <a:avLst/>
          </a:prstGeom>
        </p:spPr>
        <p:txBody>
          <a:bodyPr/>
          <a:lstStyle/>
          <a:p>
            <a:r>
              <a:rPr lang="en-US" dirty="0" smtClean="0">
                <a:solidFill>
                  <a:srgbClr val="000066"/>
                </a:solidFill>
              </a:rPr>
              <a:t>Control systems</a:t>
            </a:r>
            <a:endParaRPr lang="en-US" dirty="0">
              <a:solidFill>
                <a:srgbClr val="000066"/>
              </a:solidFill>
            </a:endParaRPr>
          </a:p>
        </p:txBody>
      </p:sp>
      <p:graphicFrame>
        <p:nvGraphicFramePr>
          <p:cNvPr id="36" name="Table 35"/>
          <p:cNvGraphicFramePr>
            <a:graphicFrameLocks noGrp="1"/>
          </p:cNvGraphicFramePr>
          <p:nvPr>
            <p:extLst>
              <p:ext uri="{D42A27DB-BD31-4B8C-83A1-F6EECF244321}">
                <p14:modId xmlns:p14="http://schemas.microsoft.com/office/powerpoint/2010/main" val="1471972687"/>
              </p:ext>
            </p:extLst>
          </p:nvPr>
        </p:nvGraphicFramePr>
        <p:xfrm>
          <a:off x="1347629" y="1592214"/>
          <a:ext cx="9428479" cy="3251202"/>
        </p:xfrm>
        <a:graphic>
          <a:graphicData uri="http://schemas.openxmlformats.org/drawingml/2006/table">
            <a:tbl>
              <a:tblPr firstRow="1" firstCol="1" bandRow="1">
                <a:tableStyleId>{17292A2E-F333-43FB-9621-5CBBE7FDCDCB}</a:tableStyleId>
              </a:tblPr>
              <a:tblGrid>
                <a:gridCol w="2401962"/>
                <a:gridCol w="3404185"/>
                <a:gridCol w="3622332"/>
              </a:tblGrid>
              <a:tr h="356220">
                <a:tc>
                  <a:txBody>
                    <a:bodyPr/>
                    <a:lstStyle/>
                    <a:p>
                      <a:pPr marL="270000" indent="-36000" algn="l">
                        <a:lnSpc>
                          <a:spcPct val="130000"/>
                        </a:lnSpc>
                        <a:spcBef>
                          <a:spcPts val="1000"/>
                        </a:spcBef>
                        <a:spcAft>
                          <a:spcPts val="0"/>
                        </a:spcAft>
                        <a:tabLst>
                          <a:tab pos="270510" algn="l"/>
                          <a:tab pos="457200" algn="l"/>
                        </a:tabLst>
                      </a:pPr>
                      <a:r>
                        <a:rPr lang="en-GB" sz="1600" dirty="0">
                          <a:effectLst/>
                        </a:rPr>
                        <a:t>Country</a:t>
                      </a:r>
                      <a:endParaRPr lang="en-GB" sz="1600" i="0" dirty="0">
                        <a:effectLst/>
                        <a:latin typeface="+mn-lt"/>
                        <a:ea typeface="Times New Roman"/>
                        <a:cs typeface="Calibri"/>
                      </a:endParaRPr>
                    </a:p>
                  </a:txBody>
                  <a:tcPr marL="68580" marR="68580" marT="0" marB="0"/>
                </a:tc>
                <a:tc>
                  <a:txBody>
                    <a:bodyPr/>
                    <a:lstStyle/>
                    <a:p>
                      <a:pPr marL="154800" indent="-3810" algn="l">
                        <a:lnSpc>
                          <a:spcPct val="130000"/>
                        </a:lnSpc>
                        <a:spcBef>
                          <a:spcPts val="1000"/>
                        </a:spcBef>
                        <a:spcAft>
                          <a:spcPts val="0"/>
                        </a:spcAft>
                        <a:tabLst>
                          <a:tab pos="270510" algn="l"/>
                          <a:tab pos="457200" algn="l"/>
                        </a:tabLst>
                      </a:pPr>
                      <a:r>
                        <a:rPr lang="en-GB" sz="1600" dirty="0" smtClean="0">
                          <a:effectLst/>
                        </a:rPr>
                        <a:t>Public officers/auditors</a:t>
                      </a:r>
                      <a:endParaRPr lang="en-GB" sz="1600" i="0" dirty="0">
                        <a:effectLst/>
                        <a:latin typeface="+mn-lt"/>
                        <a:ea typeface="Times New Roman"/>
                        <a:cs typeface="Calibri"/>
                      </a:endParaRPr>
                    </a:p>
                  </a:txBody>
                  <a:tcPr marL="68580" marR="68580" marT="0" marB="0"/>
                </a:tc>
                <a:tc>
                  <a:txBody>
                    <a:bodyPr/>
                    <a:lstStyle/>
                    <a:p>
                      <a:pPr marL="129600" indent="-3810" algn="l">
                        <a:lnSpc>
                          <a:spcPct val="130000"/>
                        </a:lnSpc>
                        <a:spcBef>
                          <a:spcPts val="1000"/>
                        </a:spcBef>
                        <a:spcAft>
                          <a:spcPts val="0"/>
                        </a:spcAft>
                        <a:tabLst>
                          <a:tab pos="270510" algn="l"/>
                          <a:tab pos="457200" algn="l"/>
                        </a:tabLst>
                      </a:pPr>
                      <a:r>
                        <a:rPr lang="en-GB" sz="1600" dirty="0">
                          <a:effectLst/>
                        </a:rPr>
                        <a:t>Option chosen for selection </a:t>
                      </a:r>
                      <a:endParaRPr lang="en-GB" sz="1600" i="0" dirty="0">
                        <a:effectLst/>
                        <a:latin typeface="+mn-lt"/>
                        <a:ea typeface="Times New Roman"/>
                        <a:cs typeface="Calibri"/>
                      </a:endParaRPr>
                    </a:p>
                  </a:txBody>
                  <a:tcPr marL="68580" marR="68580" marT="0" marB="0"/>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Armenia</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Long </a:t>
                      </a:r>
                      <a:r>
                        <a:rPr lang="en-GB" sz="1600" dirty="0" smtClean="0">
                          <a:solidFill>
                            <a:srgbClr val="000066"/>
                          </a:solidFill>
                          <a:effectLst/>
                        </a:rPr>
                        <a:t>list (Appointment by </a:t>
                      </a:r>
                      <a:r>
                        <a:rPr lang="en-GB" sz="1600" b="1" dirty="0" smtClean="0">
                          <a:solidFill>
                            <a:srgbClr val="000066"/>
                          </a:solidFill>
                          <a:effectLst/>
                        </a:rPr>
                        <a:t>Beneficiaries</a:t>
                      </a:r>
                      <a:r>
                        <a:rPr lang="en-GB" sz="1600" dirty="0" smtClean="0">
                          <a:solidFill>
                            <a:srgbClr val="000066"/>
                          </a:solidFill>
                          <a:effectLst/>
                        </a:rPr>
                        <a:t>)</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Bulgaria</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Short </a:t>
                      </a:r>
                      <a:r>
                        <a:rPr lang="en-GB" sz="1600" dirty="0" smtClean="0">
                          <a:solidFill>
                            <a:srgbClr val="000066"/>
                          </a:solidFill>
                          <a:effectLst/>
                        </a:rPr>
                        <a:t>list (Appointment by </a:t>
                      </a:r>
                      <a:r>
                        <a:rPr lang="en-GB" sz="1600" b="1" dirty="0" smtClean="0">
                          <a:solidFill>
                            <a:srgbClr val="000066"/>
                          </a:solidFill>
                          <a:effectLst/>
                        </a:rPr>
                        <a:t>CCP</a:t>
                      </a:r>
                      <a:r>
                        <a:rPr lang="en-GB" sz="1600" dirty="0" smtClean="0">
                          <a:solidFill>
                            <a:srgbClr val="000066"/>
                          </a:solidFill>
                          <a:effectLst/>
                        </a:rPr>
                        <a:t>)</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Georgia</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Long </a:t>
                      </a:r>
                      <a:r>
                        <a:rPr lang="en-GB" sz="1600" dirty="0" smtClean="0">
                          <a:solidFill>
                            <a:srgbClr val="000066"/>
                          </a:solidFill>
                          <a:effectLst/>
                        </a:rPr>
                        <a:t>list (Appointment by </a:t>
                      </a:r>
                      <a:r>
                        <a:rPr lang="en-GB" sz="1600" b="1" dirty="0" smtClean="0">
                          <a:solidFill>
                            <a:srgbClr val="000066"/>
                          </a:solidFill>
                          <a:effectLst/>
                        </a:rPr>
                        <a:t>Beneficiaries</a:t>
                      </a:r>
                      <a:r>
                        <a:rPr lang="en-GB" sz="1600" dirty="0" smtClean="0">
                          <a:solidFill>
                            <a:srgbClr val="000066"/>
                          </a:solidFill>
                          <a:effectLst/>
                        </a:rPr>
                        <a:t>)</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Greece</a:t>
                      </a:r>
                      <a:endParaRPr lang="en-GB" sz="1600" i="0" dirty="0">
                        <a:solidFill>
                          <a:srgbClr val="000066"/>
                        </a:solidFill>
                        <a:effectLst/>
                        <a:latin typeface="+mn-lt"/>
                        <a:ea typeface="Times New Roman"/>
                        <a:cs typeface="Calibri"/>
                      </a:endParaRPr>
                    </a:p>
                  </a:txBody>
                  <a:tcPr marL="68580" marR="68580" marT="0" marB="0">
                    <a:solidFill>
                      <a:schemeClr val="accent4">
                        <a:lumMod val="40000"/>
                        <a:lumOff val="60000"/>
                      </a:schemeClr>
                    </a:solidFill>
                  </a:tcPr>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Public officers </a:t>
                      </a:r>
                      <a:endParaRPr lang="en-GB" sz="1600" i="0" dirty="0">
                        <a:solidFill>
                          <a:srgbClr val="000066"/>
                        </a:solidFill>
                        <a:effectLst/>
                        <a:latin typeface="+mn-lt"/>
                        <a:ea typeface="Times New Roman"/>
                        <a:cs typeface="Calibri"/>
                      </a:endParaRPr>
                    </a:p>
                  </a:txBody>
                  <a:tcPr marL="68580" marR="68580" marT="0" marB="0">
                    <a:solidFill>
                      <a:schemeClr val="accent4">
                        <a:lumMod val="40000"/>
                        <a:lumOff val="60000"/>
                      </a:schemeClr>
                    </a:solidFill>
                  </a:tcPr>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Appointment by </a:t>
                      </a:r>
                      <a:r>
                        <a:rPr lang="en-GB" sz="1600" b="1" dirty="0">
                          <a:solidFill>
                            <a:srgbClr val="000066"/>
                          </a:solidFill>
                          <a:effectLst/>
                        </a:rPr>
                        <a:t>CCP </a:t>
                      </a:r>
                      <a:endParaRPr lang="en-GB" sz="1600" b="1" i="0" dirty="0">
                        <a:solidFill>
                          <a:srgbClr val="000066"/>
                        </a:solidFill>
                        <a:effectLst/>
                        <a:latin typeface="+mn-lt"/>
                        <a:ea typeface="Times New Roman"/>
                        <a:cs typeface="Calibri"/>
                      </a:endParaRPr>
                    </a:p>
                  </a:txBody>
                  <a:tcPr marL="68580" marR="68580" marT="0" marB="0">
                    <a:solidFill>
                      <a:schemeClr val="accent4">
                        <a:lumMod val="40000"/>
                        <a:lumOff val="60000"/>
                      </a:schemeClr>
                    </a:solidFill>
                  </a:tcPr>
                </a:tc>
              </a:tr>
              <a:tr h="382587">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Republic of Moldova</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Long </a:t>
                      </a:r>
                      <a:r>
                        <a:rPr lang="en-GB" sz="1600" dirty="0" smtClean="0">
                          <a:solidFill>
                            <a:srgbClr val="000066"/>
                          </a:solidFill>
                          <a:effectLst/>
                        </a:rPr>
                        <a:t>list (Appointment by </a:t>
                      </a:r>
                      <a:r>
                        <a:rPr lang="en-GB" sz="1600" b="1" dirty="0" smtClean="0">
                          <a:solidFill>
                            <a:srgbClr val="000066"/>
                          </a:solidFill>
                          <a:effectLst/>
                        </a:rPr>
                        <a:t>Beneficiaries</a:t>
                      </a:r>
                      <a:r>
                        <a:rPr lang="en-GB" sz="1600" dirty="0" smtClean="0">
                          <a:solidFill>
                            <a:srgbClr val="000066"/>
                          </a:solidFill>
                          <a:effectLst/>
                        </a:rPr>
                        <a:t>)</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Romania</a:t>
                      </a:r>
                      <a:endParaRPr lang="en-GB" sz="1600" i="0" dirty="0">
                        <a:solidFill>
                          <a:srgbClr val="000066"/>
                        </a:solidFill>
                        <a:effectLst/>
                        <a:latin typeface="+mn-lt"/>
                        <a:ea typeface="Times New Roman"/>
                        <a:cs typeface="Calibri"/>
                      </a:endParaRPr>
                    </a:p>
                  </a:txBody>
                  <a:tcPr marL="68580" marR="68580" marT="0" marB="0">
                    <a:solidFill>
                      <a:schemeClr val="accent4">
                        <a:lumMod val="40000"/>
                        <a:lumOff val="60000"/>
                      </a:schemeClr>
                    </a:solidFill>
                  </a:tcPr>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Public </a:t>
                      </a:r>
                      <a:r>
                        <a:rPr lang="en-GB" sz="1600" dirty="0" smtClean="0">
                          <a:solidFill>
                            <a:srgbClr val="000066"/>
                          </a:solidFill>
                          <a:effectLst/>
                        </a:rPr>
                        <a:t>officers</a:t>
                      </a:r>
                      <a:endParaRPr lang="en-GB" sz="1600" i="0" dirty="0">
                        <a:solidFill>
                          <a:srgbClr val="000066"/>
                        </a:solidFill>
                        <a:effectLst/>
                        <a:latin typeface="+mn-lt"/>
                        <a:ea typeface="Times New Roman"/>
                        <a:cs typeface="Calibri"/>
                      </a:endParaRPr>
                    </a:p>
                  </a:txBody>
                  <a:tcPr marL="68580" marR="68580" marT="0" marB="0">
                    <a:solidFill>
                      <a:schemeClr val="accent4">
                        <a:lumMod val="40000"/>
                        <a:lumOff val="60000"/>
                      </a:schemeClr>
                    </a:solidFill>
                  </a:tcPr>
                </a:tc>
                <a:tc>
                  <a:txBody>
                    <a:bodyPr/>
                    <a:lstStyle/>
                    <a:p>
                      <a:pPr marL="129540" algn="just">
                        <a:lnSpc>
                          <a:spcPct val="130000"/>
                        </a:lnSpc>
                        <a:spcBef>
                          <a:spcPts val="1000"/>
                        </a:spcBef>
                        <a:spcAft>
                          <a:spcPts val="0"/>
                        </a:spcAft>
                        <a:tabLst>
                          <a:tab pos="270510" algn="l"/>
                          <a:tab pos="457200" algn="l"/>
                        </a:tabLst>
                      </a:pPr>
                      <a:r>
                        <a:rPr lang="en-GB" sz="1600" dirty="0">
                          <a:solidFill>
                            <a:srgbClr val="000066"/>
                          </a:solidFill>
                          <a:effectLst/>
                        </a:rPr>
                        <a:t>Appointment by </a:t>
                      </a:r>
                      <a:r>
                        <a:rPr lang="en-GB" sz="1600" b="1" dirty="0">
                          <a:solidFill>
                            <a:srgbClr val="000066"/>
                          </a:solidFill>
                          <a:effectLst/>
                        </a:rPr>
                        <a:t>CCP</a:t>
                      </a:r>
                      <a:endParaRPr lang="en-GB" sz="1600" b="1" i="0" dirty="0">
                        <a:solidFill>
                          <a:srgbClr val="000066"/>
                        </a:solidFill>
                        <a:effectLst/>
                        <a:latin typeface="+mn-lt"/>
                        <a:ea typeface="Times New Roman"/>
                        <a:cs typeface="Calibri"/>
                      </a:endParaRPr>
                    </a:p>
                  </a:txBody>
                  <a:tcPr marL="68580" marR="68580" marT="0" marB="0">
                    <a:solidFill>
                      <a:schemeClr val="accent4">
                        <a:lumMod val="40000"/>
                        <a:lumOff val="60000"/>
                      </a:schemeClr>
                    </a:solidFill>
                  </a:tcPr>
                </a:tc>
              </a:tr>
              <a:tr h="513777">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Turkey</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55575" algn="l">
                        <a:lnSpc>
                          <a:spcPct val="130000"/>
                        </a:lnSpc>
                        <a:spcBef>
                          <a:spcPts val="1000"/>
                        </a:spcBef>
                        <a:spcAft>
                          <a:spcPts val="0"/>
                        </a:spcAft>
                      </a:pPr>
                      <a:r>
                        <a:rPr lang="en-GB" sz="1600" dirty="0" smtClean="0">
                          <a:solidFill>
                            <a:srgbClr val="000066"/>
                          </a:solidFill>
                          <a:effectLst/>
                        </a:rPr>
                        <a:t>Private</a:t>
                      </a:r>
                      <a:r>
                        <a:rPr lang="en-GB" sz="1600" baseline="0" dirty="0" smtClean="0">
                          <a:solidFill>
                            <a:srgbClr val="000066"/>
                          </a:solidFill>
                          <a:effectLst/>
                        </a:rPr>
                        <a:t> </a:t>
                      </a:r>
                      <a:r>
                        <a:rPr lang="en-GB" sz="1600" dirty="0" smtClean="0">
                          <a:solidFill>
                            <a:srgbClr val="000066"/>
                          </a:solidFill>
                          <a:effectLst/>
                        </a:rPr>
                        <a:t>auditors </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29540" algn="l">
                        <a:lnSpc>
                          <a:spcPct val="130000"/>
                        </a:lnSpc>
                        <a:spcBef>
                          <a:spcPts val="1000"/>
                        </a:spcBef>
                        <a:spcAft>
                          <a:spcPts val="0"/>
                        </a:spcAft>
                      </a:pPr>
                      <a:r>
                        <a:rPr lang="en-GB" sz="1600" dirty="0" smtClean="0">
                          <a:solidFill>
                            <a:srgbClr val="000066"/>
                          </a:solidFill>
                          <a:effectLst/>
                        </a:rPr>
                        <a:t>Short list (Appointment by </a:t>
                      </a:r>
                      <a:r>
                        <a:rPr lang="en-GB" sz="1600" b="1" dirty="0" smtClean="0">
                          <a:solidFill>
                            <a:srgbClr val="000066"/>
                          </a:solidFill>
                          <a:effectLst/>
                        </a:rPr>
                        <a:t>CCP</a:t>
                      </a:r>
                      <a:r>
                        <a:rPr lang="en-GB" sz="1600" dirty="0" smtClean="0">
                          <a:solidFill>
                            <a:srgbClr val="000066"/>
                          </a:solidFill>
                          <a:effectLst/>
                        </a:rPr>
                        <a:t>)</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Ukraine</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55575" algn="just">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c>
                  <a:txBody>
                    <a:bodyPr/>
                    <a:lstStyle/>
                    <a:p>
                      <a:pPr marL="129540" algn="just">
                        <a:lnSpc>
                          <a:spcPct val="130000"/>
                        </a:lnSpc>
                        <a:spcBef>
                          <a:spcPts val="1000"/>
                        </a:spcBef>
                        <a:spcAft>
                          <a:spcPts val="0"/>
                        </a:spcAft>
                        <a:tabLst>
                          <a:tab pos="270510" algn="l"/>
                          <a:tab pos="457200" algn="l"/>
                        </a:tabLst>
                      </a:pPr>
                      <a:r>
                        <a:rPr lang="en-GB" sz="1600" dirty="0">
                          <a:solidFill>
                            <a:srgbClr val="000066"/>
                          </a:solidFill>
                          <a:effectLst/>
                        </a:rPr>
                        <a:t>Long </a:t>
                      </a:r>
                      <a:r>
                        <a:rPr lang="en-GB" sz="1600" dirty="0" smtClean="0">
                          <a:solidFill>
                            <a:srgbClr val="000066"/>
                          </a:solidFill>
                          <a:effectLst/>
                        </a:rPr>
                        <a:t>list (Appointment by </a:t>
                      </a:r>
                      <a:r>
                        <a:rPr lang="en-GB" sz="1600" b="1" dirty="0" smtClean="0">
                          <a:solidFill>
                            <a:srgbClr val="000066"/>
                          </a:solidFill>
                          <a:effectLst/>
                        </a:rPr>
                        <a:t>Beneficiaries</a:t>
                      </a:r>
                      <a:r>
                        <a:rPr lang="en-GB" sz="1600" dirty="0" smtClean="0">
                          <a:solidFill>
                            <a:srgbClr val="000066"/>
                          </a:solidFill>
                          <a:effectLst/>
                        </a:rPr>
                        <a:t>)</a:t>
                      </a:r>
                      <a:endParaRPr lang="en-GB" sz="1600" i="0" dirty="0">
                        <a:solidFill>
                          <a:srgbClr val="000066"/>
                        </a:solidFill>
                        <a:effectLst/>
                        <a:latin typeface="+mn-lt"/>
                        <a:ea typeface="Times New Roman"/>
                        <a:cs typeface="Calibri"/>
                      </a:endParaRPr>
                    </a:p>
                  </a:txBody>
                  <a:tcPr marL="68580" marR="68580" marT="0" marB="0">
                    <a:solidFill>
                      <a:schemeClr val="accent2">
                        <a:lumMod val="40000"/>
                        <a:lumOff val="60000"/>
                      </a:schemeClr>
                    </a:solidFill>
                  </a:tcPr>
                </a:tc>
              </a:tr>
            </a:tbl>
          </a:graphicData>
        </a:graphic>
      </p:graphicFrame>
      <p:grpSp>
        <p:nvGrpSpPr>
          <p:cNvPr id="6" name="Group 5">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7" name="Group 6">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42" name="Oval 41">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3" name="Oval 42">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4" name="Oval 43">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5" name="Oval 44">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6" name="Oval 45">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7" name="Oval 46">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8" name="Rectangle 47">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9" name="Oval 48">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0" name="Oval 49">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8" name="Group 7">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29" name="Oval 28">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0" name="Oval 29">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1" name="Oval 30">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2" name="Oval 31">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3" name="Oval 32">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4" name="Oval 33">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 name="Oval 34">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 name="Oval 36">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 name="Rectangle 37">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9" name="Oval 38">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 name="Oval 39">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1" name="Oval 40">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9" name="Oval 8">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3" name="Group 12">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14" name="Oval 13">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 name="Oval 14">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 name="Oval 15">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 name="Oval 16">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 name="Oval 17">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 name="Oval 18">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 name="Rectangle 19">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 name="Oval 21">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 name="Oval 22">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 name="Oval 23">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 name="Oval 24">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 name="Oval 25">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7" name="Oval 26">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8" name="Oval 27">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51" name="Group 50">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52" name="Group 51">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93" name="Oval 92">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4" name="Oval 93">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5" name="Oval 94">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6" name="Oval 95">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7" name="Oval 96">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8" name="Oval 97">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9" name="Oval 98">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0" name="Oval 99">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1" name="Rectangle 100">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2" name="Oval 101">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3" name="Oval 102">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4" name="Oval 103">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5" name="Oval 104">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53" name="Group 52">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80" name="Oval 79">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1" name="Oval 80">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2" name="Oval 81">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3" name="Oval 82">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4" name="Oval 83">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5" name="Oval 84">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6" name="Oval 85">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7" name="Oval 86">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8" name="Rectangle 87">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9" name="Oval 88">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0" name="Oval 89">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1" name="Oval 90">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2" name="Oval 91">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54" name="Group 53">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68" name="Oval 67">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9" name="Oval 68">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0" name="Oval 69">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1" name="Oval 70">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2" name="Oval 71">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3" name="Oval 72">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4" name="Oval 73">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5" name="Rectangle 74">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6" name="Oval 75">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7" name="Oval 76">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8" name="Oval 77">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9" name="Oval 78">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55" name="Group 54">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56" name="Oval 55">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7" name="Oval 56">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8" name="Oval 57">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9" name="Oval 58">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0" name="Oval 59">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1" name="Oval 60">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62" name="Oval 61">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3" name="Rectangle 62">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4" name="Oval 63">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5" name="Oval 64">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66" name="Oval 65">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7" name="Oval 66">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pic>
        <p:nvPicPr>
          <p:cNvPr id="110" name="Picture 109" descr="Description: cid:image001.png@01D30535.E9EF8370"/>
          <p:cNvPicPr/>
          <p:nvPr/>
        </p:nvPicPr>
        <p:blipFill>
          <a:blip r:embed="rId3">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12" name="Picture 111"/>
          <p:cNvPicPr/>
          <p:nvPr/>
        </p:nvPicPr>
        <p:blipFill>
          <a:blip r:embed="rId4"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106" name="Picture 105" descr="Description: MDLPA_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86736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43" name="Group 42">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81" name="Oval 80">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2" name="Oval 81">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4" name="Oval 83">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5" name="Oval 84">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6" name="Oval 85">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7" name="Oval 86">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8" name="Rectangle 87">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9" name="Oval 88">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0" name="Oval 89">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44" name="Group 43">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69" name="Oval 68">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0" name="Oval 69">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1" name="Oval 70">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2" name="Oval 71">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3" name="Oval 72">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4" name="Oval 73">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5" name="Oval 74">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6" name="Oval 75">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7" name="Rectangle 76">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8" name="Oval 77">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9" name="Oval 78">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0" name="Oval 79">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45" name="Oval 44">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47"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9"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0"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51" name="Group 50">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52" name="Oval 51">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3" name="Oval 52">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4" name="Oval 53">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5" name="Oval 54">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6" name="Oval 55">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7" name="Oval 56">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8" name="Rectangle 57">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9" name="Oval 58">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0" name="Oval 59">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63" name="Oval 62">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4" name="Oval 63">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5" name="Oval 64">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7" name="Oval 66">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8" name="Oval 67">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97" name="Group 96">
            <a:extLst>
              <a:ext uri="{FF2B5EF4-FFF2-40B4-BE49-F238E27FC236}">
                <a16:creationId xmlns:a16="http://schemas.microsoft.com/office/drawing/2014/main" xmlns="" id="{4C12742B-BBD2-4AE4-A02A-C2BC5C14061D}"/>
              </a:ext>
            </a:extLst>
          </p:cNvPr>
          <p:cNvGrpSpPr/>
          <p:nvPr/>
        </p:nvGrpSpPr>
        <p:grpSpPr>
          <a:xfrm>
            <a:off x="-3372" y="5762078"/>
            <a:ext cx="12195372" cy="1095419"/>
            <a:chOff x="-3372" y="5771636"/>
            <a:chExt cx="12195372" cy="1095419"/>
          </a:xfrm>
        </p:grpSpPr>
        <p:grpSp>
          <p:nvGrpSpPr>
            <p:cNvPr id="103" name="Group 102">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59" name="Oval 158">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0" name="Oval 159">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1" name="Oval 160">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2" name="Oval 161">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3" name="Oval 162">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4" name="Oval 163">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65" name="Oval 164">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66" name="Oval 165">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7" name="Rectangle 166">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8" name="Oval 167">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69" name="Oval 168">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70" name="Oval 169">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71" name="Oval 170">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grpSp>
        <p:grpSp>
          <p:nvGrpSpPr>
            <p:cNvPr id="110" name="Group 109">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146" name="Oval 145">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47" name="Oval 146">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48" name="Oval 147">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49" name="Oval 148">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50" name="Oval 149">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51" name="Oval 150">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52" name="Oval 151">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53" name="Oval 152">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54" name="Rectangle 153">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55" name="Oval 154">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56" name="Oval 155">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57" name="Oval 156">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58" name="Oval 157">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grpSp>
        <p:grpSp>
          <p:nvGrpSpPr>
            <p:cNvPr id="112" name="Group 111">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134" name="Oval 133">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5" name="Oval 134">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6" name="Oval 135">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7" name="Oval 136">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8" name="Oval 137">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9" name="Oval 138">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40" name="Oval 139">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41" name="Rectangle 140">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42" name="Oval 141">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43" name="Oval 142">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44" name="Oval 143">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45" name="Oval 144">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grpSp>
        <p:grpSp>
          <p:nvGrpSpPr>
            <p:cNvPr id="119" name="Group 118">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122" name="Oval 121">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23" name="Oval 122">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24" name="Oval 123">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25" name="Oval 124">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26" name="Oval 125">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27" name="Oval 126">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28" name="Oval 127">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29" name="Rectangle 128">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0" name="Oval 129">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1" name="Oval 130">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prstClr val="white"/>
                  </a:solidFill>
                </a:endParaRPr>
              </a:p>
            </p:txBody>
          </p:sp>
          <p:sp>
            <p:nvSpPr>
              <p:cNvPr id="132" name="Oval 131">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sp>
            <p:nvSpPr>
              <p:cNvPr id="133" name="Oval 132">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white"/>
                  </a:solidFill>
                </a:endParaRPr>
              </a:p>
            </p:txBody>
          </p:sp>
        </p:grpSp>
      </p:grpSp>
      <p:pic>
        <p:nvPicPr>
          <p:cNvPr id="175"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10422"/>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xmlns="" id="{206381AD-4C2B-4745-99B1-0BBCE6131A71}"/>
              </a:ext>
            </a:extLst>
          </p:cNvPr>
          <p:cNvSpPr>
            <a:spLocks noGrp="1"/>
          </p:cNvSpPr>
          <p:nvPr>
            <p:ph type="body" sz="quarter" idx="10"/>
          </p:nvPr>
        </p:nvSpPr>
        <p:spPr>
          <a:xfrm>
            <a:off x="96323" y="504759"/>
            <a:ext cx="11573197" cy="724247"/>
          </a:xfrm>
          <a:prstGeom prst="rect">
            <a:avLst/>
          </a:prstGeom>
        </p:spPr>
        <p:txBody>
          <a:bodyPr/>
          <a:lstStyle/>
          <a:p>
            <a:r>
              <a:rPr lang="en-US" dirty="0" smtClean="0">
                <a:solidFill>
                  <a:srgbClr val="000066"/>
                </a:solidFill>
              </a:rPr>
              <a:t>Control Systems</a:t>
            </a:r>
            <a:endParaRPr lang="en-US" dirty="0">
              <a:solidFill>
                <a:srgbClr val="000066"/>
              </a:solidFill>
            </a:endParaRPr>
          </a:p>
        </p:txBody>
      </p:sp>
      <p:sp>
        <p:nvSpPr>
          <p:cNvPr id="5" name="Round Same Side Corner Rectangle 2">
            <a:extLst>
              <a:ext uri="{FF2B5EF4-FFF2-40B4-BE49-F238E27FC236}">
                <a16:creationId xmlns:a16="http://schemas.microsoft.com/office/drawing/2014/main" xmlns="" id="{3FA709D6-1DB8-4B8B-9862-1C0303DEF921}"/>
              </a:ext>
            </a:extLst>
          </p:cNvPr>
          <p:cNvSpPr/>
          <p:nvPr/>
        </p:nvSpPr>
        <p:spPr>
          <a:xfrm rot="5400000">
            <a:off x="9310787" y="-520170"/>
            <a:ext cx="720000" cy="4778266"/>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black">
                  <a:lumMod val="65000"/>
                  <a:lumOff val="35000"/>
                </a:prstClr>
              </a:solidFill>
            </a:endParaRPr>
          </a:p>
        </p:txBody>
      </p:sp>
      <p:sp>
        <p:nvSpPr>
          <p:cNvPr id="9" name="Round Same Side Corner Rectangle 6">
            <a:extLst>
              <a:ext uri="{FF2B5EF4-FFF2-40B4-BE49-F238E27FC236}">
                <a16:creationId xmlns:a16="http://schemas.microsoft.com/office/drawing/2014/main" xmlns="" id="{DFC52528-2243-4E74-87C2-36BC90C60257}"/>
              </a:ext>
            </a:extLst>
          </p:cNvPr>
          <p:cNvSpPr/>
          <p:nvPr/>
        </p:nvSpPr>
        <p:spPr>
          <a:xfrm rot="16200000">
            <a:off x="1959781" y="-219218"/>
            <a:ext cx="720000" cy="4212000"/>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prstClr val="black">
                  <a:lumMod val="65000"/>
                  <a:lumOff val="35000"/>
                </a:prstClr>
              </a:solidFill>
            </a:endParaRPr>
          </a:p>
        </p:txBody>
      </p:sp>
      <p:sp>
        <p:nvSpPr>
          <p:cNvPr id="25" name="Oval 24">
            <a:extLst>
              <a:ext uri="{FF2B5EF4-FFF2-40B4-BE49-F238E27FC236}">
                <a16:creationId xmlns:a16="http://schemas.microsoft.com/office/drawing/2014/main" xmlns="" id="{B81540C7-4D9D-40CD-8173-1EAA76622694}"/>
              </a:ext>
            </a:extLst>
          </p:cNvPr>
          <p:cNvSpPr/>
          <p:nvPr/>
        </p:nvSpPr>
        <p:spPr>
          <a:xfrm>
            <a:off x="369511" y="1552384"/>
            <a:ext cx="1695043" cy="633158"/>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ko-KR" sz="1600" b="1" dirty="0" smtClean="0">
                <a:solidFill>
                  <a:prstClr val="white"/>
                </a:solidFill>
              </a:rPr>
              <a:t>Centralized</a:t>
            </a:r>
            <a:endParaRPr lang="ko-KR" altLang="en-US" sz="1600" b="1" dirty="0">
              <a:solidFill>
                <a:prstClr val="white"/>
              </a:solidFill>
            </a:endParaRPr>
          </a:p>
        </p:txBody>
      </p:sp>
      <p:sp>
        <p:nvSpPr>
          <p:cNvPr id="26" name="Oval 25">
            <a:extLst>
              <a:ext uri="{FF2B5EF4-FFF2-40B4-BE49-F238E27FC236}">
                <a16:creationId xmlns:a16="http://schemas.microsoft.com/office/drawing/2014/main" xmlns="" id="{3C4083F9-0184-4E1A-8BF5-7417F98A1BF4}"/>
              </a:ext>
            </a:extLst>
          </p:cNvPr>
          <p:cNvSpPr/>
          <p:nvPr/>
        </p:nvSpPr>
        <p:spPr>
          <a:xfrm>
            <a:off x="10101418" y="1552384"/>
            <a:ext cx="1902583" cy="633158"/>
          </a:xfrm>
          <a:prstGeom prst="ellipse">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ko-KR" sz="1600" b="1" dirty="0" smtClean="0">
                <a:solidFill>
                  <a:prstClr val="white"/>
                </a:solidFill>
              </a:rPr>
              <a:t>Decentralized</a:t>
            </a:r>
            <a:endParaRPr lang="ko-KR" altLang="en-US" sz="1600" b="1" dirty="0">
              <a:solidFill>
                <a:prstClr val="white"/>
              </a:solidFill>
            </a:endParaRPr>
          </a:p>
        </p:txBody>
      </p:sp>
      <p:sp>
        <p:nvSpPr>
          <p:cNvPr id="38" name="TextBox 37">
            <a:extLst>
              <a:ext uri="{FF2B5EF4-FFF2-40B4-BE49-F238E27FC236}">
                <a16:creationId xmlns:a16="http://schemas.microsoft.com/office/drawing/2014/main" xmlns="" id="{0AA66FAB-42BE-44BD-B3FB-3A0CEE06DABA}"/>
              </a:ext>
            </a:extLst>
          </p:cNvPr>
          <p:cNvSpPr txBox="1"/>
          <p:nvPr/>
        </p:nvSpPr>
        <p:spPr>
          <a:xfrm>
            <a:off x="7281654" y="1954709"/>
            <a:ext cx="1771674" cy="461665"/>
          </a:xfrm>
          <a:prstGeom prst="rect">
            <a:avLst/>
          </a:prstGeom>
          <a:noFill/>
        </p:spPr>
        <p:txBody>
          <a:bodyPr wrap="square" rtlCol="0">
            <a:spAutoFit/>
          </a:bodyPr>
          <a:lstStyle/>
          <a:p>
            <a:r>
              <a:rPr lang="en-US" altLang="ko-KR" sz="1200" dirty="0">
                <a:solidFill>
                  <a:prstClr val="black">
                    <a:lumMod val="75000"/>
                    <a:lumOff val="25000"/>
                  </a:prstClr>
                </a:solidFill>
                <a:cs typeface="Arial" pitchFamily="34" charset="0"/>
              </a:rPr>
              <a:t>Easy to change colors, photos and Text.</a:t>
            </a:r>
          </a:p>
        </p:txBody>
      </p:sp>
      <p:sp>
        <p:nvSpPr>
          <p:cNvPr id="46" name="Oval 7">
            <a:extLst>
              <a:ext uri="{FF2B5EF4-FFF2-40B4-BE49-F238E27FC236}">
                <a16:creationId xmlns:a16="http://schemas.microsoft.com/office/drawing/2014/main" xmlns="" id="{E3909CAD-FBCC-4CBA-8746-903C2E74803D}"/>
              </a:ext>
            </a:extLst>
          </p:cNvPr>
          <p:cNvSpPr/>
          <p:nvPr/>
        </p:nvSpPr>
        <p:spPr>
          <a:xfrm>
            <a:off x="2064555" y="2428404"/>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prstClr val="white"/>
              </a:solidFill>
            </a:endParaRPr>
          </a:p>
        </p:txBody>
      </p:sp>
      <p:sp>
        <p:nvSpPr>
          <p:cNvPr id="48" name="Oval 47">
            <a:extLst>
              <a:ext uri="{FF2B5EF4-FFF2-40B4-BE49-F238E27FC236}">
                <a16:creationId xmlns:a16="http://schemas.microsoft.com/office/drawing/2014/main" xmlns="" id="{E821EC56-99B1-4F2B-A026-DFB5BA21CB7C}"/>
              </a:ext>
            </a:extLst>
          </p:cNvPr>
          <p:cNvSpPr/>
          <p:nvPr/>
        </p:nvSpPr>
        <p:spPr>
          <a:xfrm>
            <a:off x="6348121" y="1072663"/>
            <a:ext cx="3521745" cy="3641578"/>
          </a:xfrm>
          <a:prstGeom prst="ellipse">
            <a:avLst/>
          </a:prstGeom>
          <a:solidFill>
            <a:schemeClr val="accent3">
              <a:lumMod val="75000"/>
            </a:schemeClr>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sz="1400" dirty="0" smtClean="0">
              <a:solidFill>
                <a:prstClr val="black">
                  <a:lumMod val="65000"/>
                  <a:lumOff val="35000"/>
                </a:prstClr>
              </a:solidFill>
            </a:endParaRPr>
          </a:p>
          <a:p>
            <a:pPr algn="just">
              <a:defRPr/>
            </a:pPr>
            <a:endParaRPr lang="en-GB" sz="1400" dirty="0" smtClean="0">
              <a:solidFill>
                <a:prstClr val="white"/>
              </a:solidFill>
            </a:endParaRPr>
          </a:p>
          <a:p>
            <a:pPr algn="just">
              <a:defRPr/>
            </a:pPr>
            <a:endParaRPr lang="en-GB" sz="1400" dirty="0" smtClean="0">
              <a:solidFill>
                <a:prstClr val="white"/>
              </a:solidFill>
            </a:endParaRPr>
          </a:p>
          <a:p>
            <a:pPr algn="just">
              <a:defRPr/>
            </a:pPr>
            <a:endParaRPr lang="en-GB" sz="1400" dirty="0">
              <a:solidFill>
                <a:prstClr val="white"/>
              </a:solidFill>
            </a:endParaRPr>
          </a:p>
          <a:p>
            <a:pPr algn="just">
              <a:defRPr/>
            </a:pPr>
            <a:endParaRPr lang="en-GB" sz="1400" dirty="0" smtClean="0">
              <a:solidFill>
                <a:prstClr val="white"/>
              </a:solidFill>
            </a:endParaRPr>
          </a:p>
          <a:p>
            <a:pPr algn="just">
              <a:defRPr/>
            </a:pPr>
            <a:endParaRPr lang="en-GB" sz="1400" dirty="0">
              <a:solidFill>
                <a:prstClr val="white"/>
              </a:solidFill>
            </a:endParaRPr>
          </a:p>
          <a:p>
            <a:pPr algn="just">
              <a:defRPr/>
            </a:pPr>
            <a:endParaRPr lang="en-GB" sz="1400" dirty="0" smtClean="0">
              <a:solidFill>
                <a:prstClr val="white"/>
              </a:solidFill>
            </a:endParaRPr>
          </a:p>
          <a:p>
            <a:pPr algn="just">
              <a:defRPr/>
            </a:pPr>
            <a:endParaRPr lang="en-GB" sz="1400" dirty="0">
              <a:solidFill>
                <a:prstClr val="white"/>
              </a:solidFill>
            </a:endParaRPr>
          </a:p>
          <a:p>
            <a:pPr algn="just">
              <a:defRPr/>
            </a:pPr>
            <a:endParaRPr lang="en-GB" sz="1400" dirty="0" smtClean="0">
              <a:solidFill>
                <a:prstClr val="white"/>
              </a:solidFill>
            </a:endParaRPr>
          </a:p>
          <a:p>
            <a:pPr algn="just">
              <a:defRPr/>
            </a:pPr>
            <a:endParaRPr lang="en-GB" sz="1400" dirty="0">
              <a:solidFill>
                <a:prstClr val="white"/>
              </a:solidFill>
            </a:endParaRPr>
          </a:p>
          <a:p>
            <a:pPr algn="just">
              <a:defRPr/>
            </a:pPr>
            <a:endParaRPr lang="en-GB" sz="1400" dirty="0" smtClean="0">
              <a:solidFill>
                <a:prstClr val="white"/>
              </a:solidFill>
            </a:endParaRPr>
          </a:p>
          <a:p>
            <a:pPr algn="just">
              <a:defRPr/>
            </a:pPr>
            <a:endParaRPr lang="en-GB" sz="1400" dirty="0" smtClean="0">
              <a:solidFill>
                <a:prstClr val="white"/>
              </a:solidFill>
            </a:endParaRPr>
          </a:p>
          <a:p>
            <a:pPr algn="just">
              <a:defRPr/>
            </a:pPr>
            <a:endParaRPr lang="en-GB" sz="1400" dirty="0" smtClean="0">
              <a:solidFill>
                <a:prstClr val="white"/>
              </a:solidFill>
            </a:endParaRPr>
          </a:p>
          <a:p>
            <a:pPr algn="just">
              <a:defRPr/>
            </a:pPr>
            <a:endParaRPr lang="en-GB" sz="1400" dirty="0" smtClean="0">
              <a:solidFill>
                <a:prstClr val="white"/>
              </a:solidFill>
            </a:endParaRPr>
          </a:p>
          <a:p>
            <a:pPr algn="ctr"/>
            <a:endParaRPr lang="en-GB" altLang="ko-KR" sz="1400" dirty="0" smtClean="0">
              <a:solidFill>
                <a:prstClr val="black">
                  <a:lumMod val="65000"/>
                  <a:lumOff val="35000"/>
                </a:prstClr>
              </a:solidFill>
            </a:endParaRPr>
          </a:p>
          <a:p>
            <a:pPr algn="ctr"/>
            <a:endParaRPr lang="en-GB" altLang="ko-KR" sz="1400" dirty="0" smtClean="0">
              <a:solidFill>
                <a:prstClr val="black">
                  <a:lumMod val="65000"/>
                  <a:lumOff val="35000"/>
                </a:prstClr>
              </a:solidFill>
            </a:endParaRPr>
          </a:p>
          <a:p>
            <a:pPr algn="ctr"/>
            <a:endParaRPr lang="en-GB" altLang="ko-KR" sz="1400" dirty="0">
              <a:solidFill>
                <a:prstClr val="black">
                  <a:lumMod val="65000"/>
                  <a:lumOff val="35000"/>
                </a:prstClr>
              </a:solidFill>
            </a:endParaRPr>
          </a:p>
          <a:p>
            <a:pPr algn="ctr"/>
            <a:endParaRPr lang="en-GB" altLang="ko-KR" sz="1400" dirty="0" smtClean="0">
              <a:solidFill>
                <a:prstClr val="black">
                  <a:lumMod val="65000"/>
                  <a:lumOff val="35000"/>
                </a:prstClr>
              </a:solidFill>
            </a:endParaRPr>
          </a:p>
          <a:p>
            <a:pPr algn="ctr"/>
            <a:endParaRPr lang="en-GB" altLang="ko-KR" sz="1400" dirty="0">
              <a:solidFill>
                <a:prstClr val="black">
                  <a:lumMod val="65000"/>
                  <a:lumOff val="35000"/>
                </a:prstClr>
              </a:solidFill>
            </a:endParaRPr>
          </a:p>
          <a:p>
            <a:pPr algn="ctr"/>
            <a:endParaRPr lang="en-GB" altLang="ko-KR" sz="1400" dirty="0" smtClean="0">
              <a:solidFill>
                <a:prstClr val="black">
                  <a:lumMod val="65000"/>
                  <a:lumOff val="35000"/>
                </a:prstClr>
              </a:solidFill>
            </a:endParaRPr>
          </a:p>
          <a:p>
            <a:pPr algn="ctr"/>
            <a:endParaRPr lang="ko-KR" altLang="en-US" sz="1400" dirty="0">
              <a:solidFill>
                <a:prstClr val="black">
                  <a:lumMod val="65000"/>
                  <a:lumOff val="35000"/>
                </a:prstClr>
              </a:solidFill>
            </a:endParaRPr>
          </a:p>
        </p:txBody>
      </p:sp>
      <p:sp>
        <p:nvSpPr>
          <p:cNvPr id="7" name="Oval 6">
            <a:extLst>
              <a:ext uri="{FF2B5EF4-FFF2-40B4-BE49-F238E27FC236}">
                <a16:creationId xmlns:a16="http://schemas.microsoft.com/office/drawing/2014/main" xmlns="" id="{E821EC56-99B1-4F2B-A026-DFB5BA21CB7C}"/>
              </a:ext>
            </a:extLst>
          </p:cNvPr>
          <p:cNvSpPr/>
          <p:nvPr/>
        </p:nvSpPr>
        <p:spPr>
          <a:xfrm>
            <a:off x="1828800" y="1223511"/>
            <a:ext cx="4175420" cy="4209813"/>
          </a:xfrm>
          <a:prstGeom prst="ellipse">
            <a:avLst/>
          </a:prstGeom>
          <a:solidFill>
            <a:schemeClr val="accent1">
              <a:lumMod val="75000"/>
            </a:schemeClr>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smtClean="0">
              <a:solidFill>
                <a:prstClr val="white"/>
              </a:solidFill>
            </a:endParaRPr>
          </a:p>
          <a:p>
            <a:pPr algn="ctr"/>
            <a:endParaRPr lang="en-GB" sz="1600" dirty="0">
              <a:solidFill>
                <a:prstClr val="white"/>
              </a:solidFill>
            </a:endParaRPr>
          </a:p>
          <a:p>
            <a:pPr algn="ctr"/>
            <a:endParaRPr lang="en-GB" sz="1400" dirty="0" smtClean="0">
              <a:solidFill>
                <a:prstClr val="white"/>
              </a:solidFill>
            </a:endParaRPr>
          </a:p>
          <a:p>
            <a:pPr algn="ctr" defTabSz="612000"/>
            <a:endParaRPr lang="en-GB" dirty="0" smtClean="0">
              <a:solidFill>
                <a:srgbClr val="000066"/>
              </a:solidFill>
            </a:endParaRPr>
          </a:p>
          <a:p>
            <a:pPr algn="ctr" defTabSz="612000"/>
            <a:endParaRPr lang="en-GB" dirty="0">
              <a:solidFill>
                <a:srgbClr val="000066"/>
              </a:solidFill>
            </a:endParaRPr>
          </a:p>
          <a:p>
            <a:pPr algn="ctr" defTabSz="612000"/>
            <a:r>
              <a:rPr lang="en-GB" dirty="0" smtClean="0">
                <a:solidFill>
                  <a:srgbClr val="000066"/>
                </a:solidFill>
              </a:rPr>
              <a:t>The </a:t>
            </a:r>
            <a:r>
              <a:rPr lang="en-GB" dirty="0">
                <a:solidFill>
                  <a:srgbClr val="000066"/>
                </a:solidFill>
              </a:rPr>
              <a:t>public officers shall have the necessary technical expertise in carrying out its examination </a:t>
            </a:r>
            <a:r>
              <a:rPr lang="en-GB" dirty="0" smtClean="0">
                <a:solidFill>
                  <a:srgbClr val="000066"/>
                </a:solidFill>
              </a:rPr>
              <a:t>work</a:t>
            </a:r>
          </a:p>
          <a:p>
            <a:pPr algn="ctr" defTabSz="612000"/>
            <a:endParaRPr lang="en-GB" dirty="0" smtClean="0">
              <a:solidFill>
                <a:srgbClr val="000066"/>
              </a:solidFill>
            </a:endParaRPr>
          </a:p>
          <a:p>
            <a:pPr algn="ctr" defTabSz="612000"/>
            <a:r>
              <a:rPr lang="en-GB" dirty="0" smtClean="0">
                <a:solidFill>
                  <a:srgbClr val="000066"/>
                </a:solidFill>
              </a:rPr>
              <a:t>The control procedures and standards are laid down at national level taking into account international standards.</a:t>
            </a:r>
          </a:p>
          <a:p>
            <a:pPr algn="ctr"/>
            <a:endParaRPr lang="en-GB" sz="1400" dirty="0">
              <a:solidFill>
                <a:prstClr val="black"/>
              </a:solidFill>
            </a:endParaRPr>
          </a:p>
          <a:p>
            <a:pPr algn="ctr"/>
            <a:endParaRPr lang="ko-KR" altLang="en-US" sz="1400" dirty="0">
              <a:solidFill>
                <a:prstClr val="black">
                  <a:lumMod val="65000"/>
                  <a:lumOff val="35000"/>
                </a:prstClr>
              </a:solidFill>
            </a:endParaRPr>
          </a:p>
        </p:txBody>
      </p:sp>
      <p:cxnSp>
        <p:nvCxnSpPr>
          <p:cNvPr id="4" name="Straight Connector 3"/>
          <p:cNvCxnSpPr>
            <a:stCxn id="48" idx="2"/>
            <a:endCxn id="48" idx="6"/>
          </p:cNvCxnSpPr>
          <p:nvPr/>
        </p:nvCxnSpPr>
        <p:spPr>
          <a:xfrm>
            <a:off x="6348121" y="2893452"/>
            <a:ext cx="3521745" cy="0"/>
          </a:xfrm>
          <a:prstGeom prst="line">
            <a:avLst/>
          </a:prstGeom>
          <a:ln w="38100">
            <a:solidFill>
              <a:schemeClr val="bg1"/>
            </a:solidFill>
          </a:ln>
        </p:spPr>
        <p:style>
          <a:lnRef idx="1">
            <a:schemeClr val="accent2"/>
          </a:lnRef>
          <a:fillRef idx="0">
            <a:schemeClr val="accent2"/>
          </a:fillRef>
          <a:effectRef idx="0">
            <a:schemeClr val="accent2"/>
          </a:effectRef>
          <a:fontRef idx="minor">
            <a:schemeClr val="tx1"/>
          </a:fontRef>
        </p:style>
      </p:cxnSp>
      <p:sp>
        <p:nvSpPr>
          <p:cNvPr id="66" name="TextBox 65"/>
          <p:cNvSpPr txBox="1"/>
          <p:nvPr/>
        </p:nvSpPr>
        <p:spPr>
          <a:xfrm>
            <a:off x="6418385" y="1627406"/>
            <a:ext cx="3504486" cy="1200329"/>
          </a:xfrm>
          <a:prstGeom prst="rect">
            <a:avLst/>
          </a:prstGeom>
          <a:noFill/>
        </p:spPr>
        <p:txBody>
          <a:bodyPr wrap="square" lIns="72000" tIns="36000" rIns="72000" bIns="36000" rtlCol="0">
            <a:spAutoFit/>
          </a:bodyPr>
          <a:lstStyle/>
          <a:p>
            <a:pPr algn="ctr"/>
            <a:r>
              <a:rPr lang="en-GB" b="1" dirty="0" smtClean="0">
                <a:solidFill>
                  <a:prstClr val="white"/>
                </a:solidFill>
              </a:rPr>
              <a:t>Long </a:t>
            </a:r>
            <a:r>
              <a:rPr lang="en-GB" b="1" dirty="0">
                <a:solidFill>
                  <a:prstClr val="white"/>
                </a:solidFill>
              </a:rPr>
              <a:t>list of controllers </a:t>
            </a:r>
          </a:p>
          <a:p>
            <a:pPr algn="ctr"/>
            <a:r>
              <a:rPr lang="en-GB" dirty="0" smtClean="0">
                <a:solidFill>
                  <a:prstClr val="white"/>
                </a:solidFill>
              </a:rPr>
              <a:t>private </a:t>
            </a:r>
            <a:r>
              <a:rPr lang="en-GB" dirty="0">
                <a:solidFill>
                  <a:prstClr val="white"/>
                </a:solidFill>
              </a:rPr>
              <a:t>auditors appointed by the beneficiaries from a list established by the CCP</a:t>
            </a:r>
            <a:r>
              <a:rPr lang="en-GB" dirty="0" smtClean="0">
                <a:solidFill>
                  <a:prstClr val="white"/>
                </a:solidFill>
              </a:rPr>
              <a:t> </a:t>
            </a:r>
            <a:endParaRPr lang="en-GB" dirty="0">
              <a:solidFill>
                <a:prstClr val="white"/>
              </a:solidFill>
            </a:endParaRPr>
          </a:p>
        </p:txBody>
      </p:sp>
      <p:sp>
        <p:nvSpPr>
          <p:cNvPr id="94" name="Rectangle 93"/>
          <p:cNvSpPr/>
          <p:nvPr/>
        </p:nvSpPr>
        <p:spPr>
          <a:xfrm>
            <a:off x="10352202" y="3380097"/>
            <a:ext cx="1525533" cy="523220"/>
          </a:xfrm>
          <a:prstGeom prst="rect">
            <a:avLst/>
          </a:prstGeom>
        </p:spPr>
        <p:txBody>
          <a:bodyPr wrap="square">
            <a:spAutoFit/>
          </a:bodyPr>
          <a:lstStyle/>
          <a:p>
            <a:r>
              <a:rPr lang="en-GB" sz="1400" dirty="0">
                <a:solidFill>
                  <a:srgbClr val="000066"/>
                </a:solidFill>
              </a:rPr>
              <a:t>R</a:t>
            </a:r>
            <a:r>
              <a:rPr lang="en-GB" sz="1400" dirty="0" smtClean="0">
                <a:solidFill>
                  <a:srgbClr val="000066"/>
                </a:solidFill>
              </a:rPr>
              <a:t>esponsibilities </a:t>
            </a:r>
            <a:r>
              <a:rPr lang="en-GB" sz="1400" dirty="0">
                <a:solidFill>
                  <a:srgbClr val="000066"/>
                </a:solidFill>
              </a:rPr>
              <a:t>of </a:t>
            </a:r>
            <a:endParaRPr lang="en-GB" sz="1400" dirty="0" smtClean="0">
              <a:solidFill>
                <a:srgbClr val="000066"/>
              </a:solidFill>
            </a:endParaRPr>
          </a:p>
          <a:p>
            <a:r>
              <a:rPr lang="en-GB" sz="1400" dirty="0" smtClean="0">
                <a:solidFill>
                  <a:srgbClr val="000066"/>
                </a:solidFill>
              </a:rPr>
              <a:t>the </a:t>
            </a:r>
            <a:r>
              <a:rPr lang="en-GB" sz="1400" dirty="0">
                <a:solidFill>
                  <a:srgbClr val="000066"/>
                </a:solidFill>
              </a:rPr>
              <a:t>controller</a:t>
            </a:r>
          </a:p>
        </p:txBody>
      </p:sp>
      <p:sp>
        <p:nvSpPr>
          <p:cNvPr id="95" name="Rectangle 94"/>
          <p:cNvSpPr/>
          <p:nvPr/>
        </p:nvSpPr>
        <p:spPr>
          <a:xfrm>
            <a:off x="10902785" y="4089723"/>
            <a:ext cx="1177336" cy="523220"/>
          </a:xfrm>
          <a:prstGeom prst="rect">
            <a:avLst/>
          </a:prstGeom>
        </p:spPr>
        <p:txBody>
          <a:bodyPr wrap="square">
            <a:spAutoFit/>
          </a:bodyPr>
          <a:lstStyle/>
          <a:p>
            <a:r>
              <a:rPr lang="en-GB" sz="1400" dirty="0">
                <a:solidFill>
                  <a:srgbClr val="000066"/>
                </a:solidFill>
              </a:rPr>
              <a:t>S</a:t>
            </a:r>
            <a:r>
              <a:rPr lang="en-GB" sz="1400" dirty="0" smtClean="0">
                <a:solidFill>
                  <a:srgbClr val="000066"/>
                </a:solidFill>
              </a:rPr>
              <a:t>tandards </a:t>
            </a:r>
            <a:r>
              <a:rPr lang="en-GB" sz="1400" dirty="0">
                <a:solidFill>
                  <a:srgbClr val="000066"/>
                </a:solidFill>
              </a:rPr>
              <a:t>and ethics</a:t>
            </a:r>
          </a:p>
        </p:txBody>
      </p:sp>
      <p:sp>
        <p:nvSpPr>
          <p:cNvPr id="98" name="Rectangle 97"/>
          <p:cNvSpPr/>
          <p:nvPr/>
        </p:nvSpPr>
        <p:spPr>
          <a:xfrm>
            <a:off x="11031709" y="4734050"/>
            <a:ext cx="1525533" cy="523220"/>
          </a:xfrm>
          <a:prstGeom prst="rect">
            <a:avLst/>
          </a:prstGeom>
        </p:spPr>
        <p:txBody>
          <a:bodyPr wrap="square">
            <a:spAutoFit/>
          </a:bodyPr>
          <a:lstStyle/>
          <a:p>
            <a:r>
              <a:rPr lang="en-GB" sz="1400" dirty="0">
                <a:solidFill>
                  <a:srgbClr val="000066"/>
                </a:solidFill>
              </a:rPr>
              <a:t>R</a:t>
            </a:r>
            <a:r>
              <a:rPr lang="en-GB" sz="1400" dirty="0" smtClean="0">
                <a:solidFill>
                  <a:srgbClr val="000066"/>
                </a:solidFill>
              </a:rPr>
              <a:t>eporting </a:t>
            </a:r>
            <a:r>
              <a:rPr lang="en-GB" sz="1400" dirty="0">
                <a:solidFill>
                  <a:srgbClr val="000066"/>
                </a:solidFill>
              </a:rPr>
              <a:t>requirements</a:t>
            </a:r>
          </a:p>
        </p:txBody>
      </p:sp>
      <p:grpSp>
        <p:nvGrpSpPr>
          <p:cNvPr id="102" name="Group 101">
            <a:extLst>
              <a:ext uri="{FF2B5EF4-FFF2-40B4-BE49-F238E27FC236}">
                <a16:creationId xmlns:a16="http://schemas.microsoft.com/office/drawing/2014/main" xmlns="" id="{09A45C8B-A59D-4521-9A9D-924018328713}"/>
              </a:ext>
            </a:extLst>
          </p:cNvPr>
          <p:cNvGrpSpPr/>
          <p:nvPr/>
        </p:nvGrpSpPr>
        <p:grpSpPr>
          <a:xfrm>
            <a:off x="249032" y="953300"/>
            <a:ext cx="418249" cy="438055"/>
            <a:chOff x="3711026" y="1599641"/>
            <a:chExt cx="1660139" cy="1630143"/>
          </a:xfrm>
        </p:grpSpPr>
        <p:sp>
          <p:nvSpPr>
            <p:cNvPr id="109" name="자유형: 도형 113">
              <a:extLst>
                <a:ext uri="{FF2B5EF4-FFF2-40B4-BE49-F238E27FC236}">
                  <a16:creationId xmlns:a16="http://schemas.microsoft.com/office/drawing/2014/main" xmlns="" id="{EB62709E-0885-48DE-A048-4C47655F832E}"/>
                </a:ext>
              </a:extLst>
            </p:cNvPr>
            <p:cNvSpPr>
              <a:spLocks noChangeAspect="1"/>
            </p:cNvSpPr>
            <p:nvPr/>
          </p:nvSpPr>
          <p:spPr>
            <a:xfrm rot="2848566">
              <a:off x="4107316" y="1594945"/>
              <a:ext cx="1172061" cy="1181454"/>
            </a:xfrm>
            <a:custGeom>
              <a:avLst/>
              <a:gdLst>
                <a:gd name="connsiteX0" fmla="*/ 302812 w 1172060"/>
                <a:gd name="connsiteY0" fmla="*/ 668924 h 1181456"/>
                <a:gd name="connsiteX1" fmla="*/ 629231 w 1172060"/>
                <a:gd name="connsiteY1" fmla="*/ 315506 h 1181456"/>
                <a:gd name="connsiteX2" fmla="*/ 1063707 w 1172060"/>
                <a:gd name="connsiteY2" fmla="*/ 395423 h 1181456"/>
                <a:gd name="connsiteX3" fmla="*/ 998378 w 1172060"/>
                <a:gd name="connsiteY3" fmla="*/ 964382 h 1181456"/>
                <a:gd name="connsiteX4" fmla="*/ 403821 w 1172060"/>
                <a:gd name="connsiteY4" fmla="*/ 1073546 h 1181456"/>
                <a:gd name="connsiteX5" fmla="*/ 403085 w 1172060"/>
                <a:gd name="connsiteY5" fmla="*/ 1072441 h 1181456"/>
                <a:gd name="connsiteX6" fmla="*/ 302812 w 1172060"/>
                <a:gd name="connsiteY6" fmla="*/ 668924 h 1181456"/>
                <a:gd name="connsiteX7" fmla="*/ 237854 w 1172060"/>
                <a:gd name="connsiteY7" fmla="*/ 595408 h 1181456"/>
                <a:gd name="connsiteX8" fmla="*/ 542985 w 1172060"/>
                <a:gd name="connsiteY8" fmla="*/ 262697 h 1181456"/>
                <a:gd name="connsiteX9" fmla="*/ 561746 w 1172060"/>
                <a:gd name="connsiteY9" fmla="*/ 261886 h 1181456"/>
                <a:gd name="connsiteX10" fmla="*/ 600889 w 1172060"/>
                <a:gd name="connsiteY10" fmla="*/ 297782 h 1181456"/>
                <a:gd name="connsiteX11" fmla="*/ 601700 w 1172060"/>
                <a:gd name="connsiteY11" fmla="*/ 316543 h 1181456"/>
                <a:gd name="connsiteX12" fmla="*/ 296568 w 1172060"/>
                <a:gd name="connsiteY12" fmla="*/ 649254 h 1181456"/>
                <a:gd name="connsiteX13" fmla="*/ 277807 w 1172060"/>
                <a:gd name="connsiteY13" fmla="*/ 650065 h 1181456"/>
                <a:gd name="connsiteX14" fmla="*/ 238665 w 1172060"/>
                <a:gd name="connsiteY14" fmla="*/ 614168 h 1181456"/>
                <a:gd name="connsiteX15" fmla="*/ 237854 w 1172060"/>
                <a:gd name="connsiteY15" fmla="*/ 595408 h 1181456"/>
                <a:gd name="connsiteX16" fmla="*/ 170715 w 1172060"/>
                <a:gd name="connsiteY16" fmla="*/ 196213 h 1181456"/>
                <a:gd name="connsiteX17" fmla="*/ 330127 w 1172060"/>
                <a:gd name="connsiteY17" fmla="*/ 165192 h 1181456"/>
                <a:gd name="connsiteX18" fmla="*/ 440075 w 1172060"/>
                <a:gd name="connsiteY18" fmla="*/ 1218 h 1181456"/>
                <a:gd name="connsiteX19" fmla="*/ 521596 w 1172060"/>
                <a:gd name="connsiteY19" fmla="*/ 248757 h 1181456"/>
                <a:gd name="connsiteX20" fmla="*/ 234141 w 1172060"/>
                <a:gd name="connsiteY20" fmla="*/ 569990 h 1181456"/>
                <a:gd name="connsiteX21" fmla="*/ 35337 w 1172060"/>
                <a:gd name="connsiteY21" fmla="*/ 578003 h 1181456"/>
                <a:gd name="connsiteX22" fmla="*/ 123970 w 1172060"/>
                <a:gd name="connsiteY22" fmla="*/ 403571 h 1181456"/>
                <a:gd name="connsiteX23" fmla="*/ 170715 w 1172060"/>
                <a:gd name="connsiteY23" fmla="*/ 196213 h 118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2060" h="1181456">
                  <a:moveTo>
                    <a:pt x="302812" y="668924"/>
                  </a:moveTo>
                  <a:lnTo>
                    <a:pt x="629231" y="315506"/>
                  </a:lnTo>
                  <a:cubicBezTo>
                    <a:pt x="848283" y="306381"/>
                    <a:pt x="978182" y="305056"/>
                    <a:pt x="1063707" y="395423"/>
                  </a:cubicBezTo>
                  <a:cubicBezTo>
                    <a:pt x="1170280" y="508029"/>
                    <a:pt x="1267197" y="650379"/>
                    <a:pt x="998378" y="964382"/>
                  </a:cubicBezTo>
                  <a:cubicBezTo>
                    <a:pt x="696240" y="1276281"/>
                    <a:pt x="521556" y="1194524"/>
                    <a:pt x="403821" y="1073546"/>
                  </a:cubicBezTo>
                  <a:lnTo>
                    <a:pt x="403085" y="1072441"/>
                  </a:lnTo>
                  <a:cubicBezTo>
                    <a:pt x="324908" y="984678"/>
                    <a:pt x="302320" y="883213"/>
                    <a:pt x="302812" y="668924"/>
                  </a:cubicBezTo>
                  <a:close/>
                  <a:moveTo>
                    <a:pt x="237854" y="595408"/>
                  </a:moveTo>
                  <a:lnTo>
                    <a:pt x="542985" y="262697"/>
                  </a:lnTo>
                  <a:cubicBezTo>
                    <a:pt x="547942" y="257292"/>
                    <a:pt x="556341" y="256929"/>
                    <a:pt x="561746" y="261886"/>
                  </a:cubicBezTo>
                  <a:lnTo>
                    <a:pt x="600889" y="297782"/>
                  </a:lnTo>
                  <a:cubicBezTo>
                    <a:pt x="606293" y="302739"/>
                    <a:pt x="606657" y="311139"/>
                    <a:pt x="601700" y="316543"/>
                  </a:cubicBezTo>
                  <a:lnTo>
                    <a:pt x="296568" y="649254"/>
                  </a:lnTo>
                  <a:cubicBezTo>
                    <a:pt x="291611" y="654659"/>
                    <a:pt x="283212" y="655022"/>
                    <a:pt x="277807" y="650065"/>
                  </a:cubicBezTo>
                  <a:lnTo>
                    <a:pt x="238665" y="614168"/>
                  </a:lnTo>
                  <a:cubicBezTo>
                    <a:pt x="233260" y="609211"/>
                    <a:pt x="232898" y="600812"/>
                    <a:pt x="237854" y="595408"/>
                  </a:cubicBezTo>
                  <a:close/>
                  <a:moveTo>
                    <a:pt x="170715" y="196213"/>
                  </a:moveTo>
                  <a:cubicBezTo>
                    <a:pt x="239941" y="133429"/>
                    <a:pt x="250327" y="149631"/>
                    <a:pt x="330127" y="165192"/>
                  </a:cubicBezTo>
                  <a:cubicBezTo>
                    <a:pt x="445765" y="184636"/>
                    <a:pt x="396659" y="17962"/>
                    <a:pt x="440075" y="1218"/>
                  </a:cubicBezTo>
                  <a:cubicBezTo>
                    <a:pt x="478089" y="-13442"/>
                    <a:pt x="565874" y="106294"/>
                    <a:pt x="521596" y="248757"/>
                  </a:cubicBezTo>
                  <a:cubicBezTo>
                    <a:pt x="421713" y="357668"/>
                    <a:pt x="334023" y="461079"/>
                    <a:pt x="234141" y="569990"/>
                  </a:cubicBezTo>
                  <a:cubicBezTo>
                    <a:pt x="126009" y="620334"/>
                    <a:pt x="81210" y="609522"/>
                    <a:pt x="35337" y="578003"/>
                  </a:cubicBezTo>
                  <a:cubicBezTo>
                    <a:pt x="-10537" y="546484"/>
                    <a:pt x="-37835" y="446419"/>
                    <a:pt x="123970" y="403571"/>
                  </a:cubicBezTo>
                  <a:cubicBezTo>
                    <a:pt x="185254" y="392132"/>
                    <a:pt x="69653" y="346354"/>
                    <a:pt x="170715" y="19621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prstClr val="black"/>
                </a:solidFill>
              </a:endParaRPr>
            </a:p>
          </p:txBody>
        </p:sp>
        <p:grpSp>
          <p:nvGrpSpPr>
            <p:cNvPr id="104" name="그룹 87">
              <a:extLst>
                <a:ext uri="{FF2B5EF4-FFF2-40B4-BE49-F238E27FC236}">
                  <a16:creationId xmlns:a16="http://schemas.microsoft.com/office/drawing/2014/main" xmlns="" id="{CC91AF6E-E343-48E5-933A-514FEA29AEA4}"/>
                </a:ext>
              </a:extLst>
            </p:cNvPr>
            <p:cNvGrpSpPr/>
            <p:nvPr/>
          </p:nvGrpSpPr>
          <p:grpSpPr>
            <a:xfrm rot="499283">
              <a:off x="3711026" y="2443589"/>
              <a:ext cx="1660139" cy="786195"/>
              <a:chOff x="1774163" y="2217893"/>
              <a:chExt cx="1927508" cy="912812"/>
            </a:xfrm>
          </p:grpSpPr>
          <p:grpSp>
            <p:nvGrpSpPr>
              <p:cNvPr id="105" name="그룹 86">
                <a:extLst>
                  <a:ext uri="{FF2B5EF4-FFF2-40B4-BE49-F238E27FC236}">
                    <a16:creationId xmlns:a16="http://schemas.microsoft.com/office/drawing/2014/main" xmlns="" id="{D86A64B4-B0EB-431E-AD31-CA3CDAB7C8CB}"/>
                  </a:ext>
                </a:extLst>
              </p:cNvPr>
              <p:cNvGrpSpPr/>
              <p:nvPr/>
            </p:nvGrpSpPr>
            <p:grpSpPr>
              <a:xfrm>
                <a:off x="1774163" y="2217893"/>
                <a:ext cx="1927508" cy="852379"/>
                <a:chOff x="1774163" y="2217893"/>
                <a:chExt cx="1927508" cy="852379"/>
              </a:xfrm>
              <a:solidFill>
                <a:schemeClr val="bg1"/>
              </a:solidFill>
            </p:grpSpPr>
            <p:sp>
              <p:nvSpPr>
                <p:cNvPr id="107" name="Freeform 18">
                  <a:extLst>
                    <a:ext uri="{FF2B5EF4-FFF2-40B4-BE49-F238E27FC236}">
                      <a16:creationId xmlns:a16="http://schemas.microsoft.com/office/drawing/2014/main" xmlns="" id="{CACE4F68-3F37-435D-AF23-C2B0E0E82E80}"/>
                    </a:ext>
                  </a:extLst>
                </p:cNvPr>
                <p:cNvSpPr/>
                <p:nvPr/>
              </p:nvSpPr>
              <p:spPr>
                <a:xfrm flipH="1">
                  <a:off x="1774163" y="2350717"/>
                  <a:ext cx="1600825" cy="719555"/>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108" name="Freeform 19">
                  <a:extLst>
                    <a:ext uri="{FF2B5EF4-FFF2-40B4-BE49-F238E27FC236}">
                      <a16:creationId xmlns:a16="http://schemas.microsoft.com/office/drawing/2014/main" xmlns="" id="{0659448A-4090-4397-BCA7-255FA3E33376}"/>
                    </a:ext>
                  </a:extLst>
                </p:cNvPr>
                <p:cNvSpPr/>
                <p:nvPr/>
              </p:nvSpPr>
              <p:spPr>
                <a:xfrm flipH="1">
                  <a:off x="2156087" y="2217893"/>
                  <a:ext cx="1545584" cy="794676"/>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grpSp>
          <p:sp>
            <p:nvSpPr>
              <p:cNvPr id="106" name="직사각형 85">
                <a:extLst>
                  <a:ext uri="{FF2B5EF4-FFF2-40B4-BE49-F238E27FC236}">
                    <a16:creationId xmlns:a16="http://schemas.microsoft.com/office/drawing/2014/main" xmlns="" id="{CDB530CE-FB70-4422-9F82-BF529DD374DE}"/>
                  </a:ext>
                </a:extLst>
              </p:cNvPr>
              <p:cNvSpPr/>
              <p:nvPr/>
            </p:nvSpPr>
            <p:spPr>
              <a:xfrm rot="19296495">
                <a:off x="1901289" y="2421398"/>
                <a:ext cx="285737" cy="709307"/>
              </a:xfrm>
              <a:prstGeom prst="rect">
                <a:avLst/>
              </a:prstGeom>
              <a:solidFill>
                <a:schemeClr val="accent4">
                  <a:lumMod val="75000"/>
                </a:schemeClr>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endParaRPr>
              </a:p>
            </p:txBody>
          </p:sp>
        </p:grpSp>
      </p:grpSp>
      <p:grpSp>
        <p:nvGrpSpPr>
          <p:cNvPr id="111" name="Group 110">
            <a:extLst>
              <a:ext uri="{FF2B5EF4-FFF2-40B4-BE49-F238E27FC236}">
                <a16:creationId xmlns:a16="http://schemas.microsoft.com/office/drawing/2014/main" xmlns="" id="{09A45C8B-A59D-4521-9A9D-924018328713}"/>
              </a:ext>
            </a:extLst>
          </p:cNvPr>
          <p:cNvGrpSpPr/>
          <p:nvPr/>
        </p:nvGrpSpPr>
        <p:grpSpPr>
          <a:xfrm>
            <a:off x="9417081" y="981639"/>
            <a:ext cx="418249" cy="438055"/>
            <a:chOff x="3711026" y="1599641"/>
            <a:chExt cx="1660139" cy="1630143"/>
          </a:xfrm>
        </p:grpSpPr>
        <p:sp>
          <p:nvSpPr>
            <p:cNvPr id="118" name="자유형: 도형 113">
              <a:extLst>
                <a:ext uri="{FF2B5EF4-FFF2-40B4-BE49-F238E27FC236}">
                  <a16:creationId xmlns:a16="http://schemas.microsoft.com/office/drawing/2014/main" xmlns="" id="{EB62709E-0885-48DE-A048-4C47655F832E}"/>
                </a:ext>
              </a:extLst>
            </p:cNvPr>
            <p:cNvSpPr>
              <a:spLocks noChangeAspect="1"/>
            </p:cNvSpPr>
            <p:nvPr/>
          </p:nvSpPr>
          <p:spPr>
            <a:xfrm rot="2848566">
              <a:off x="4107316" y="1594945"/>
              <a:ext cx="1172061" cy="1181454"/>
            </a:xfrm>
            <a:custGeom>
              <a:avLst/>
              <a:gdLst>
                <a:gd name="connsiteX0" fmla="*/ 302812 w 1172060"/>
                <a:gd name="connsiteY0" fmla="*/ 668924 h 1181456"/>
                <a:gd name="connsiteX1" fmla="*/ 629231 w 1172060"/>
                <a:gd name="connsiteY1" fmla="*/ 315506 h 1181456"/>
                <a:gd name="connsiteX2" fmla="*/ 1063707 w 1172060"/>
                <a:gd name="connsiteY2" fmla="*/ 395423 h 1181456"/>
                <a:gd name="connsiteX3" fmla="*/ 998378 w 1172060"/>
                <a:gd name="connsiteY3" fmla="*/ 964382 h 1181456"/>
                <a:gd name="connsiteX4" fmla="*/ 403821 w 1172060"/>
                <a:gd name="connsiteY4" fmla="*/ 1073546 h 1181456"/>
                <a:gd name="connsiteX5" fmla="*/ 403085 w 1172060"/>
                <a:gd name="connsiteY5" fmla="*/ 1072441 h 1181456"/>
                <a:gd name="connsiteX6" fmla="*/ 302812 w 1172060"/>
                <a:gd name="connsiteY6" fmla="*/ 668924 h 1181456"/>
                <a:gd name="connsiteX7" fmla="*/ 237854 w 1172060"/>
                <a:gd name="connsiteY7" fmla="*/ 595408 h 1181456"/>
                <a:gd name="connsiteX8" fmla="*/ 542985 w 1172060"/>
                <a:gd name="connsiteY8" fmla="*/ 262697 h 1181456"/>
                <a:gd name="connsiteX9" fmla="*/ 561746 w 1172060"/>
                <a:gd name="connsiteY9" fmla="*/ 261886 h 1181456"/>
                <a:gd name="connsiteX10" fmla="*/ 600889 w 1172060"/>
                <a:gd name="connsiteY10" fmla="*/ 297782 h 1181456"/>
                <a:gd name="connsiteX11" fmla="*/ 601700 w 1172060"/>
                <a:gd name="connsiteY11" fmla="*/ 316543 h 1181456"/>
                <a:gd name="connsiteX12" fmla="*/ 296568 w 1172060"/>
                <a:gd name="connsiteY12" fmla="*/ 649254 h 1181456"/>
                <a:gd name="connsiteX13" fmla="*/ 277807 w 1172060"/>
                <a:gd name="connsiteY13" fmla="*/ 650065 h 1181456"/>
                <a:gd name="connsiteX14" fmla="*/ 238665 w 1172060"/>
                <a:gd name="connsiteY14" fmla="*/ 614168 h 1181456"/>
                <a:gd name="connsiteX15" fmla="*/ 237854 w 1172060"/>
                <a:gd name="connsiteY15" fmla="*/ 595408 h 1181456"/>
                <a:gd name="connsiteX16" fmla="*/ 170715 w 1172060"/>
                <a:gd name="connsiteY16" fmla="*/ 196213 h 1181456"/>
                <a:gd name="connsiteX17" fmla="*/ 330127 w 1172060"/>
                <a:gd name="connsiteY17" fmla="*/ 165192 h 1181456"/>
                <a:gd name="connsiteX18" fmla="*/ 440075 w 1172060"/>
                <a:gd name="connsiteY18" fmla="*/ 1218 h 1181456"/>
                <a:gd name="connsiteX19" fmla="*/ 521596 w 1172060"/>
                <a:gd name="connsiteY19" fmla="*/ 248757 h 1181456"/>
                <a:gd name="connsiteX20" fmla="*/ 234141 w 1172060"/>
                <a:gd name="connsiteY20" fmla="*/ 569990 h 1181456"/>
                <a:gd name="connsiteX21" fmla="*/ 35337 w 1172060"/>
                <a:gd name="connsiteY21" fmla="*/ 578003 h 1181456"/>
                <a:gd name="connsiteX22" fmla="*/ 123970 w 1172060"/>
                <a:gd name="connsiteY22" fmla="*/ 403571 h 1181456"/>
                <a:gd name="connsiteX23" fmla="*/ 170715 w 1172060"/>
                <a:gd name="connsiteY23" fmla="*/ 196213 h 118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2060" h="1181456">
                  <a:moveTo>
                    <a:pt x="302812" y="668924"/>
                  </a:moveTo>
                  <a:lnTo>
                    <a:pt x="629231" y="315506"/>
                  </a:lnTo>
                  <a:cubicBezTo>
                    <a:pt x="848283" y="306381"/>
                    <a:pt x="978182" y="305056"/>
                    <a:pt x="1063707" y="395423"/>
                  </a:cubicBezTo>
                  <a:cubicBezTo>
                    <a:pt x="1170280" y="508029"/>
                    <a:pt x="1267197" y="650379"/>
                    <a:pt x="998378" y="964382"/>
                  </a:cubicBezTo>
                  <a:cubicBezTo>
                    <a:pt x="696240" y="1276281"/>
                    <a:pt x="521556" y="1194524"/>
                    <a:pt x="403821" y="1073546"/>
                  </a:cubicBezTo>
                  <a:lnTo>
                    <a:pt x="403085" y="1072441"/>
                  </a:lnTo>
                  <a:cubicBezTo>
                    <a:pt x="324908" y="984678"/>
                    <a:pt x="302320" y="883213"/>
                    <a:pt x="302812" y="668924"/>
                  </a:cubicBezTo>
                  <a:close/>
                  <a:moveTo>
                    <a:pt x="237854" y="595408"/>
                  </a:moveTo>
                  <a:lnTo>
                    <a:pt x="542985" y="262697"/>
                  </a:lnTo>
                  <a:cubicBezTo>
                    <a:pt x="547942" y="257292"/>
                    <a:pt x="556341" y="256929"/>
                    <a:pt x="561746" y="261886"/>
                  </a:cubicBezTo>
                  <a:lnTo>
                    <a:pt x="600889" y="297782"/>
                  </a:lnTo>
                  <a:cubicBezTo>
                    <a:pt x="606293" y="302739"/>
                    <a:pt x="606657" y="311139"/>
                    <a:pt x="601700" y="316543"/>
                  </a:cubicBezTo>
                  <a:lnTo>
                    <a:pt x="296568" y="649254"/>
                  </a:lnTo>
                  <a:cubicBezTo>
                    <a:pt x="291611" y="654659"/>
                    <a:pt x="283212" y="655022"/>
                    <a:pt x="277807" y="650065"/>
                  </a:cubicBezTo>
                  <a:lnTo>
                    <a:pt x="238665" y="614168"/>
                  </a:lnTo>
                  <a:cubicBezTo>
                    <a:pt x="233260" y="609211"/>
                    <a:pt x="232898" y="600812"/>
                    <a:pt x="237854" y="595408"/>
                  </a:cubicBezTo>
                  <a:close/>
                  <a:moveTo>
                    <a:pt x="170715" y="196213"/>
                  </a:moveTo>
                  <a:cubicBezTo>
                    <a:pt x="239941" y="133429"/>
                    <a:pt x="250327" y="149631"/>
                    <a:pt x="330127" y="165192"/>
                  </a:cubicBezTo>
                  <a:cubicBezTo>
                    <a:pt x="445765" y="184636"/>
                    <a:pt x="396659" y="17962"/>
                    <a:pt x="440075" y="1218"/>
                  </a:cubicBezTo>
                  <a:cubicBezTo>
                    <a:pt x="478089" y="-13442"/>
                    <a:pt x="565874" y="106294"/>
                    <a:pt x="521596" y="248757"/>
                  </a:cubicBezTo>
                  <a:cubicBezTo>
                    <a:pt x="421713" y="357668"/>
                    <a:pt x="334023" y="461079"/>
                    <a:pt x="234141" y="569990"/>
                  </a:cubicBezTo>
                  <a:cubicBezTo>
                    <a:pt x="126009" y="620334"/>
                    <a:pt x="81210" y="609522"/>
                    <a:pt x="35337" y="578003"/>
                  </a:cubicBezTo>
                  <a:cubicBezTo>
                    <a:pt x="-10537" y="546484"/>
                    <a:pt x="-37835" y="446419"/>
                    <a:pt x="123970" y="403571"/>
                  </a:cubicBezTo>
                  <a:cubicBezTo>
                    <a:pt x="185254" y="392132"/>
                    <a:pt x="69653" y="346354"/>
                    <a:pt x="170715" y="19621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prstClr val="black"/>
                </a:solidFill>
              </a:endParaRPr>
            </a:p>
          </p:txBody>
        </p:sp>
        <p:grpSp>
          <p:nvGrpSpPr>
            <p:cNvPr id="113" name="그룹 87">
              <a:extLst>
                <a:ext uri="{FF2B5EF4-FFF2-40B4-BE49-F238E27FC236}">
                  <a16:creationId xmlns:a16="http://schemas.microsoft.com/office/drawing/2014/main" xmlns="" id="{CC91AF6E-E343-48E5-933A-514FEA29AEA4}"/>
                </a:ext>
              </a:extLst>
            </p:cNvPr>
            <p:cNvGrpSpPr/>
            <p:nvPr/>
          </p:nvGrpSpPr>
          <p:grpSpPr>
            <a:xfrm rot="499283">
              <a:off x="3711026" y="2443589"/>
              <a:ext cx="1660139" cy="786195"/>
              <a:chOff x="1774163" y="2217893"/>
              <a:chExt cx="1927508" cy="912812"/>
            </a:xfrm>
          </p:grpSpPr>
          <p:grpSp>
            <p:nvGrpSpPr>
              <p:cNvPr id="114" name="그룹 86">
                <a:extLst>
                  <a:ext uri="{FF2B5EF4-FFF2-40B4-BE49-F238E27FC236}">
                    <a16:creationId xmlns:a16="http://schemas.microsoft.com/office/drawing/2014/main" xmlns="" id="{D86A64B4-B0EB-431E-AD31-CA3CDAB7C8CB}"/>
                  </a:ext>
                </a:extLst>
              </p:cNvPr>
              <p:cNvGrpSpPr/>
              <p:nvPr/>
            </p:nvGrpSpPr>
            <p:grpSpPr>
              <a:xfrm>
                <a:off x="1774163" y="2217893"/>
                <a:ext cx="1927508" cy="852379"/>
                <a:chOff x="1774163" y="2217893"/>
                <a:chExt cx="1927508" cy="852379"/>
              </a:xfrm>
              <a:solidFill>
                <a:schemeClr val="bg1"/>
              </a:solidFill>
            </p:grpSpPr>
            <p:sp>
              <p:nvSpPr>
                <p:cNvPr id="116" name="Freeform 18">
                  <a:extLst>
                    <a:ext uri="{FF2B5EF4-FFF2-40B4-BE49-F238E27FC236}">
                      <a16:creationId xmlns:a16="http://schemas.microsoft.com/office/drawing/2014/main" xmlns="" id="{CACE4F68-3F37-435D-AF23-C2B0E0E82E80}"/>
                    </a:ext>
                  </a:extLst>
                </p:cNvPr>
                <p:cNvSpPr/>
                <p:nvPr/>
              </p:nvSpPr>
              <p:spPr>
                <a:xfrm flipH="1">
                  <a:off x="1774163" y="2350717"/>
                  <a:ext cx="1600825" cy="719555"/>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117" name="Freeform 19">
                  <a:extLst>
                    <a:ext uri="{FF2B5EF4-FFF2-40B4-BE49-F238E27FC236}">
                      <a16:creationId xmlns:a16="http://schemas.microsoft.com/office/drawing/2014/main" xmlns="" id="{0659448A-4090-4397-BCA7-255FA3E33376}"/>
                    </a:ext>
                  </a:extLst>
                </p:cNvPr>
                <p:cNvSpPr/>
                <p:nvPr/>
              </p:nvSpPr>
              <p:spPr>
                <a:xfrm flipH="1">
                  <a:off x="2156087" y="2217893"/>
                  <a:ext cx="1545584" cy="794676"/>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grpSp>
          <p:sp>
            <p:nvSpPr>
              <p:cNvPr id="115" name="직사각형 85">
                <a:extLst>
                  <a:ext uri="{FF2B5EF4-FFF2-40B4-BE49-F238E27FC236}">
                    <a16:creationId xmlns:a16="http://schemas.microsoft.com/office/drawing/2014/main" xmlns="" id="{CDB530CE-FB70-4422-9F82-BF529DD374DE}"/>
                  </a:ext>
                </a:extLst>
              </p:cNvPr>
              <p:cNvSpPr/>
              <p:nvPr/>
            </p:nvSpPr>
            <p:spPr>
              <a:xfrm rot="19296495">
                <a:off x="1901289" y="2421398"/>
                <a:ext cx="285737" cy="709307"/>
              </a:xfrm>
              <a:prstGeom prst="rect">
                <a:avLst/>
              </a:prstGeom>
              <a:solidFill>
                <a:schemeClr val="accent4">
                  <a:lumMod val="75000"/>
                </a:schemeClr>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endParaRPr>
              </a:p>
            </p:txBody>
          </p:sp>
        </p:grpSp>
      </p:grpSp>
      <p:sp>
        <p:nvSpPr>
          <p:cNvPr id="120" name="Rectangle 119"/>
          <p:cNvSpPr/>
          <p:nvPr/>
        </p:nvSpPr>
        <p:spPr>
          <a:xfrm>
            <a:off x="748031" y="932254"/>
            <a:ext cx="2157466" cy="584775"/>
          </a:xfrm>
          <a:prstGeom prst="rect">
            <a:avLst/>
          </a:prstGeom>
        </p:spPr>
        <p:txBody>
          <a:bodyPr wrap="square">
            <a:spAutoFit/>
          </a:bodyPr>
          <a:lstStyle/>
          <a:p>
            <a:r>
              <a:rPr lang="en-GB" sz="1600" dirty="0" smtClean="0">
                <a:solidFill>
                  <a:srgbClr val="000066"/>
                </a:solidFill>
              </a:rPr>
              <a:t>Financed by national/ programme  funds </a:t>
            </a:r>
            <a:endParaRPr lang="en-GB" sz="1600" dirty="0">
              <a:solidFill>
                <a:srgbClr val="000066"/>
              </a:solidFill>
            </a:endParaRPr>
          </a:p>
        </p:txBody>
      </p:sp>
      <p:sp>
        <p:nvSpPr>
          <p:cNvPr id="121" name="Rectangle 120"/>
          <p:cNvSpPr/>
          <p:nvPr/>
        </p:nvSpPr>
        <p:spPr>
          <a:xfrm>
            <a:off x="9926509" y="888963"/>
            <a:ext cx="2176307" cy="584775"/>
          </a:xfrm>
          <a:prstGeom prst="rect">
            <a:avLst/>
          </a:prstGeom>
        </p:spPr>
        <p:txBody>
          <a:bodyPr wrap="square">
            <a:spAutoFit/>
          </a:bodyPr>
          <a:lstStyle/>
          <a:p>
            <a:r>
              <a:rPr lang="en-GB" sz="1600" dirty="0" smtClean="0">
                <a:solidFill>
                  <a:srgbClr val="000066"/>
                </a:solidFill>
              </a:rPr>
              <a:t>Financed by project/ programme  funds </a:t>
            </a:r>
            <a:endParaRPr lang="en-GB" sz="1600" dirty="0">
              <a:solidFill>
                <a:srgbClr val="000066"/>
              </a:solidFill>
            </a:endParaRPr>
          </a:p>
        </p:txBody>
      </p:sp>
      <p:grpSp>
        <p:nvGrpSpPr>
          <p:cNvPr id="176" name="Group 175">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77" name="Group 176">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210" name="Oval 209">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5" name="Oval 214">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6" name="Rectangle 215">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Oval 216">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78" name="Group 177">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98" name="Oval 197">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99" name="Oval 198">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Oval 199">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3" name="Oval 202">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Rectangle 205">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7" name="Oval 206">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8" name="Oval 207">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9" name="Oval 208">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79" name="Oval 178">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0"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1"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83" name="Group 182">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184" name="Oval 183">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Oval 187">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9" name="Oval 188">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Rectangle 189">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Oval 191">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93" name="Oval 192">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4" name="Oval 193">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219" name="Group 218">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220" name="Group 219">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261" name="Oval 260">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2" name="Oval 261">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3" name="Oval 262">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4" name="Oval 263">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5" name="Oval 264">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6" name="Oval 265">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67" name="Oval 266">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68" name="Oval 267">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9" name="Rectangle 268">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70" name="Oval 269">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71" name="Oval 270">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72" name="Oval 271">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73" name="Oval 272">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1" name="Group 220">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248" name="Oval 247">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0" name="Oval 249">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1" name="Oval 250">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2" name="Oval 251">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3" name="Oval 252">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54" name="Oval 253">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55" name="Oval 254">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6" name="Rectangle 255">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7" name="Oval 256">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8" name="Oval 257">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59" name="Oval 258">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60" name="Oval 259">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36" name="Oval 235">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7" name="Oval 236">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8" name="Oval 237">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2" name="Oval 241">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Rectangle 242">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4" name="Oval 243">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Oval 244">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6" name="Oval 245">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3" name="Group 222">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224" name="Oval 223">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9" name="Oval 228">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3" name="Oval 232">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4" name="Oval 233">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5" name="Oval 234">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96" name="Rectangle 95"/>
          <p:cNvSpPr/>
          <p:nvPr/>
        </p:nvSpPr>
        <p:spPr>
          <a:xfrm>
            <a:off x="10630827" y="5574102"/>
            <a:ext cx="1525533" cy="523220"/>
          </a:xfrm>
          <a:prstGeom prst="rect">
            <a:avLst/>
          </a:prstGeom>
        </p:spPr>
        <p:txBody>
          <a:bodyPr wrap="square">
            <a:spAutoFit/>
          </a:bodyPr>
          <a:lstStyle/>
          <a:p>
            <a:r>
              <a:rPr lang="en-GB" sz="1400" dirty="0">
                <a:solidFill>
                  <a:srgbClr val="000066"/>
                </a:solidFill>
              </a:rPr>
              <a:t>D</a:t>
            </a:r>
            <a:r>
              <a:rPr lang="en-GB" sz="1400" dirty="0" smtClean="0">
                <a:solidFill>
                  <a:srgbClr val="000066"/>
                </a:solidFill>
              </a:rPr>
              <a:t>escription </a:t>
            </a:r>
            <a:r>
              <a:rPr lang="en-GB" sz="1400" dirty="0">
                <a:solidFill>
                  <a:srgbClr val="000066"/>
                </a:solidFill>
              </a:rPr>
              <a:t>of the agreed procedure</a:t>
            </a:r>
          </a:p>
        </p:txBody>
      </p:sp>
      <p:sp>
        <p:nvSpPr>
          <p:cNvPr id="61" name="Teardrop 60">
            <a:extLst>
              <a:ext uri="{FF2B5EF4-FFF2-40B4-BE49-F238E27FC236}">
                <a16:creationId xmlns:a16="http://schemas.microsoft.com/office/drawing/2014/main" xmlns="" id="{CAF05E60-C8CA-4DED-829B-A3B9DF5890D6}"/>
              </a:ext>
            </a:extLst>
          </p:cNvPr>
          <p:cNvSpPr/>
          <p:nvPr/>
        </p:nvSpPr>
        <p:spPr>
          <a:xfrm rot="186722">
            <a:off x="16974" y="4420936"/>
            <a:ext cx="2123711" cy="2054111"/>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TextBox 61">
            <a:extLst>
              <a:ext uri="{FF2B5EF4-FFF2-40B4-BE49-F238E27FC236}">
                <a16:creationId xmlns:a16="http://schemas.microsoft.com/office/drawing/2014/main" xmlns="" id="{337D4F99-36BA-4071-B99A-362C08067754}"/>
              </a:ext>
            </a:extLst>
          </p:cNvPr>
          <p:cNvSpPr txBox="1"/>
          <p:nvPr/>
        </p:nvSpPr>
        <p:spPr>
          <a:xfrm>
            <a:off x="204649" y="4640358"/>
            <a:ext cx="1832786" cy="2031325"/>
          </a:xfrm>
          <a:prstGeom prst="rect">
            <a:avLst/>
          </a:prstGeom>
          <a:noFill/>
        </p:spPr>
        <p:txBody>
          <a:bodyPr wrap="square" rtlCol="0">
            <a:spAutoFit/>
          </a:bodyPr>
          <a:lstStyle/>
          <a:p>
            <a:pPr algn="ctr">
              <a:defRPr/>
            </a:pPr>
            <a:r>
              <a:rPr lang="en-GB" sz="1400" dirty="0">
                <a:solidFill>
                  <a:prstClr val="white"/>
                </a:solidFill>
              </a:rPr>
              <a:t>Each beneficiary receives information about the name and contact details of the controller in charge with the project from the CCP</a:t>
            </a:r>
          </a:p>
          <a:p>
            <a:pPr>
              <a:defRPr/>
            </a:pPr>
            <a:endParaRPr lang="en-GB" sz="1400" i="1" dirty="0">
              <a:solidFill>
                <a:prstClr val="white"/>
              </a:solidFill>
            </a:endParaRPr>
          </a:p>
          <a:p>
            <a:pPr algn="ctr">
              <a:buClr>
                <a:srgbClr val="008000"/>
              </a:buClr>
              <a:defRPr/>
            </a:pPr>
            <a:endParaRPr lang="en-US" sz="1400" dirty="0">
              <a:solidFill>
                <a:prstClr val="white"/>
              </a:solidFill>
              <a:cs typeface="Trebuchet MS"/>
            </a:endParaRPr>
          </a:p>
        </p:txBody>
      </p:sp>
      <p:sp>
        <p:nvSpPr>
          <p:cNvPr id="83" name="Oval 82">
            <a:extLst>
              <a:ext uri="{FF2B5EF4-FFF2-40B4-BE49-F238E27FC236}">
                <a16:creationId xmlns:a16="http://schemas.microsoft.com/office/drawing/2014/main" xmlns="" id="{E63A5C37-64E3-4D85-8DF8-B7B844C7660F}"/>
              </a:ext>
            </a:extLst>
          </p:cNvPr>
          <p:cNvSpPr/>
          <p:nvPr/>
        </p:nvSpPr>
        <p:spPr>
          <a:xfrm>
            <a:off x="9319261" y="4122676"/>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1" name="Group 90">
            <a:extLst>
              <a:ext uri="{FF2B5EF4-FFF2-40B4-BE49-F238E27FC236}">
                <a16:creationId xmlns:a16="http://schemas.microsoft.com/office/drawing/2014/main" xmlns="" id="{97F288A8-56D7-49FE-81C9-8FF7D65748A1}"/>
              </a:ext>
            </a:extLst>
          </p:cNvPr>
          <p:cNvGrpSpPr/>
          <p:nvPr/>
        </p:nvGrpSpPr>
        <p:grpSpPr>
          <a:xfrm>
            <a:off x="9534374" y="4370019"/>
            <a:ext cx="1339594" cy="1210416"/>
            <a:chOff x="3264396" y="1851998"/>
            <a:chExt cx="1408327" cy="1210416"/>
          </a:xfrm>
        </p:grpSpPr>
        <p:sp>
          <p:nvSpPr>
            <p:cNvPr id="92" name="TextBox 91">
              <a:extLst>
                <a:ext uri="{FF2B5EF4-FFF2-40B4-BE49-F238E27FC236}">
                  <a16:creationId xmlns:a16="http://schemas.microsoft.com/office/drawing/2014/main" xmlns="" id="{031AA413-BA97-4452-BCF4-3AE204C86BA0}"/>
                </a:ext>
              </a:extLst>
            </p:cNvPr>
            <p:cNvSpPr txBox="1"/>
            <p:nvPr/>
          </p:nvSpPr>
          <p:spPr>
            <a:xfrm>
              <a:off x="3272204" y="1851998"/>
              <a:ext cx="1400519" cy="584775"/>
            </a:xfrm>
            <a:prstGeom prst="rect">
              <a:avLst/>
            </a:prstGeom>
            <a:noFill/>
          </p:spPr>
          <p:txBody>
            <a:bodyPr wrap="square" rtlCol="0">
              <a:spAutoFit/>
            </a:bodyPr>
            <a:lstStyle/>
            <a:p>
              <a:pPr algn="ctr"/>
              <a:r>
                <a:rPr lang="en-US" altLang="ko-KR" sz="1600" b="1" dirty="0" smtClean="0">
                  <a:solidFill>
                    <a:srgbClr val="000066"/>
                  </a:solidFill>
                  <a:cs typeface="Arial" pitchFamily="34" charset="0"/>
                </a:rPr>
                <a:t>Service contract</a:t>
              </a:r>
              <a:endParaRPr lang="ko-KR" altLang="en-US" sz="1600" b="1" dirty="0">
                <a:solidFill>
                  <a:srgbClr val="000066"/>
                </a:solidFill>
                <a:cs typeface="Arial" pitchFamily="34" charset="0"/>
              </a:endParaRPr>
            </a:p>
          </p:txBody>
        </p:sp>
        <p:sp>
          <p:nvSpPr>
            <p:cNvPr id="93" name="TextBox 92">
              <a:extLst>
                <a:ext uri="{FF2B5EF4-FFF2-40B4-BE49-F238E27FC236}">
                  <a16:creationId xmlns:a16="http://schemas.microsoft.com/office/drawing/2014/main" xmlns="" id="{35002B38-B27A-401A-806E-8355ECC45B82}"/>
                </a:ext>
              </a:extLst>
            </p:cNvPr>
            <p:cNvSpPr txBox="1"/>
            <p:nvPr/>
          </p:nvSpPr>
          <p:spPr>
            <a:xfrm>
              <a:off x="3264396" y="2477639"/>
              <a:ext cx="1400519" cy="584775"/>
            </a:xfrm>
            <a:prstGeom prst="rect">
              <a:avLst/>
            </a:prstGeom>
            <a:noFill/>
          </p:spPr>
          <p:txBody>
            <a:bodyPr wrap="square" rtlCol="0">
              <a:spAutoFit/>
            </a:bodyPr>
            <a:lstStyle/>
            <a:p>
              <a:pPr algn="ctr"/>
              <a:r>
                <a:rPr lang="en-US" altLang="ko-KR" sz="1600" dirty="0" smtClean="0">
                  <a:solidFill>
                    <a:srgbClr val="000066"/>
                  </a:solidFill>
                  <a:cs typeface="Arial" pitchFamily="34" charset="0"/>
                </a:rPr>
                <a:t>Beneficiary - Controller</a:t>
              </a:r>
              <a:endParaRPr lang="ko-KR" altLang="en-US" sz="1600" dirty="0">
                <a:solidFill>
                  <a:srgbClr val="000066"/>
                </a:solidFill>
                <a:cs typeface="Arial" pitchFamily="34" charset="0"/>
              </a:endParaRPr>
            </a:p>
          </p:txBody>
        </p:sp>
      </p:grpSp>
      <p:sp>
        <p:nvSpPr>
          <p:cNvPr id="100" name="Teardrop 99">
            <a:extLst>
              <a:ext uri="{FF2B5EF4-FFF2-40B4-BE49-F238E27FC236}">
                <a16:creationId xmlns:a16="http://schemas.microsoft.com/office/drawing/2014/main" xmlns="" id="{CAF05E60-C8CA-4DED-829B-A3B9DF5890D6}"/>
              </a:ext>
            </a:extLst>
          </p:cNvPr>
          <p:cNvSpPr/>
          <p:nvPr/>
        </p:nvSpPr>
        <p:spPr>
          <a:xfrm rot="925915">
            <a:off x="6970920" y="4750165"/>
            <a:ext cx="1988251" cy="1544473"/>
          </a:xfrm>
          <a:prstGeom prst="teardrop">
            <a:avLst>
              <a:gd name="adj" fmla="val 15608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1" name="TextBox 100">
            <a:extLst>
              <a:ext uri="{FF2B5EF4-FFF2-40B4-BE49-F238E27FC236}">
                <a16:creationId xmlns:a16="http://schemas.microsoft.com/office/drawing/2014/main" xmlns="" id="{337D4F99-36BA-4071-B99A-362C08067754}"/>
              </a:ext>
            </a:extLst>
          </p:cNvPr>
          <p:cNvSpPr txBox="1"/>
          <p:nvPr/>
        </p:nvSpPr>
        <p:spPr>
          <a:xfrm>
            <a:off x="7076240" y="4861571"/>
            <a:ext cx="1899811" cy="1384995"/>
          </a:xfrm>
          <a:prstGeom prst="rect">
            <a:avLst/>
          </a:prstGeom>
          <a:noFill/>
        </p:spPr>
        <p:txBody>
          <a:bodyPr wrap="square" rtlCol="0">
            <a:spAutoFit/>
          </a:bodyPr>
          <a:lstStyle/>
          <a:p>
            <a:pPr algn="ctr">
              <a:defRPr/>
            </a:pPr>
            <a:r>
              <a:rPr lang="en-GB" sz="1400" dirty="0" smtClean="0">
                <a:solidFill>
                  <a:prstClr val="white"/>
                </a:solidFill>
              </a:rPr>
              <a:t>Template </a:t>
            </a:r>
            <a:r>
              <a:rPr lang="en-GB" sz="1400" dirty="0">
                <a:solidFill>
                  <a:prstClr val="white"/>
                </a:solidFill>
              </a:rPr>
              <a:t>of Service Contract containing </a:t>
            </a:r>
            <a:r>
              <a:rPr lang="en-GB" sz="1400" dirty="0" smtClean="0">
                <a:solidFill>
                  <a:prstClr val="white"/>
                </a:solidFill>
              </a:rPr>
              <a:t>the </a:t>
            </a:r>
            <a:r>
              <a:rPr lang="en-GB" sz="1400" b="1" dirty="0">
                <a:solidFill>
                  <a:prstClr val="white"/>
                </a:solidFill>
              </a:rPr>
              <a:t>minimum mandatory </a:t>
            </a:r>
            <a:r>
              <a:rPr lang="en-GB" sz="1400" b="1" dirty="0" smtClean="0">
                <a:solidFill>
                  <a:prstClr val="white"/>
                </a:solidFill>
              </a:rPr>
              <a:t>requirements</a:t>
            </a:r>
            <a:r>
              <a:rPr lang="en-GB" sz="1400" dirty="0">
                <a:solidFill>
                  <a:prstClr val="white"/>
                </a:solidFill>
              </a:rPr>
              <a:t> </a:t>
            </a:r>
            <a:r>
              <a:rPr lang="en-GB" sz="1400" dirty="0" smtClean="0">
                <a:solidFill>
                  <a:prstClr val="white"/>
                </a:solidFill>
              </a:rPr>
              <a:t>- Annex </a:t>
            </a:r>
            <a:r>
              <a:rPr lang="en-GB" sz="1400" dirty="0">
                <a:solidFill>
                  <a:prstClr val="white"/>
                </a:solidFill>
              </a:rPr>
              <a:t>2 of the Instruction </a:t>
            </a:r>
            <a:r>
              <a:rPr lang="en-GB" sz="1400" dirty="0" smtClean="0">
                <a:solidFill>
                  <a:prstClr val="white"/>
                </a:solidFill>
              </a:rPr>
              <a:t>15</a:t>
            </a:r>
            <a:endParaRPr lang="en-GB" sz="1400" i="1" dirty="0">
              <a:solidFill>
                <a:prstClr val="white"/>
              </a:solidFill>
            </a:endParaRPr>
          </a:p>
          <a:p>
            <a:pPr algn="ctr">
              <a:buClr>
                <a:srgbClr val="008000"/>
              </a:buClr>
              <a:defRPr/>
            </a:pPr>
            <a:endParaRPr lang="en-US" sz="1400" dirty="0">
              <a:solidFill>
                <a:prstClr val="white"/>
              </a:solidFill>
              <a:cs typeface="Trebuchet MS"/>
            </a:endParaRPr>
          </a:p>
        </p:txBody>
      </p:sp>
      <p:pic>
        <p:nvPicPr>
          <p:cNvPr id="277" name="Picture 276"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279" name="Picture 278"/>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274" name="TextBox 273"/>
          <p:cNvSpPr txBox="1"/>
          <p:nvPr/>
        </p:nvSpPr>
        <p:spPr>
          <a:xfrm>
            <a:off x="6596214" y="3051358"/>
            <a:ext cx="3041851" cy="1180699"/>
          </a:xfrm>
          <a:prstGeom prst="rect">
            <a:avLst/>
          </a:prstGeom>
          <a:noFill/>
        </p:spPr>
        <p:txBody>
          <a:bodyPr wrap="square" lIns="72000" tIns="36000" rIns="72000" bIns="36000" rtlCol="0">
            <a:spAutoFit/>
          </a:bodyPr>
          <a:lstStyle/>
          <a:p>
            <a:pPr algn="ctr">
              <a:defRPr/>
            </a:pPr>
            <a:r>
              <a:rPr lang="en-GB" b="1" dirty="0">
                <a:solidFill>
                  <a:prstClr val="white"/>
                </a:solidFill>
              </a:rPr>
              <a:t>Short list of controllers </a:t>
            </a:r>
            <a:endParaRPr lang="en-GB" dirty="0">
              <a:solidFill>
                <a:prstClr val="white"/>
              </a:solidFill>
            </a:endParaRPr>
          </a:p>
          <a:p>
            <a:pPr algn="ctr">
              <a:defRPr/>
            </a:pPr>
            <a:r>
              <a:rPr lang="en-GB" dirty="0">
                <a:solidFill>
                  <a:prstClr val="white"/>
                </a:solidFill>
              </a:rPr>
              <a:t>private auditors appointed by the CCP from a list selected by the CCP.</a:t>
            </a:r>
          </a:p>
        </p:txBody>
      </p:sp>
      <p:sp>
        <p:nvSpPr>
          <p:cNvPr id="275" name="TextBox 274"/>
          <p:cNvSpPr txBox="1"/>
          <p:nvPr/>
        </p:nvSpPr>
        <p:spPr>
          <a:xfrm>
            <a:off x="2171239" y="1710395"/>
            <a:ext cx="3504486" cy="626701"/>
          </a:xfrm>
          <a:prstGeom prst="rect">
            <a:avLst/>
          </a:prstGeom>
          <a:noFill/>
        </p:spPr>
        <p:txBody>
          <a:bodyPr wrap="square" lIns="72000" tIns="36000" rIns="72000" bIns="36000" rtlCol="0">
            <a:spAutoFit/>
          </a:bodyPr>
          <a:lstStyle/>
          <a:p>
            <a:pPr algn="ctr"/>
            <a:r>
              <a:rPr lang="en-GB" b="1" dirty="0">
                <a:solidFill>
                  <a:prstClr val="white"/>
                </a:solidFill>
              </a:rPr>
              <a:t>Controllers are public officers appointed by the CCP</a:t>
            </a:r>
          </a:p>
        </p:txBody>
      </p:sp>
      <p:pic>
        <p:nvPicPr>
          <p:cNvPr id="276" name="Picture 275" descr="Description: MDLPA_e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29898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ound Same Side Corner Rectangle 130">
            <a:extLst>
              <a:ext uri="{FF2B5EF4-FFF2-40B4-BE49-F238E27FC236}">
                <a16:creationId xmlns:lc="http://schemas.openxmlformats.org/drawingml/2006/lockedCanvas" xmlns:a16="http://schemas.microsoft.com/office/drawing/2014/main" xmlns="" id="{3FA709D6-1DB8-4B8B-9862-1C0303DEF921}"/>
              </a:ext>
            </a:extLst>
          </p:cNvPr>
          <p:cNvSpPr/>
          <p:nvPr/>
        </p:nvSpPr>
        <p:spPr>
          <a:xfrm rot="5400000">
            <a:off x="9347631" y="2768687"/>
            <a:ext cx="720000" cy="4851797"/>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sz="1400">
              <a:solidFill>
                <a:prstClr val="black">
                  <a:lumMod val="65000"/>
                  <a:lumOff val="35000"/>
                </a:prstClr>
              </a:solidFill>
            </a:endParaRPr>
          </a:p>
        </p:txBody>
      </p:sp>
      <p:pic>
        <p:nvPicPr>
          <p:cNvPr id="1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0"/>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a:extLst>
              <a:ext uri="{FF2B5EF4-FFF2-40B4-BE49-F238E27FC236}">
                <a16:creationId xmlns:a16="http://schemas.microsoft.com/office/drawing/2014/main" xmlns="" id="{3F175C1D-4F09-4419-BDC3-0E51CBFB5D02}"/>
              </a:ext>
            </a:extLst>
          </p:cNvPr>
          <p:cNvSpPr/>
          <p:nvPr/>
        </p:nvSpPr>
        <p:spPr>
          <a:xfrm>
            <a:off x="219220" y="217385"/>
            <a:ext cx="11300030" cy="11440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000" dirty="0"/>
              <a:t>Instruction of the Managing Authority No. </a:t>
            </a:r>
            <a:r>
              <a:rPr lang="en-GB" sz="4000" dirty="0" smtClean="0"/>
              <a:t>15/2018</a:t>
            </a:r>
          </a:p>
          <a:p>
            <a:r>
              <a:rPr lang="en-GB" sz="1600" dirty="0"/>
              <a:t>laying down specific provisions for the expenditure and revenue verification of a grant contract </a:t>
            </a:r>
            <a:r>
              <a:rPr lang="en-GB" sz="1600" dirty="0" smtClean="0"/>
              <a:t>funded </a:t>
            </a:r>
            <a:r>
              <a:rPr lang="en-GB" sz="1600" dirty="0"/>
              <a:t>under the ENI CBC Black Sea Basin Joint Operational Programme </a:t>
            </a:r>
            <a:r>
              <a:rPr lang="en-GB" sz="1600" dirty="0" smtClean="0"/>
              <a:t>2014-2020</a:t>
            </a:r>
            <a:endParaRPr lang="en-GB" sz="1600" dirty="0"/>
          </a:p>
          <a:p>
            <a:pPr algn="ctr"/>
            <a:endParaRPr lang="en-US" sz="1200" dirty="0"/>
          </a:p>
        </p:txBody>
      </p:sp>
      <p:grpSp>
        <p:nvGrpSpPr>
          <p:cNvPr id="15" name="Group 1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6" name="Group 15">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53" name="Oval 52">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Oval 53">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54">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Oval 55">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Oval 57">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Rectangle 58">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Oval 59">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Oval 60">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7" name="Group 16">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37" name="Oval 36">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8" name="Oval 37">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9" name="Oval 38">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Oval 39">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Oval 40">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Oval 41">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Oval 42">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Oval 43">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Rectangle 44">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6" name="Oval 45">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1" name="Oval 50">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2" name="Oval 51">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8" name="Oval 17">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 name="Group 21">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23" name="Oval 22">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 name="Oval 23">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24">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Oval 25">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 name="Oval 26">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Oval 27">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Rectangle 28">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0" name="Oval 29">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30">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 name="Oval 31">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32">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Oval 33">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Oval 34">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6" name="Oval 35">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62" name="Group 61">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63" name="Group 62">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04" name="Oval 103">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Oval 104">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6" name="Oval 105">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7" name="Oval 106">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8" name="Oval 107">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9" name="Oval 108">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0" name="Oval 109">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1" name="Oval 110">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2" name="Rectangle 111">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3" name="Oval 112">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4" name="Oval 113">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5" name="Oval 114">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6" name="Oval 115">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4" name="Group 63">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91" name="Oval 90">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Oval 91">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Oval 92">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93">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Oval 94">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Oval 95">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7" name="Oval 96">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8" name="Oval 97">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9" name="Rectangle 98">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0" name="Oval 99">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1" name="Oval 100">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2" name="Oval 101">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3" name="Oval 102">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5" name="Group 64">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79" name="Oval 78">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79">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Oval 80">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Oval 82">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Oval 83">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5" name="Oval 84">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Rectangle 85">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86">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Oval 87">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9" name="Oval 88">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Oval 89">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6" name="Group 65">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67" name="Oval 66">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Oval 67">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Oval 68">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Oval 69">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70">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Oval 71">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3" name="Oval 72">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Rectangle 73">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Oval 74">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7" name="Oval 76">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8" name="Oval 77">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 name="Rectangle 1"/>
          <p:cNvSpPr/>
          <p:nvPr/>
        </p:nvSpPr>
        <p:spPr>
          <a:xfrm>
            <a:off x="4831432" y="2484322"/>
            <a:ext cx="4811125" cy="830997"/>
          </a:xfrm>
          <a:prstGeom prst="rect">
            <a:avLst/>
          </a:prstGeom>
        </p:spPr>
        <p:txBody>
          <a:bodyPr wrap="square">
            <a:spAutoFit/>
          </a:bodyPr>
          <a:lstStyle/>
          <a:p>
            <a:pPr lvl="0" algn="just"/>
            <a:endParaRPr lang="en-GB" sz="1600" dirty="0" smtClean="0">
              <a:solidFill>
                <a:srgbClr val="000066"/>
              </a:solidFill>
            </a:endParaRPr>
          </a:p>
          <a:p>
            <a:pPr lvl="0" algn="just"/>
            <a:endParaRPr lang="en-GB" sz="1600" dirty="0" smtClean="0">
              <a:solidFill>
                <a:srgbClr val="000066"/>
              </a:solidFill>
            </a:endParaRPr>
          </a:p>
          <a:p>
            <a:pPr lvl="0" algn="just"/>
            <a:endParaRPr lang="en-GB" sz="1600" b="1" dirty="0">
              <a:solidFill>
                <a:srgbClr val="000066"/>
              </a:solidFill>
            </a:endParaRPr>
          </a:p>
        </p:txBody>
      </p:sp>
      <p:sp>
        <p:nvSpPr>
          <p:cNvPr id="6" name="Freeform: Shape 5">
            <a:extLst>
              <a:ext uri="{FF2B5EF4-FFF2-40B4-BE49-F238E27FC236}">
                <a16:creationId xmlns:a16="http://schemas.microsoft.com/office/drawing/2014/main" xmlns="" id="{30CEBE5C-5011-4499-AE17-E70016F08F1E}"/>
              </a:ext>
            </a:extLst>
          </p:cNvPr>
          <p:cNvSpPr/>
          <p:nvPr/>
        </p:nvSpPr>
        <p:spPr>
          <a:xfrm>
            <a:off x="1535723" y="4148525"/>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smtClean="0">
              <a:cs typeface="Arial" pitchFamily="34" charset="0"/>
            </a:endParaRPr>
          </a:p>
          <a:p>
            <a:pPr algn="ctr"/>
            <a:endParaRPr lang="en-US" altLang="ko-KR" dirty="0" smtClean="0">
              <a:cs typeface="Arial" pitchFamily="34" charset="0"/>
            </a:endParaRPr>
          </a:p>
        </p:txBody>
      </p:sp>
      <p:sp>
        <p:nvSpPr>
          <p:cNvPr id="7" name="Freeform: Shape 6">
            <a:extLst>
              <a:ext uri="{FF2B5EF4-FFF2-40B4-BE49-F238E27FC236}">
                <a16:creationId xmlns:a16="http://schemas.microsoft.com/office/drawing/2014/main" xmlns="" id="{B975895F-9C87-4523-B87D-ED5EF2725EC3}"/>
              </a:ext>
            </a:extLst>
          </p:cNvPr>
          <p:cNvSpPr/>
          <p:nvPr/>
        </p:nvSpPr>
        <p:spPr>
          <a:xfrm>
            <a:off x="343391" y="400753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8" name="Freeform: Shape 7">
            <a:extLst>
              <a:ext uri="{FF2B5EF4-FFF2-40B4-BE49-F238E27FC236}">
                <a16:creationId xmlns:a16="http://schemas.microsoft.com/office/drawing/2014/main" xmlns="" id="{36C12F7B-6D16-48BB-BEFA-7F41D406E2C4}"/>
              </a:ext>
            </a:extLst>
          </p:cNvPr>
          <p:cNvSpPr/>
          <p:nvPr/>
        </p:nvSpPr>
        <p:spPr>
          <a:xfrm>
            <a:off x="343391" y="2189861"/>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9" name="Freeform: Shape 8">
            <a:extLst>
              <a:ext uri="{FF2B5EF4-FFF2-40B4-BE49-F238E27FC236}">
                <a16:creationId xmlns:a16="http://schemas.microsoft.com/office/drawing/2014/main" xmlns="" id="{03ADE039-FA7B-4C7D-ADA1-7586CF4FCF36}"/>
              </a:ext>
            </a:extLst>
          </p:cNvPr>
          <p:cNvSpPr/>
          <p:nvPr/>
        </p:nvSpPr>
        <p:spPr>
          <a:xfrm>
            <a:off x="1535723" y="2034627"/>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10" name="Freeform: Shape 9">
            <a:extLst>
              <a:ext uri="{FF2B5EF4-FFF2-40B4-BE49-F238E27FC236}">
                <a16:creationId xmlns:a16="http://schemas.microsoft.com/office/drawing/2014/main" xmlns="" id="{1AD97B36-9F80-414F-ADCE-EA0A2F34DDC6}"/>
              </a:ext>
            </a:extLst>
          </p:cNvPr>
          <p:cNvSpPr/>
          <p:nvPr/>
        </p:nvSpPr>
        <p:spPr>
          <a:xfrm>
            <a:off x="2689521" y="2189861"/>
            <a:ext cx="1959696" cy="1728495"/>
          </a:xfrm>
          <a:custGeom>
            <a:avLst/>
            <a:gdLst>
              <a:gd name="connsiteX0" fmla="*/ 97798 w 1695450"/>
              <a:gd name="connsiteY0" fmla="*/ 1496378 h 1495425"/>
              <a:gd name="connsiteX1" fmla="*/ 1599891 w 1695450"/>
              <a:gd name="connsiteY1" fmla="*/ 1496378 h 1495425"/>
              <a:gd name="connsiteX2" fmla="*/ 1684663 w 1695450"/>
              <a:gd name="connsiteY2" fmla="*/ 1349693 h 1495425"/>
              <a:gd name="connsiteX3" fmla="*/ 933141 w 1695450"/>
              <a:gd name="connsiteY3" fmla="*/ 48578 h 1495425"/>
              <a:gd name="connsiteX4" fmla="*/ 764548 w 1695450"/>
              <a:gd name="connsiteY4" fmla="*/ 48578 h 1495425"/>
              <a:gd name="connsiteX5" fmla="*/ 13026 w 1695450"/>
              <a:gd name="connsiteY5" fmla="*/ 1349693 h 1495425"/>
              <a:gd name="connsiteX6" fmla="*/ 97798 w 1695450"/>
              <a:gd name="connsiteY6" fmla="*/ 1496378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7798" y="1496378"/>
                </a:moveTo>
                <a:lnTo>
                  <a:pt x="1599891" y="1496378"/>
                </a:lnTo>
                <a:cubicBezTo>
                  <a:pt x="1675138" y="1496378"/>
                  <a:pt x="1721811" y="1415415"/>
                  <a:pt x="1684663" y="1349693"/>
                </a:cubicBezTo>
                <a:lnTo>
                  <a:pt x="933141" y="48578"/>
                </a:lnTo>
                <a:cubicBezTo>
                  <a:pt x="895994" y="-16193"/>
                  <a:pt x="801696" y="-16193"/>
                  <a:pt x="764548" y="48578"/>
                </a:cubicBezTo>
                <a:lnTo>
                  <a:pt x="13026" y="1349693"/>
                </a:lnTo>
                <a:cubicBezTo>
                  <a:pt x="-24122" y="1414463"/>
                  <a:pt x="22551" y="1496378"/>
                  <a:pt x="97798" y="1496378"/>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sz="1400" dirty="0">
              <a:cs typeface="Arial" pitchFamily="34" charset="0"/>
            </a:endParaRPr>
          </a:p>
        </p:txBody>
      </p:sp>
      <p:sp>
        <p:nvSpPr>
          <p:cNvPr id="11" name="Freeform: Shape 10">
            <a:extLst>
              <a:ext uri="{FF2B5EF4-FFF2-40B4-BE49-F238E27FC236}">
                <a16:creationId xmlns:a16="http://schemas.microsoft.com/office/drawing/2014/main" xmlns="" id="{F7A9F266-57F0-4680-B76D-2A24C47139F8}"/>
              </a:ext>
            </a:extLst>
          </p:cNvPr>
          <p:cNvSpPr/>
          <p:nvPr/>
        </p:nvSpPr>
        <p:spPr>
          <a:xfrm>
            <a:off x="2690982" y="4007532"/>
            <a:ext cx="1959696" cy="1728495"/>
          </a:xfrm>
          <a:custGeom>
            <a:avLst/>
            <a:gdLst>
              <a:gd name="connsiteX0" fmla="*/ 13026 w 1695450"/>
              <a:gd name="connsiteY0" fmla="*/ 146685 h 1495425"/>
              <a:gd name="connsiteX1" fmla="*/ 764548 w 1695450"/>
              <a:gd name="connsiteY1" fmla="*/ 1447800 h 1495425"/>
              <a:gd name="connsiteX2" fmla="*/ 933141 w 1695450"/>
              <a:gd name="connsiteY2" fmla="*/ 1447800 h 1495425"/>
              <a:gd name="connsiteX3" fmla="*/ 1684664 w 1695450"/>
              <a:gd name="connsiteY3" fmla="*/ 146685 h 1495425"/>
              <a:gd name="connsiteX4" fmla="*/ 1599891 w 1695450"/>
              <a:gd name="connsiteY4" fmla="*/ 0 h 1495425"/>
              <a:gd name="connsiteX5" fmla="*/ 97798 w 1695450"/>
              <a:gd name="connsiteY5" fmla="*/ 0 h 1495425"/>
              <a:gd name="connsiteX6" fmla="*/ 13026 w 1695450"/>
              <a:gd name="connsiteY6" fmla="*/ 146685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3026" y="146685"/>
                </a:moveTo>
                <a:lnTo>
                  <a:pt x="764548" y="1447800"/>
                </a:lnTo>
                <a:cubicBezTo>
                  <a:pt x="801696" y="1512570"/>
                  <a:pt x="895993" y="1512570"/>
                  <a:pt x="933141" y="1447800"/>
                </a:cubicBezTo>
                <a:lnTo>
                  <a:pt x="1684664" y="146685"/>
                </a:lnTo>
                <a:cubicBezTo>
                  <a:pt x="1721811" y="81915"/>
                  <a:pt x="1675139" y="0"/>
                  <a:pt x="1599891" y="0"/>
                </a:cubicBezTo>
                <a:lnTo>
                  <a:pt x="97798" y="0"/>
                </a:lnTo>
                <a:cubicBezTo>
                  <a:pt x="22551" y="953"/>
                  <a:pt x="-24122" y="81915"/>
                  <a:pt x="13026" y="146685"/>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a:cs typeface="Arial" pitchFamily="34" charset="0"/>
            </a:endParaRPr>
          </a:p>
        </p:txBody>
      </p:sp>
      <p:sp>
        <p:nvSpPr>
          <p:cNvPr id="13" name="Oval 12">
            <a:extLst>
              <a:ext uri="{FF2B5EF4-FFF2-40B4-BE49-F238E27FC236}">
                <a16:creationId xmlns:a16="http://schemas.microsoft.com/office/drawing/2014/main" xmlns="" id="{E63A5C37-64E3-4D85-8DF8-B7B844C7660F}"/>
              </a:ext>
            </a:extLst>
          </p:cNvPr>
          <p:cNvSpPr/>
          <p:nvPr/>
        </p:nvSpPr>
        <p:spPr>
          <a:xfrm>
            <a:off x="1629580" y="308645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xmlns="" id="{97F288A8-56D7-49FE-81C9-8FF7D65748A1}"/>
              </a:ext>
            </a:extLst>
          </p:cNvPr>
          <p:cNvGrpSpPr/>
          <p:nvPr/>
        </p:nvGrpSpPr>
        <p:grpSpPr>
          <a:xfrm>
            <a:off x="1830220" y="3656746"/>
            <a:ext cx="1332168" cy="523220"/>
            <a:chOff x="3233963" y="1954419"/>
            <a:chExt cx="1400520" cy="523220"/>
          </a:xfrm>
        </p:grpSpPr>
        <p:sp>
          <p:nvSpPr>
            <p:cNvPr id="48" name="TextBox 47">
              <a:extLst>
                <a:ext uri="{FF2B5EF4-FFF2-40B4-BE49-F238E27FC236}">
                  <a16:creationId xmlns:a16="http://schemas.microsoft.com/office/drawing/2014/main" xmlns="" id="{031AA413-BA97-4452-BCF4-3AE204C86BA0}"/>
                </a:ext>
              </a:extLst>
            </p:cNvPr>
            <p:cNvSpPr txBox="1"/>
            <p:nvPr/>
          </p:nvSpPr>
          <p:spPr>
            <a:xfrm>
              <a:off x="3233963" y="1954419"/>
              <a:ext cx="1400519" cy="523220"/>
            </a:xfrm>
            <a:prstGeom prst="rect">
              <a:avLst/>
            </a:prstGeom>
            <a:noFill/>
          </p:spPr>
          <p:txBody>
            <a:bodyPr wrap="square" rtlCol="0">
              <a:spAutoFit/>
            </a:bodyPr>
            <a:lstStyle/>
            <a:p>
              <a:pPr algn="ctr"/>
              <a:r>
                <a:rPr lang="en-US" altLang="ko-KR" sz="1400" b="1" dirty="0" smtClean="0">
                  <a:solidFill>
                    <a:srgbClr val="003399"/>
                  </a:solidFill>
                  <a:cs typeface="Arial" pitchFamily="34" charset="0"/>
                </a:rPr>
                <a:t>Instruction 15/2018</a:t>
              </a:r>
              <a:endParaRPr lang="ko-KR" altLang="en-US" sz="1400" b="1" dirty="0">
                <a:solidFill>
                  <a:srgbClr val="003399"/>
                </a:solidFill>
                <a:cs typeface="Arial" pitchFamily="34" charset="0"/>
              </a:endParaRPr>
            </a:p>
          </p:txBody>
        </p:sp>
        <p:sp>
          <p:nvSpPr>
            <p:cNvPr id="49" name="TextBox 48">
              <a:extLst>
                <a:ext uri="{FF2B5EF4-FFF2-40B4-BE49-F238E27FC236}">
                  <a16:creationId xmlns:a16="http://schemas.microsoft.com/office/drawing/2014/main" xmlns="" id="{35002B38-B27A-401A-806E-8355ECC45B82}"/>
                </a:ext>
              </a:extLst>
            </p:cNvPr>
            <p:cNvSpPr txBox="1"/>
            <p:nvPr/>
          </p:nvSpPr>
          <p:spPr>
            <a:xfrm>
              <a:off x="3233964" y="2171403"/>
              <a:ext cx="1400519" cy="276999"/>
            </a:xfrm>
            <a:prstGeom prst="rect">
              <a:avLst/>
            </a:prstGeom>
            <a:noFill/>
          </p:spPr>
          <p:txBody>
            <a:bodyPr wrap="square" rtlCol="0">
              <a:spAutoFit/>
            </a:bodyPr>
            <a:lstStyle/>
            <a:p>
              <a:pPr algn="ctr"/>
              <a:endParaRPr lang="ko-KR" altLang="en-US" sz="1200" dirty="0">
                <a:solidFill>
                  <a:srgbClr val="003399"/>
                </a:solidFill>
                <a:cs typeface="Arial" pitchFamily="34" charset="0"/>
              </a:endParaRPr>
            </a:p>
          </p:txBody>
        </p:sp>
      </p:grpSp>
      <p:sp>
        <p:nvSpPr>
          <p:cNvPr id="3" name="Rectangle 2"/>
          <p:cNvSpPr/>
          <p:nvPr/>
        </p:nvSpPr>
        <p:spPr>
          <a:xfrm>
            <a:off x="4582666" y="1407104"/>
            <a:ext cx="6879120" cy="1200329"/>
          </a:xfrm>
          <a:prstGeom prst="rect">
            <a:avLst/>
          </a:prstGeom>
        </p:spPr>
        <p:txBody>
          <a:bodyPr wrap="square">
            <a:spAutoFit/>
          </a:bodyPr>
          <a:lstStyle/>
          <a:p>
            <a:r>
              <a:rPr lang="en-GB" altLang="en-US" sz="2400" dirty="0">
                <a:solidFill>
                  <a:srgbClr val="000066"/>
                </a:solidFill>
                <a:ea typeface="ＭＳ Ｐゴシック" pitchFamily="34" charset="-128"/>
              </a:rPr>
              <a:t>A</a:t>
            </a:r>
            <a:r>
              <a:rPr lang="en-GB" altLang="en-US" sz="2400" dirty="0" smtClean="0">
                <a:solidFill>
                  <a:srgbClr val="000066"/>
                </a:solidFill>
                <a:ea typeface="ＭＳ Ｐゴシック" pitchFamily="34" charset="-128"/>
              </a:rPr>
              <a:t>pplicable </a:t>
            </a:r>
            <a:r>
              <a:rPr lang="en-GB" altLang="en-US" sz="2400" dirty="0">
                <a:solidFill>
                  <a:srgbClr val="000066"/>
                </a:solidFill>
                <a:ea typeface="ＭＳ Ｐゴシック" pitchFamily="34" charset="-128"/>
              </a:rPr>
              <a:t>to beneficiaries from </a:t>
            </a:r>
            <a:r>
              <a:rPr lang="en-GB" altLang="en-US" sz="2400" b="1" dirty="0">
                <a:solidFill>
                  <a:srgbClr val="000066"/>
                </a:solidFill>
                <a:ea typeface="ＭＳ Ｐゴシック" pitchFamily="34" charset="-128"/>
              </a:rPr>
              <a:t>all </a:t>
            </a:r>
            <a:r>
              <a:rPr lang="en-GB" altLang="en-US" sz="2400" b="1" dirty="0" smtClean="0">
                <a:solidFill>
                  <a:srgbClr val="000066"/>
                </a:solidFill>
                <a:ea typeface="ＭＳ Ｐゴシック" pitchFamily="34" charset="-128"/>
              </a:rPr>
              <a:t>partner countries</a:t>
            </a:r>
            <a:r>
              <a:rPr lang="en-GB" altLang="en-US" sz="2400" dirty="0">
                <a:solidFill>
                  <a:srgbClr val="000066"/>
                </a:solidFill>
                <a:ea typeface="ＭＳ Ｐゴシック" pitchFamily="34" charset="-128"/>
              </a:rPr>
              <a:t>.</a:t>
            </a:r>
            <a:endParaRPr lang="en-GB" altLang="en-US" sz="2400" b="1" dirty="0" smtClean="0">
              <a:solidFill>
                <a:srgbClr val="000066"/>
              </a:solidFill>
              <a:ea typeface="ＭＳ Ｐゴシック" pitchFamily="34" charset="-128"/>
            </a:endParaRPr>
          </a:p>
          <a:p>
            <a:endParaRPr lang="en-GB" altLang="en-US" sz="2400" dirty="0" smtClean="0">
              <a:solidFill>
                <a:srgbClr val="000066"/>
              </a:solidFill>
              <a:ea typeface="ＭＳ Ｐゴシック" pitchFamily="34" charset="-128"/>
            </a:endParaRPr>
          </a:p>
          <a:p>
            <a:pPr>
              <a:defRPr/>
            </a:pPr>
            <a:r>
              <a:rPr lang="en-GB" sz="2400" dirty="0" smtClean="0">
                <a:solidFill>
                  <a:srgbClr val="000066"/>
                </a:solidFill>
              </a:rPr>
              <a:t>   </a:t>
            </a:r>
            <a:endParaRPr lang="en-GB" altLang="en-US" sz="2400" dirty="0">
              <a:solidFill>
                <a:srgbClr val="000066"/>
              </a:solidFill>
              <a:ea typeface="ＭＳ Ｐゴシック" pitchFamily="34" charset="-128"/>
            </a:endParaRPr>
          </a:p>
        </p:txBody>
      </p:sp>
      <p:pic>
        <p:nvPicPr>
          <p:cNvPr id="121" name="Picture 12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23" name="Picture 12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118" name="Rectangle 117"/>
          <p:cNvSpPr/>
          <p:nvPr/>
        </p:nvSpPr>
        <p:spPr>
          <a:xfrm>
            <a:off x="5047071" y="2010493"/>
            <a:ext cx="5870792" cy="4154984"/>
          </a:xfrm>
          <a:prstGeom prst="rect">
            <a:avLst/>
          </a:prstGeom>
        </p:spPr>
        <p:txBody>
          <a:bodyPr wrap="square">
            <a:spAutoFit/>
          </a:bodyPr>
          <a:lstStyle/>
          <a:p>
            <a:pPr algn="just"/>
            <a:r>
              <a:rPr lang="en-GB" sz="2400" dirty="0" smtClean="0">
                <a:solidFill>
                  <a:srgbClr val="000066"/>
                </a:solidFill>
              </a:rPr>
              <a:t>The </a:t>
            </a:r>
            <a:r>
              <a:rPr lang="en-GB" sz="2400" dirty="0">
                <a:solidFill>
                  <a:srgbClr val="000066"/>
                </a:solidFill>
              </a:rPr>
              <a:t>Instruction </a:t>
            </a:r>
            <a:r>
              <a:rPr lang="en-GB" sz="2400" dirty="0" smtClean="0">
                <a:solidFill>
                  <a:srgbClr val="000066"/>
                </a:solidFill>
              </a:rPr>
              <a:t>describes the </a:t>
            </a:r>
            <a:r>
              <a:rPr lang="en-GB" sz="2400" dirty="0">
                <a:solidFill>
                  <a:srgbClr val="000066"/>
                </a:solidFill>
              </a:rPr>
              <a:t>main aspects which should be considered by both the beneficiaries and controllers as part of the expenditure and revenue verification process</a:t>
            </a:r>
            <a:r>
              <a:rPr lang="en-GB" sz="2400" dirty="0" smtClean="0">
                <a:solidFill>
                  <a:srgbClr val="000066"/>
                </a:solidFill>
              </a:rPr>
              <a:t>, more specifically: </a:t>
            </a:r>
          </a:p>
          <a:p>
            <a:pPr marL="342900" indent="-342900" algn="just">
              <a:buFontTx/>
              <a:buChar char="-"/>
            </a:pPr>
            <a:r>
              <a:rPr lang="en-GB" sz="2400" dirty="0">
                <a:solidFill>
                  <a:srgbClr val="000066"/>
                </a:solidFill>
              </a:rPr>
              <a:t>t</a:t>
            </a:r>
            <a:r>
              <a:rPr lang="en-GB" sz="2400" dirty="0" smtClean="0">
                <a:solidFill>
                  <a:srgbClr val="000066"/>
                </a:solidFill>
              </a:rPr>
              <a:t>he </a:t>
            </a:r>
            <a:r>
              <a:rPr lang="en-GB" sz="2400" b="1" dirty="0" smtClean="0">
                <a:solidFill>
                  <a:srgbClr val="000066"/>
                </a:solidFill>
              </a:rPr>
              <a:t>tasks</a:t>
            </a:r>
            <a:r>
              <a:rPr lang="en-GB" sz="2400" dirty="0" smtClean="0">
                <a:solidFill>
                  <a:srgbClr val="000066"/>
                </a:solidFill>
              </a:rPr>
              <a:t> </a:t>
            </a:r>
            <a:r>
              <a:rPr lang="en-GB" sz="2400" dirty="0">
                <a:solidFill>
                  <a:srgbClr val="000066"/>
                </a:solidFill>
              </a:rPr>
              <a:t>to be performed by the controllers, </a:t>
            </a:r>
            <a:endParaRPr lang="en-GB" sz="2400" dirty="0" smtClean="0">
              <a:solidFill>
                <a:srgbClr val="000066"/>
              </a:solidFill>
            </a:endParaRPr>
          </a:p>
          <a:p>
            <a:pPr marL="342900" indent="-342900" algn="just">
              <a:buFontTx/>
              <a:buChar char="-"/>
            </a:pPr>
            <a:r>
              <a:rPr lang="en-GB" sz="2400" dirty="0" smtClean="0">
                <a:solidFill>
                  <a:srgbClr val="000066"/>
                </a:solidFill>
              </a:rPr>
              <a:t>the </a:t>
            </a:r>
            <a:r>
              <a:rPr lang="en-GB" sz="2400" b="1" dirty="0" smtClean="0">
                <a:solidFill>
                  <a:srgbClr val="000066"/>
                </a:solidFill>
              </a:rPr>
              <a:t>procedures</a:t>
            </a:r>
            <a:r>
              <a:rPr lang="en-GB" sz="2400" dirty="0" smtClean="0">
                <a:solidFill>
                  <a:srgbClr val="000066"/>
                </a:solidFill>
              </a:rPr>
              <a:t> </a:t>
            </a:r>
            <a:r>
              <a:rPr lang="en-GB" sz="2400" dirty="0">
                <a:solidFill>
                  <a:srgbClr val="000066"/>
                </a:solidFill>
              </a:rPr>
              <a:t>to be </a:t>
            </a:r>
            <a:r>
              <a:rPr lang="en-GB" sz="2400" dirty="0" smtClean="0">
                <a:solidFill>
                  <a:srgbClr val="000066"/>
                </a:solidFill>
              </a:rPr>
              <a:t>followed,  </a:t>
            </a:r>
          </a:p>
          <a:p>
            <a:pPr marL="342900" indent="-342900" algn="just">
              <a:buFontTx/>
              <a:buChar char="-"/>
            </a:pPr>
            <a:r>
              <a:rPr lang="en-GB" sz="2400" dirty="0" smtClean="0">
                <a:solidFill>
                  <a:srgbClr val="000066"/>
                </a:solidFill>
              </a:rPr>
              <a:t>how </a:t>
            </a:r>
            <a:r>
              <a:rPr lang="en-GB" sz="2400" dirty="0">
                <a:solidFill>
                  <a:srgbClr val="000066"/>
                </a:solidFill>
              </a:rPr>
              <a:t>the results of the verification should be </a:t>
            </a:r>
            <a:r>
              <a:rPr lang="en-GB" sz="2400" b="1" dirty="0" smtClean="0">
                <a:solidFill>
                  <a:srgbClr val="000066"/>
                </a:solidFill>
              </a:rPr>
              <a:t>report</a:t>
            </a:r>
            <a:r>
              <a:rPr lang="en-GB" sz="2400" dirty="0" smtClean="0">
                <a:solidFill>
                  <a:srgbClr val="000066"/>
                </a:solidFill>
              </a:rPr>
              <a:t>ed by the controllers</a:t>
            </a:r>
            <a:r>
              <a:rPr lang="en-GB" sz="2400" dirty="0">
                <a:solidFill>
                  <a:srgbClr val="000066"/>
                </a:solidFill>
              </a:rPr>
              <a:t>.</a:t>
            </a:r>
            <a:endParaRPr lang="en-GB" sz="2400" dirty="0" smtClean="0">
              <a:solidFill>
                <a:srgbClr val="000066"/>
              </a:solidFill>
            </a:endParaRPr>
          </a:p>
          <a:p>
            <a:pPr lvl="0" algn="just"/>
            <a:endParaRPr lang="en-GB" sz="2400" b="1" dirty="0">
              <a:solidFill>
                <a:srgbClr val="000066"/>
              </a:solidFill>
            </a:endParaRPr>
          </a:p>
        </p:txBody>
      </p:sp>
      <p:pic>
        <p:nvPicPr>
          <p:cNvPr id="119" name="Picture 118" descr="Description: MDLPA_e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84923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ound Same Side Corner Rectangle 130">
            <a:extLst>
              <a:ext uri="{FF2B5EF4-FFF2-40B4-BE49-F238E27FC236}">
                <a16:creationId xmlns:lc="http://schemas.openxmlformats.org/drawingml/2006/lockedCanvas" xmlns:a16="http://schemas.microsoft.com/office/drawing/2014/main" xmlns="" id="{3FA709D6-1DB8-4B8B-9862-1C0303DEF921}"/>
              </a:ext>
            </a:extLst>
          </p:cNvPr>
          <p:cNvSpPr/>
          <p:nvPr/>
        </p:nvSpPr>
        <p:spPr>
          <a:xfrm rot="5400000">
            <a:off x="9347631" y="2768687"/>
            <a:ext cx="720000" cy="4851797"/>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sz="1400">
              <a:solidFill>
                <a:prstClr val="black">
                  <a:lumMod val="65000"/>
                  <a:lumOff val="35000"/>
                </a:prstClr>
              </a:solidFill>
            </a:endParaRPr>
          </a:p>
        </p:txBody>
      </p:sp>
      <p:pic>
        <p:nvPicPr>
          <p:cNvPr id="1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0"/>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a:extLst>
              <a:ext uri="{FF2B5EF4-FFF2-40B4-BE49-F238E27FC236}">
                <a16:creationId xmlns:a16="http://schemas.microsoft.com/office/drawing/2014/main" xmlns="" id="{3F175C1D-4F09-4419-BDC3-0E51CBFB5D02}"/>
              </a:ext>
            </a:extLst>
          </p:cNvPr>
          <p:cNvSpPr/>
          <p:nvPr/>
        </p:nvSpPr>
        <p:spPr>
          <a:xfrm>
            <a:off x="219220" y="217385"/>
            <a:ext cx="11300030" cy="11440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000" dirty="0"/>
              <a:t>Instruction of the Managing Authority No. </a:t>
            </a:r>
            <a:r>
              <a:rPr lang="en-GB" sz="4000" dirty="0" smtClean="0"/>
              <a:t>15/2018</a:t>
            </a:r>
          </a:p>
          <a:p>
            <a:r>
              <a:rPr lang="en-GB" sz="1600" dirty="0"/>
              <a:t>laying down specific provisions for the expenditure and revenue verification of a grant contract </a:t>
            </a:r>
            <a:r>
              <a:rPr lang="en-GB" sz="1600" dirty="0" smtClean="0"/>
              <a:t>funded </a:t>
            </a:r>
            <a:r>
              <a:rPr lang="en-GB" sz="1600" dirty="0"/>
              <a:t>under the ENI CBC Black Sea Basin Joint Operational Programme </a:t>
            </a:r>
            <a:r>
              <a:rPr lang="en-GB" sz="1600" dirty="0" smtClean="0"/>
              <a:t>2014-2020</a:t>
            </a:r>
            <a:endParaRPr lang="en-GB" sz="1600" dirty="0"/>
          </a:p>
          <a:p>
            <a:pPr algn="ctr"/>
            <a:endParaRPr lang="en-US" sz="1200" dirty="0"/>
          </a:p>
        </p:txBody>
      </p:sp>
      <p:grpSp>
        <p:nvGrpSpPr>
          <p:cNvPr id="15" name="Group 1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6" name="Group 15">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53" name="Oval 52">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Oval 53">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54">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Oval 55">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Oval 57">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Rectangle 58">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Oval 59">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Oval 60">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7" name="Group 16">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37" name="Oval 36">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8" name="Oval 37">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9" name="Oval 38">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Oval 39">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Oval 40">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Oval 41">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Oval 42">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Oval 43">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Rectangle 44">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6" name="Oval 45">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1" name="Oval 50">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2" name="Oval 51">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8" name="Oval 17">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 name="Group 21">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23" name="Oval 22">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 name="Oval 23">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24">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Oval 25">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 name="Oval 26">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Oval 27">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Rectangle 28">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0" name="Oval 29">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30">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 name="Oval 31">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32">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Oval 33">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Oval 34">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6" name="Oval 35">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62" name="Group 61">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63" name="Group 62">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04" name="Oval 103">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Oval 104">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6" name="Oval 105">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7" name="Oval 106">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8" name="Oval 107">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9" name="Oval 108">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0" name="Oval 109">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1" name="Oval 110">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2" name="Rectangle 111">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3" name="Oval 112">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4" name="Oval 113">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5" name="Oval 114">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6" name="Oval 115">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4" name="Group 63">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91" name="Oval 90">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Oval 91">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Oval 92">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93">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Oval 94">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Oval 95">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7" name="Oval 96">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8" name="Oval 97">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9" name="Rectangle 98">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0" name="Oval 99">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1" name="Oval 100">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2" name="Oval 101">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3" name="Oval 102">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5" name="Group 64">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79" name="Oval 78">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79">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Oval 80">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Oval 82">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Oval 83">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5" name="Oval 84">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Rectangle 85">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86">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Oval 87">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9" name="Oval 88">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Oval 89">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6" name="Group 65">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67" name="Oval 66">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Oval 67">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Oval 68">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Oval 69">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70">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Oval 71">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3" name="Oval 72">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Rectangle 73">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Oval 74">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7" name="Oval 76">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8" name="Oval 77">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 name="Rectangle 1"/>
          <p:cNvSpPr/>
          <p:nvPr/>
        </p:nvSpPr>
        <p:spPr>
          <a:xfrm>
            <a:off x="4896506" y="1509251"/>
            <a:ext cx="4811125" cy="5755422"/>
          </a:xfrm>
          <a:prstGeom prst="rect">
            <a:avLst/>
          </a:prstGeom>
        </p:spPr>
        <p:txBody>
          <a:bodyPr wrap="square">
            <a:spAutoFit/>
          </a:bodyPr>
          <a:lstStyle/>
          <a:p>
            <a:pPr lvl="0" algn="just"/>
            <a:r>
              <a:rPr lang="en-GB" sz="2400" dirty="0" smtClean="0">
                <a:solidFill>
                  <a:srgbClr val="000066"/>
                </a:solidFill>
              </a:rPr>
              <a:t>The instruction contains as annexes, among others:</a:t>
            </a:r>
          </a:p>
          <a:p>
            <a:pPr marL="285750" lvl="0" indent="-285750" algn="just">
              <a:buFontTx/>
              <a:buChar char="-"/>
            </a:pPr>
            <a:r>
              <a:rPr lang="en-GB" sz="2400" dirty="0" smtClean="0">
                <a:solidFill>
                  <a:srgbClr val="000066"/>
                </a:solidFill>
              </a:rPr>
              <a:t>the template </a:t>
            </a:r>
            <a:r>
              <a:rPr lang="en-GB" sz="2400" dirty="0">
                <a:solidFill>
                  <a:srgbClr val="000066"/>
                </a:solidFill>
              </a:rPr>
              <a:t>of </a:t>
            </a:r>
            <a:r>
              <a:rPr lang="en-GB" sz="2400" b="1" dirty="0" smtClean="0">
                <a:solidFill>
                  <a:srgbClr val="000066"/>
                </a:solidFill>
              </a:rPr>
              <a:t>service contract </a:t>
            </a:r>
            <a:r>
              <a:rPr lang="en-GB" sz="2400" dirty="0">
                <a:solidFill>
                  <a:srgbClr val="000066"/>
                </a:solidFill>
              </a:rPr>
              <a:t>between the </a:t>
            </a:r>
            <a:r>
              <a:rPr lang="en-GB" sz="2400" dirty="0" smtClean="0">
                <a:solidFill>
                  <a:srgbClr val="000066"/>
                </a:solidFill>
              </a:rPr>
              <a:t>beneficiary </a:t>
            </a:r>
            <a:r>
              <a:rPr lang="en-GB" sz="2400" dirty="0">
                <a:solidFill>
                  <a:srgbClr val="000066"/>
                </a:solidFill>
              </a:rPr>
              <a:t>and the </a:t>
            </a:r>
            <a:r>
              <a:rPr lang="en-GB" sz="2400" dirty="0" smtClean="0">
                <a:solidFill>
                  <a:srgbClr val="000066"/>
                </a:solidFill>
              </a:rPr>
              <a:t>controller</a:t>
            </a:r>
            <a:r>
              <a:rPr lang="en-GB" sz="2400" dirty="0">
                <a:solidFill>
                  <a:srgbClr val="000066"/>
                </a:solidFill>
              </a:rPr>
              <a:t>,</a:t>
            </a:r>
            <a:r>
              <a:rPr lang="en-GB" sz="2400" dirty="0" smtClean="0">
                <a:solidFill>
                  <a:srgbClr val="000066"/>
                </a:solidFill>
              </a:rPr>
              <a:t> </a:t>
            </a:r>
          </a:p>
          <a:p>
            <a:pPr marL="285750" lvl="0" indent="-285750" algn="just">
              <a:buFontTx/>
              <a:buChar char="-"/>
            </a:pPr>
            <a:r>
              <a:rPr lang="en-GB" sz="2400" dirty="0" smtClean="0">
                <a:solidFill>
                  <a:srgbClr val="000066"/>
                </a:solidFill>
              </a:rPr>
              <a:t>the list </a:t>
            </a:r>
            <a:r>
              <a:rPr lang="en-GB" sz="2400" dirty="0">
                <a:solidFill>
                  <a:srgbClr val="000066"/>
                </a:solidFill>
              </a:rPr>
              <a:t>of </a:t>
            </a:r>
            <a:r>
              <a:rPr lang="en-GB" sz="2400" b="1" dirty="0" smtClean="0">
                <a:solidFill>
                  <a:srgbClr val="000066"/>
                </a:solidFill>
              </a:rPr>
              <a:t>indicative </a:t>
            </a:r>
            <a:r>
              <a:rPr lang="en-GB" sz="2400" b="1" dirty="0">
                <a:solidFill>
                  <a:srgbClr val="000066"/>
                </a:solidFill>
              </a:rPr>
              <a:t>supporting documents </a:t>
            </a:r>
            <a:r>
              <a:rPr lang="en-GB" sz="2400" dirty="0">
                <a:solidFill>
                  <a:srgbClr val="000066"/>
                </a:solidFill>
              </a:rPr>
              <a:t>required for </a:t>
            </a:r>
            <a:r>
              <a:rPr lang="en-GB" sz="2400" dirty="0" smtClean="0">
                <a:solidFill>
                  <a:srgbClr val="000066"/>
                </a:solidFill>
              </a:rPr>
              <a:t>verification, </a:t>
            </a:r>
          </a:p>
          <a:p>
            <a:pPr marL="285750" lvl="0" indent="-285750" algn="just">
              <a:buFontTx/>
              <a:buChar char="-"/>
            </a:pPr>
            <a:r>
              <a:rPr lang="en-GB" sz="2400" dirty="0" smtClean="0">
                <a:solidFill>
                  <a:srgbClr val="000066"/>
                </a:solidFill>
              </a:rPr>
              <a:t>the control </a:t>
            </a:r>
            <a:r>
              <a:rPr lang="en-GB" sz="2400" b="1" dirty="0" smtClean="0">
                <a:solidFill>
                  <a:srgbClr val="000066"/>
                </a:solidFill>
              </a:rPr>
              <a:t>check–list</a:t>
            </a:r>
            <a:r>
              <a:rPr lang="en-GB" sz="2400" dirty="0" smtClean="0">
                <a:solidFill>
                  <a:srgbClr val="000066"/>
                </a:solidFill>
              </a:rPr>
              <a:t>, </a:t>
            </a:r>
            <a:endParaRPr lang="en-GB" sz="2400" dirty="0">
              <a:solidFill>
                <a:srgbClr val="000066"/>
              </a:solidFill>
            </a:endParaRPr>
          </a:p>
          <a:p>
            <a:pPr marL="285750" lvl="0" indent="-285750" algn="just">
              <a:buFontTx/>
              <a:buChar char="-"/>
            </a:pPr>
            <a:r>
              <a:rPr lang="en-GB" sz="2400" dirty="0" smtClean="0">
                <a:solidFill>
                  <a:srgbClr val="000066"/>
                </a:solidFill>
              </a:rPr>
              <a:t>the template </a:t>
            </a:r>
            <a:r>
              <a:rPr lang="en-GB" sz="2400" dirty="0">
                <a:solidFill>
                  <a:srgbClr val="000066"/>
                </a:solidFill>
              </a:rPr>
              <a:t>of </a:t>
            </a:r>
            <a:r>
              <a:rPr lang="en-GB" sz="2400" b="1" dirty="0" smtClean="0">
                <a:solidFill>
                  <a:srgbClr val="000066"/>
                </a:solidFill>
              </a:rPr>
              <a:t>report </a:t>
            </a:r>
            <a:r>
              <a:rPr lang="en-GB" sz="2400" b="1" dirty="0">
                <a:solidFill>
                  <a:srgbClr val="000066"/>
                </a:solidFill>
              </a:rPr>
              <a:t>on suspected and/or established fraud or </a:t>
            </a:r>
            <a:r>
              <a:rPr lang="en-GB" sz="2400" b="1" dirty="0" smtClean="0">
                <a:solidFill>
                  <a:srgbClr val="000066"/>
                </a:solidFill>
              </a:rPr>
              <a:t>corruption</a:t>
            </a:r>
            <a:r>
              <a:rPr lang="en-GB" sz="2400" dirty="0" smtClean="0">
                <a:solidFill>
                  <a:srgbClr val="000066"/>
                </a:solidFill>
              </a:rPr>
              <a:t>.</a:t>
            </a:r>
          </a:p>
          <a:p>
            <a:pPr lvl="0" algn="just"/>
            <a:endParaRPr lang="en-GB" sz="2400" dirty="0">
              <a:solidFill>
                <a:srgbClr val="000066"/>
              </a:solidFill>
            </a:endParaRPr>
          </a:p>
          <a:p>
            <a:pPr lvl="0" algn="just"/>
            <a:endParaRPr lang="en-GB" sz="2400" dirty="0" smtClean="0">
              <a:solidFill>
                <a:srgbClr val="000066"/>
              </a:solidFill>
            </a:endParaRPr>
          </a:p>
          <a:p>
            <a:pPr lvl="0" algn="just"/>
            <a:endParaRPr lang="en-GB" sz="1600" dirty="0" smtClean="0">
              <a:solidFill>
                <a:srgbClr val="000066"/>
              </a:solidFill>
            </a:endParaRPr>
          </a:p>
          <a:p>
            <a:pPr lvl="0" algn="just"/>
            <a:endParaRPr lang="en-GB" sz="1600" b="1" dirty="0">
              <a:solidFill>
                <a:srgbClr val="000066"/>
              </a:solidFill>
            </a:endParaRPr>
          </a:p>
        </p:txBody>
      </p:sp>
      <p:sp>
        <p:nvSpPr>
          <p:cNvPr id="6" name="Freeform: Shape 5">
            <a:extLst>
              <a:ext uri="{FF2B5EF4-FFF2-40B4-BE49-F238E27FC236}">
                <a16:creationId xmlns:a16="http://schemas.microsoft.com/office/drawing/2014/main" xmlns="" id="{30CEBE5C-5011-4499-AE17-E70016F08F1E}"/>
              </a:ext>
            </a:extLst>
          </p:cNvPr>
          <p:cNvSpPr/>
          <p:nvPr/>
        </p:nvSpPr>
        <p:spPr>
          <a:xfrm>
            <a:off x="1535723" y="4148525"/>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smtClean="0">
              <a:cs typeface="Arial" pitchFamily="34" charset="0"/>
            </a:endParaRPr>
          </a:p>
          <a:p>
            <a:pPr algn="ctr"/>
            <a:endParaRPr lang="en-US" altLang="ko-KR" dirty="0" smtClean="0">
              <a:cs typeface="Arial" pitchFamily="34" charset="0"/>
            </a:endParaRPr>
          </a:p>
        </p:txBody>
      </p:sp>
      <p:sp>
        <p:nvSpPr>
          <p:cNvPr id="7" name="Freeform: Shape 6">
            <a:extLst>
              <a:ext uri="{FF2B5EF4-FFF2-40B4-BE49-F238E27FC236}">
                <a16:creationId xmlns:a16="http://schemas.microsoft.com/office/drawing/2014/main" xmlns="" id="{B975895F-9C87-4523-B87D-ED5EF2725EC3}"/>
              </a:ext>
            </a:extLst>
          </p:cNvPr>
          <p:cNvSpPr/>
          <p:nvPr/>
        </p:nvSpPr>
        <p:spPr>
          <a:xfrm>
            <a:off x="343391" y="400753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8" name="Freeform: Shape 7">
            <a:extLst>
              <a:ext uri="{FF2B5EF4-FFF2-40B4-BE49-F238E27FC236}">
                <a16:creationId xmlns:a16="http://schemas.microsoft.com/office/drawing/2014/main" xmlns="" id="{36C12F7B-6D16-48BB-BEFA-7F41D406E2C4}"/>
              </a:ext>
            </a:extLst>
          </p:cNvPr>
          <p:cNvSpPr/>
          <p:nvPr/>
        </p:nvSpPr>
        <p:spPr>
          <a:xfrm>
            <a:off x="343391" y="2189861"/>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9" name="Freeform: Shape 8">
            <a:extLst>
              <a:ext uri="{FF2B5EF4-FFF2-40B4-BE49-F238E27FC236}">
                <a16:creationId xmlns:a16="http://schemas.microsoft.com/office/drawing/2014/main" xmlns="" id="{03ADE039-FA7B-4C7D-ADA1-7586CF4FCF36}"/>
              </a:ext>
            </a:extLst>
          </p:cNvPr>
          <p:cNvSpPr/>
          <p:nvPr/>
        </p:nvSpPr>
        <p:spPr>
          <a:xfrm>
            <a:off x="1535723" y="2034627"/>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10" name="Freeform: Shape 9">
            <a:extLst>
              <a:ext uri="{FF2B5EF4-FFF2-40B4-BE49-F238E27FC236}">
                <a16:creationId xmlns:a16="http://schemas.microsoft.com/office/drawing/2014/main" xmlns="" id="{1AD97B36-9F80-414F-ADCE-EA0A2F34DDC6}"/>
              </a:ext>
            </a:extLst>
          </p:cNvPr>
          <p:cNvSpPr/>
          <p:nvPr/>
        </p:nvSpPr>
        <p:spPr>
          <a:xfrm>
            <a:off x="2689521" y="2189861"/>
            <a:ext cx="1959696" cy="1728495"/>
          </a:xfrm>
          <a:custGeom>
            <a:avLst/>
            <a:gdLst>
              <a:gd name="connsiteX0" fmla="*/ 97798 w 1695450"/>
              <a:gd name="connsiteY0" fmla="*/ 1496378 h 1495425"/>
              <a:gd name="connsiteX1" fmla="*/ 1599891 w 1695450"/>
              <a:gd name="connsiteY1" fmla="*/ 1496378 h 1495425"/>
              <a:gd name="connsiteX2" fmla="*/ 1684663 w 1695450"/>
              <a:gd name="connsiteY2" fmla="*/ 1349693 h 1495425"/>
              <a:gd name="connsiteX3" fmla="*/ 933141 w 1695450"/>
              <a:gd name="connsiteY3" fmla="*/ 48578 h 1495425"/>
              <a:gd name="connsiteX4" fmla="*/ 764548 w 1695450"/>
              <a:gd name="connsiteY4" fmla="*/ 48578 h 1495425"/>
              <a:gd name="connsiteX5" fmla="*/ 13026 w 1695450"/>
              <a:gd name="connsiteY5" fmla="*/ 1349693 h 1495425"/>
              <a:gd name="connsiteX6" fmla="*/ 97798 w 1695450"/>
              <a:gd name="connsiteY6" fmla="*/ 1496378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7798" y="1496378"/>
                </a:moveTo>
                <a:lnTo>
                  <a:pt x="1599891" y="1496378"/>
                </a:lnTo>
                <a:cubicBezTo>
                  <a:pt x="1675138" y="1496378"/>
                  <a:pt x="1721811" y="1415415"/>
                  <a:pt x="1684663" y="1349693"/>
                </a:cubicBezTo>
                <a:lnTo>
                  <a:pt x="933141" y="48578"/>
                </a:lnTo>
                <a:cubicBezTo>
                  <a:pt x="895994" y="-16193"/>
                  <a:pt x="801696" y="-16193"/>
                  <a:pt x="764548" y="48578"/>
                </a:cubicBezTo>
                <a:lnTo>
                  <a:pt x="13026" y="1349693"/>
                </a:lnTo>
                <a:cubicBezTo>
                  <a:pt x="-24122" y="1414463"/>
                  <a:pt x="22551" y="1496378"/>
                  <a:pt x="97798" y="1496378"/>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sz="1400" dirty="0">
              <a:cs typeface="Arial" pitchFamily="34" charset="0"/>
            </a:endParaRPr>
          </a:p>
        </p:txBody>
      </p:sp>
      <p:sp>
        <p:nvSpPr>
          <p:cNvPr id="11" name="Freeform: Shape 10">
            <a:extLst>
              <a:ext uri="{FF2B5EF4-FFF2-40B4-BE49-F238E27FC236}">
                <a16:creationId xmlns:a16="http://schemas.microsoft.com/office/drawing/2014/main" xmlns="" id="{F7A9F266-57F0-4680-B76D-2A24C47139F8}"/>
              </a:ext>
            </a:extLst>
          </p:cNvPr>
          <p:cNvSpPr/>
          <p:nvPr/>
        </p:nvSpPr>
        <p:spPr>
          <a:xfrm>
            <a:off x="2690982" y="4007532"/>
            <a:ext cx="1959696" cy="1728495"/>
          </a:xfrm>
          <a:custGeom>
            <a:avLst/>
            <a:gdLst>
              <a:gd name="connsiteX0" fmla="*/ 13026 w 1695450"/>
              <a:gd name="connsiteY0" fmla="*/ 146685 h 1495425"/>
              <a:gd name="connsiteX1" fmla="*/ 764548 w 1695450"/>
              <a:gd name="connsiteY1" fmla="*/ 1447800 h 1495425"/>
              <a:gd name="connsiteX2" fmla="*/ 933141 w 1695450"/>
              <a:gd name="connsiteY2" fmla="*/ 1447800 h 1495425"/>
              <a:gd name="connsiteX3" fmla="*/ 1684664 w 1695450"/>
              <a:gd name="connsiteY3" fmla="*/ 146685 h 1495425"/>
              <a:gd name="connsiteX4" fmla="*/ 1599891 w 1695450"/>
              <a:gd name="connsiteY4" fmla="*/ 0 h 1495425"/>
              <a:gd name="connsiteX5" fmla="*/ 97798 w 1695450"/>
              <a:gd name="connsiteY5" fmla="*/ 0 h 1495425"/>
              <a:gd name="connsiteX6" fmla="*/ 13026 w 1695450"/>
              <a:gd name="connsiteY6" fmla="*/ 146685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3026" y="146685"/>
                </a:moveTo>
                <a:lnTo>
                  <a:pt x="764548" y="1447800"/>
                </a:lnTo>
                <a:cubicBezTo>
                  <a:pt x="801696" y="1512570"/>
                  <a:pt x="895993" y="1512570"/>
                  <a:pt x="933141" y="1447800"/>
                </a:cubicBezTo>
                <a:lnTo>
                  <a:pt x="1684664" y="146685"/>
                </a:lnTo>
                <a:cubicBezTo>
                  <a:pt x="1721811" y="81915"/>
                  <a:pt x="1675139" y="0"/>
                  <a:pt x="1599891" y="0"/>
                </a:cubicBezTo>
                <a:lnTo>
                  <a:pt x="97798" y="0"/>
                </a:lnTo>
                <a:cubicBezTo>
                  <a:pt x="22551" y="953"/>
                  <a:pt x="-24122" y="81915"/>
                  <a:pt x="13026" y="146685"/>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a:cs typeface="Arial" pitchFamily="34" charset="0"/>
            </a:endParaRPr>
          </a:p>
        </p:txBody>
      </p:sp>
      <p:sp>
        <p:nvSpPr>
          <p:cNvPr id="13" name="Oval 12">
            <a:extLst>
              <a:ext uri="{FF2B5EF4-FFF2-40B4-BE49-F238E27FC236}">
                <a16:creationId xmlns:a16="http://schemas.microsoft.com/office/drawing/2014/main" xmlns="" id="{E63A5C37-64E3-4D85-8DF8-B7B844C7660F}"/>
              </a:ext>
            </a:extLst>
          </p:cNvPr>
          <p:cNvSpPr/>
          <p:nvPr/>
        </p:nvSpPr>
        <p:spPr>
          <a:xfrm>
            <a:off x="1629580" y="308645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xmlns="" id="{97F288A8-56D7-49FE-81C9-8FF7D65748A1}"/>
              </a:ext>
            </a:extLst>
          </p:cNvPr>
          <p:cNvGrpSpPr/>
          <p:nvPr/>
        </p:nvGrpSpPr>
        <p:grpSpPr>
          <a:xfrm>
            <a:off x="1830220" y="3656746"/>
            <a:ext cx="1332168" cy="523220"/>
            <a:chOff x="3233963" y="1954419"/>
            <a:chExt cx="1400520" cy="523220"/>
          </a:xfrm>
        </p:grpSpPr>
        <p:sp>
          <p:nvSpPr>
            <p:cNvPr id="48" name="TextBox 47">
              <a:extLst>
                <a:ext uri="{FF2B5EF4-FFF2-40B4-BE49-F238E27FC236}">
                  <a16:creationId xmlns:a16="http://schemas.microsoft.com/office/drawing/2014/main" xmlns="" id="{031AA413-BA97-4452-BCF4-3AE204C86BA0}"/>
                </a:ext>
              </a:extLst>
            </p:cNvPr>
            <p:cNvSpPr txBox="1"/>
            <p:nvPr/>
          </p:nvSpPr>
          <p:spPr>
            <a:xfrm>
              <a:off x="3233963" y="1954419"/>
              <a:ext cx="1400519" cy="523220"/>
            </a:xfrm>
            <a:prstGeom prst="rect">
              <a:avLst/>
            </a:prstGeom>
            <a:noFill/>
          </p:spPr>
          <p:txBody>
            <a:bodyPr wrap="square" rtlCol="0">
              <a:spAutoFit/>
            </a:bodyPr>
            <a:lstStyle/>
            <a:p>
              <a:pPr algn="ctr"/>
              <a:r>
                <a:rPr lang="en-US" altLang="ko-KR" sz="1400" b="1" dirty="0" smtClean="0">
                  <a:solidFill>
                    <a:srgbClr val="003399"/>
                  </a:solidFill>
                  <a:cs typeface="Arial" pitchFamily="34" charset="0"/>
                </a:rPr>
                <a:t>Instruction 15/2018</a:t>
              </a:r>
              <a:endParaRPr lang="ko-KR" altLang="en-US" sz="1400" b="1" dirty="0">
                <a:solidFill>
                  <a:srgbClr val="003399"/>
                </a:solidFill>
                <a:cs typeface="Arial" pitchFamily="34" charset="0"/>
              </a:endParaRPr>
            </a:p>
          </p:txBody>
        </p:sp>
        <p:sp>
          <p:nvSpPr>
            <p:cNvPr id="49" name="TextBox 48">
              <a:extLst>
                <a:ext uri="{FF2B5EF4-FFF2-40B4-BE49-F238E27FC236}">
                  <a16:creationId xmlns:a16="http://schemas.microsoft.com/office/drawing/2014/main" xmlns="" id="{35002B38-B27A-401A-806E-8355ECC45B82}"/>
                </a:ext>
              </a:extLst>
            </p:cNvPr>
            <p:cNvSpPr txBox="1"/>
            <p:nvPr/>
          </p:nvSpPr>
          <p:spPr>
            <a:xfrm>
              <a:off x="3233964" y="2171403"/>
              <a:ext cx="1400519" cy="276999"/>
            </a:xfrm>
            <a:prstGeom prst="rect">
              <a:avLst/>
            </a:prstGeom>
            <a:noFill/>
          </p:spPr>
          <p:txBody>
            <a:bodyPr wrap="square" rtlCol="0">
              <a:spAutoFit/>
            </a:bodyPr>
            <a:lstStyle/>
            <a:p>
              <a:pPr algn="ctr"/>
              <a:endParaRPr lang="ko-KR" altLang="en-US" sz="1200" dirty="0">
                <a:solidFill>
                  <a:srgbClr val="003399"/>
                </a:solidFill>
                <a:cs typeface="Arial" pitchFamily="34" charset="0"/>
              </a:endParaRPr>
            </a:p>
          </p:txBody>
        </p:sp>
      </p:grpSp>
      <p:pic>
        <p:nvPicPr>
          <p:cNvPr id="121" name="Picture 12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23" name="Picture 12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119" name="직사각형 2">
            <a:extLst>
              <a:ext uri="{FF2B5EF4-FFF2-40B4-BE49-F238E27FC236}">
                <a16:creationId xmlns:a16="http://schemas.microsoft.com/office/drawing/2014/main" xmlns="" id="{FC9BF7CC-E45E-430B-8A7B-07F35C8C1B51}"/>
              </a:ext>
            </a:extLst>
          </p:cNvPr>
          <p:cNvSpPr/>
          <p:nvPr/>
        </p:nvSpPr>
        <p:spPr>
          <a:xfrm>
            <a:off x="9896213" y="2249616"/>
            <a:ext cx="2197172" cy="1126830"/>
          </a:xfrm>
          <a:prstGeom prst="rect">
            <a:avLst/>
          </a:prstGeom>
          <a:solidFill>
            <a:schemeClr val="bg1"/>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ko-KR" altLang="en-US" sz="2701" dirty="0">
              <a:solidFill>
                <a:schemeClr val="tx1"/>
              </a:solidFill>
            </a:endParaRPr>
          </a:p>
        </p:txBody>
      </p:sp>
      <p:sp>
        <p:nvSpPr>
          <p:cNvPr id="122" name="Rounded Rectangle 23">
            <a:extLst>
              <a:ext uri="{FF2B5EF4-FFF2-40B4-BE49-F238E27FC236}">
                <a16:creationId xmlns:a16="http://schemas.microsoft.com/office/drawing/2014/main" xmlns="" id="{A5AC18D7-19E6-434B-A09E-E831E7773DB2}"/>
              </a:ext>
            </a:extLst>
          </p:cNvPr>
          <p:cNvSpPr/>
          <p:nvPr/>
        </p:nvSpPr>
        <p:spPr>
          <a:xfrm rot="18900000" flipH="1">
            <a:off x="9834440" y="2402531"/>
            <a:ext cx="955838" cy="955842"/>
          </a:xfrm>
          <a:prstGeom prst="roundRect">
            <a:avLst>
              <a:gd name="adj" fmla="val 90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4" name="Rounded Rectangle 24">
            <a:extLst>
              <a:ext uri="{FF2B5EF4-FFF2-40B4-BE49-F238E27FC236}">
                <a16:creationId xmlns:a16="http://schemas.microsoft.com/office/drawing/2014/main" xmlns="" id="{E2683D20-33AB-4910-83CF-94E8B91F7754}"/>
              </a:ext>
            </a:extLst>
          </p:cNvPr>
          <p:cNvSpPr/>
          <p:nvPr/>
        </p:nvSpPr>
        <p:spPr>
          <a:xfrm rot="18900000" flipH="1">
            <a:off x="10104304" y="2402542"/>
            <a:ext cx="955838" cy="955841"/>
          </a:xfrm>
          <a:prstGeom prst="roundRect">
            <a:avLst>
              <a:gd name="adj" fmla="val 9009"/>
            </a:avLst>
          </a:prstGeom>
          <a:solidFill>
            <a:schemeClr val="bg1"/>
          </a:solidFill>
          <a:ln w="63500">
            <a:solidFill>
              <a:schemeClr val="accent1"/>
            </a:soli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r>
              <a:rPr lang="ko-KR" altLang="en-US" sz="2701" dirty="0" smtClean="0">
                <a:solidFill>
                  <a:schemeClr val="tx1"/>
                </a:solidFill>
              </a:rPr>
              <a:t>    </a:t>
            </a:r>
            <a:endParaRPr lang="ko-KR" altLang="en-US" sz="2701" dirty="0">
              <a:solidFill>
                <a:schemeClr val="tx1"/>
              </a:solidFill>
            </a:endParaRPr>
          </a:p>
        </p:txBody>
      </p:sp>
      <p:grpSp>
        <p:nvGrpSpPr>
          <p:cNvPr id="125" name="Group 57">
            <a:extLst>
              <a:ext uri="{FF2B5EF4-FFF2-40B4-BE49-F238E27FC236}">
                <a16:creationId xmlns:a16="http://schemas.microsoft.com/office/drawing/2014/main" xmlns="" id="{28E87F1D-7D1B-4EED-AD4E-7E9BB075AA70}"/>
              </a:ext>
            </a:extLst>
          </p:cNvPr>
          <p:cNvGrpSpPr/>
          <p:nvPr/>
        </p:nvGrpSpPr>
        <p:grpSpPr>
          <a:xfrm>
            <a:off x="10471792" y="2397532"/>
            <a:ext cx="1641061" cy="830997"/>
            <a:chOff x="2079598" y="4226239"/>
            <a:chExt cx="2262901" cy="830997"/>
          </a:xfrm>
        </p:grpSpPr>
        <p:sp>
          <p:nvSpPr>
            <p:cNvPr id="126" name="TextBox 125">
              <a:extLst>
                <a:ext uri="{FF2B5EF4-FFF2-40B4-BE49-F238E27FC236}">
                  <a16:creationId xmlns:a16="http://schemas.microsoft.com/office/drawing/2014/main" xmlns="" id="{FC72A452-77CE-4CD7-A8EE-CF19A0F1D306}"/>
                </a:ext>
              </a:extLst>
            </p:cNvPr>
            <p:cNvSpPr txBox="1"/>
            <p:nvPr/>
          </p:nvSpPr>
          <p:spPr>
            <a:xfrm>
              <a:off x="3231638" y="4226239"/>
              <a:ext cx="870734" cy="830997"/>
            </a:xfrm>
            <a:prstGeom prst="rect">
              <a:avLst/>
            </a:prstGeom>
            <a:noFill/>
          </p:spPr>
          <p:txBody>
            <a:bodyPr wrap="square" rtlCol="0">
              <a:spAutoFit/>
            </a:bodyPr>
            <a:lstStyle/>
            <a:p>
              <a:r>
                <a:rPr lang="en-US" altLang="ko-KR" sz="1600" b="1" dirty="0" smtClean="0">
                  <a:solidFill>
                    <a:srgbClr val="000066"/>
                  </a:solidFill>
                  <a:cs typeface="Arial" pitchFamily="34" charset="0"/>
                </a:rPr>
                <a:t>- CCP</a:t>
              </a:r>
            </a:p>
            <a:p>
              <a:r>
                <a:rPr lang="en-US" altLang="ko-KR" sz="1600" b="1" dirty="0" smtClean="0">
                  <a:solidFill>
                    <a:srgbClr val="000066"/>
                  </a:solidFill>
                  <a:cs typeface="Arial" pitchFamily="34" charset="0"/>
                </a:rPr>
                <a:t>- NA</a:t>
              </a:r>
            </a:p>
            <a:p>
              <a:r>
                <a:rPr lang="en-US" altLang="ko-KR" sz="1600" b="1" dirty="0" smtClean="0">
                  <a:solidFill>
                    <a:srgbClr val="000066"/>
                  </a:solidFill>
                  <a:cs typeface="Arial" pitchFamily="34" charset="0"/>
                </a:rPr>
                <a:t>- MA</a:t>
              </a:r>
              <a:endParaRPr lang="en-US" altLang="ko-KR" sz="1600" b="1" dirty="0">
                <a:solidFill>
                  <a:srgbClr val="000066"/>
                </a:solidFill>
                <a:cs typeface="Arial" pitchFamily="34" charset="0"/>
              </a:endParaRPr>
            </a:p>
          </p:txBody>
        </p:sp>
        <p:sp>
          <p:nvSpPr>
            <p:cNvPr id="127" name="TextBox 126">
              <a:extLst>
                <a:ext uri="{FF2B5EF4-FFF2-40B4-BE49-F238E27FC236}">
                  <a16:creationId xmlns:a16="http://schemas.microsoft.com/office/drawing/2014/main" xmlns="" id="{6C6ABEC5-D8AC-49BB-9CEE-4614B8EE40AC}"/>
                </a:ext>
              </a:extLst>
            </p:cNvPr>
            <p:cNvSpPr txBox="1"/>
            <p:nvPr/>
          </p:nvSpPr>
          <p:spPr>
            <a:xfrm>
              <a:off x="2079598" y="4287457"/>
              <a:ext cx="2262901" cy="276999"/>
            </a:xfrm>
            <a:prstGeom prst="rect">
              <a:avLst/>
            </a:prstGeom>
            <a:noFill/>
          </p:spPr>
          <p:txBody>
            <a:bodyPr wrap="square" rtlCol="0">
              <a:spAutoFit/>
            </a:bodyPr>
            <a:lstStyle/>
            <a:p>
              <a:endParaRPr lang="ko-KR" altLang="en-US" sz="1200" b="1" dirty="0">
                <a:solidFill>
                  <a:srgbClr val="000066"/>
                </a:solidFill>
                <a:cs typeface="Arial" pitchFamily="34" charset="0"/>
              </a:endParaRPr>
            </a:p>
          </p:txBody>
        </p:sp>
      </p:grpSp>
      <p:sp>
        <p:nvSpPr>
          <p:cNvPr id="128" name="TextBox 127"/>
          <p:cNvSpPr txBox="1"/>
          <p:nvPr/>
        </p:nvSpPr>
        <p:spPr>
          <a:xfrm>
            <a:off x="10082278" y="2710571"/>
            <a:ext cx="1120307" cy="338554"/>
          </a:xfrm>
          <a:prstGeom prst="rect">
            <a:avLst/>
          </a:prstGeom>
          <a:noFill/>
        </p:spPr>
        <p:txBody>
          <a:bodyPr wrap="none" rtlCol="0">
            <a:spAutoFit/>
          </a:bodyPr>
          <a:lstStyle/>
          <a:p>
            <a:r>
              <a:rPr lang="en-GB" sz="1600" b="1" dirty="0" smtClean="0">
                <a:solidFill>
                  <a:srgbClr val="FF5050"/>
                </a:solidFill>
              </a:rPr>
              <a:t>Controllers</a:t>
            </a:r>
            <a:endParaRPr lang="en-GB" sz="1600" b="1" dirty="0">
              <a:solidFill>
                <a:srgbClr val="FF5050"/>
              </a:solidFill>
            </a:endParaRPr>
          </a:p>
        </p:txBody>
      </p:sp>
      <p:sp>
        <p:nvSpPr>
          <p:cNvPr id="129" name="Teardrop 128">
            <a:extLst>
              <a:ext uri="{FF2B5EF4-FFF2-40B4-BE49-F238E27FC236}">
                <a16:creationId xmlns:a16="http://schemas.microsoft.com/office/drawing/2014/main" xmlns="" id="{CAF05E60-C8CA-4DED-829B-A3B9DF5890D6}"/>
              </a:ext>
            </a:extLst>
          </p:cNvPr>
          <p:cNvSpPr/>
          <p:nvPr/>
        </p:nvSpPr>
        <p:spPr>
          <a:xfrm rot="17112613">
            <a:off x="10660674" y="3930491"/>
            <a:ext cx="1482310" cy="1478347"/>
          </a:xfrm>
          <a:prstGeom prst="teardrop">
            <a:avLst>
              <a:gd name="adj" fmla="val 156088"/>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TextBox 129">
            <a:extLst>
              <a:ext uri="{FF2B5EF4-FFF2-40B4-BE49-F238E27FC236}">
                <a16:creationId xmlns:a16="http://schemas.microsoft.com/office/drawing/2014/main" xmlns="" id="{FC72A452-77CE-4CD7-A8EE-CF19A0F1D306}"/>
              </a:ext>
            </a:extLst>
          </p:cNvPr>
          <p:cNvSpPr txBox="1"/>
          <p:nvPr/>
        </p:nvSpPr>
        <p:spPr>
          <a:xfrm>
            <a:off x="10882911" y="4294748"/>
            <a:ext cx="1229942" cy="707886"/>
          </a:xfrm>
          <a:prstGeom prst="rect">
            <a:avLst/>
          </a:prstGeom>
          <a:noFill/>
        </p:spPr>
        <p:txBody>
          <a:bodyPr wrap="square" rtlCol="0">
            <a:spAutoFit/>
          </a:bodyPr>
          <a:lstStyle/>
          <a:p>
            <a:r>
              <a:rPr lang="en-US" altLang="ko-KR" sz="2000" b="1" dirty="0" smtClean="0">
                <a:solidFill>
                  <a:schemeClr val="accent4">
                    <a:lumMod val="75000"/>
                  </a:schemeClr>
                </a:solidFill>
                <a:cs typeface="Arial" pitchFamily="34" charset="0"/>
              </a:rPr>
              <a:t>Quality control </a:t>
            </a:r>
            <a:endParaRPr lang="en-US" altLang="ko-KR" sz="2000" b="1" dirty="0">
              <a:solidFill>
                <a:schemeClr val="accent4">
                  <a:lumMod val="75000"/>
                </a:schemeClr>
              </a:solidFill>
              <a:cs typeface="Arial" pitchFamily="34" charset="0"/>
            </a:endParaRPr>
          </a:p>
        </p:txBody>
      </p:sp>
      <p:pic>
        <p:nvPicPr>
          <p:cNvPr id="132" name="Picture 131" descr="Description: MDLPA_e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16985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9613"/>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a:extLst>
              <a:ext uri="{FF2B5EF4-FFF2-40B4-BE49-F238E27FC236}">
                <a16:creationId xmlns="" xmlns:a16="http://schemas.microsoft.com/office/drawing/2014/main" id="{3F175C1D-4F09-4419-BDC3-0E51CBFB5D02}"/>
              </a:ext>
            </a:extLst>
          </p:cNvPr>
          <p:cNvSpPr/>
          <p:nvPr/>
        </p:nvSpPr>
        <p:spPr>
          <a:xfrm>
            <a:off x="219220" y="217385"/>
            <a:ext cx="11027902" cy="11440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000" dirty="0">
                <a:solidFill>
                  <a:prstClr val="white"/>
                </a:solidFill>
              </a:rPr>
              <a:t>Instruction of the Managing Authority No. </a:t>
            </a:r>
            <a:r>
              <a:rPr lang="en-GB" sz="4000" dirty="0" smtClean="0">
                <a:solidFill>
                  <a:prstClr val="white"/>
                </a:solidFill>
              </a:rPr>
              <a:t>15/2018</a:t>
            </a:r>
          </a:p>
          <a:p>
            <a:r>
              <a:rPr lang="en-GB" dirty="0">
                <a:solidFill>
                  <a:prstClr val="white"/>
                </a:solidFill>
              </a:rPr>
              <a:t>laying down specific provisions for the expenditure and revenue verification of a grant contract funded under the ENI CBC Black Sea Basin Joint Operational Programme </a:t>
            </a:r>
            <a:r>
              <a:rPr lang="en-GB" dirty="0" smtClean="0">
                <a:solidFill>
                  <a:prstClr val="white"/>
                </a:solidFill>
              </a:rPr>
              <a:t>2014-2020</a:t>
            </a:r>
            <a:endParaRPr lang="en-GB" dirty="0">
              <a:solidFill>
                <a:prstClr val="white"/>
              </a:solidFill>
            </a:endParaRPr>
          </a:p>
          <a:p>
            <a:pPr algn="ctr"/>
            <a:endParaRPr lang="en-US" sz="1200" dirty="0">
              <a:solidFill>
                <a:prstClr val="white"/>
              </a:solidFill>
            </a:endParaRPr>
          </a:p>
        </p:txBody>
      </p:sp>
      <p:grpSp>
        <p:nvGrpSpPr>
          <p:cNvPr id="15" name="Group 1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16" name="Group 15">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53" name="Oval 52">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4" name="Oval 53">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5" name="Oval 54">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6" name="Oval 55">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7" name="Oval 56">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8" name="Oval 57">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9" name="Rectangle 58">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0" name="Oval 59">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1" name="Oval 60">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7" name="Group 16">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37" name="Oval 36">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8" name="Oval 37">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9" name="Oval 38">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 name="Oval 39">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1" name="Oval 40">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2" name="Oval 41">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3" name="Oval 42">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4" name="Oval 43">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5" name="Rectangle 44">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46" name="Oval 45">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1" name="Oval 50">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2" name="Oval 51">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8" name="Oval 17">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9"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22" name="Group 21">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23" name="Oval 22">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 name="Oval 23">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 name="Oval 24">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 name="Oval 25">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7" name="Oval 26">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8" name="Oval 27">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9" name="Rectangle 28">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0" name="Oval 29">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1" name="Oval 30">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 name="Oval 31">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3" name="Oval 32">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4" name="Oval 33">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 name="Oval 34">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6" name="Oval 35">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62" name="Group 61">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63" name="Group 62">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04" name="Oval 103">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5" name="Oval 104">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6" name="Oval 105">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7" name="Oval 106">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8" name="Oval 107">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9" name="Oval 108">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0" name="Oval 109">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1" name="Oval 110">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2" name="Rectangle 111">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3" name="Oval 112">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4" name="Oval 113">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5" name="Oval 114">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16" name="Oval 115">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64" name="Group 63">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91" name="Oval 90">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2" name="Oval 91">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3" name="Oval 92">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4" name="Oval 93">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5" name="Oval 94">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6" name="Oval 95">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7" name="Oval 96">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8" name="Oval 97">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9" name="Rectangle 98">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0" name="Oval 99">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1" name="Oval 100">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2" name="Oval 101">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3" name="Oval 102">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65" name="Group 64">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79" name="Oval 78">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0" name="Oval 79">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1" name="Oval 80">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2" name="Oval 81">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3" name="Oval 82">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4" name="Oval 83">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5" name="Oval 84">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6" name="Rectangle 85">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7" name="Oval 86">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8" name="Oval 87">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9" name="Oval 88">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0" name="Oval 89">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66" name="Group 65">
              <a:extLst>
                <a:ext uri="{FF2B5EF4-FFF2-40B4-BE49-F238E27FC236}">
                  <a16:creationId xmlns="" xmlns:a16="http://schemas.microsoft.com/office/drawing/2014/main"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67" name="Oval 66">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8" name="Oval 67">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9" name="Oval 68">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0" name="Oval 69">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1" name="Oval 70">
                <a:extLst>
                  <a:ext uri="{FF2B5EF4-FFF2-40B4-BE49-F238E27FC236}">
                    <a16:creationId xmlns="" xmlns:a16="http://schemas.microsoft.com/office/drawing/2014/main"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2" name="Oval 71">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3" name="Oval 72">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4" name="Rectangle 73">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5" name="Oval 74">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6" name="Oval 75">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7" name="Oval 76">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8" name="Oval 77">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2" name="Rectangle 1"/>
          <p:cNvSpPr/>
          <p:nvPr/>
        </p:nvSpPr>
        <p:spPr>
          <a:xfrm>
            <a:off x="4578430" y="1541950"/>
            <a:ext cx="7767835" cy="3754874"/>
          </a:xfrm>
          <a:prstGeom prst="rect">
            <a:avLst/>
          </a:prstGeom>
        </p:spPr>
        <p:txBody>
          <a:bodyPr wrap="square">
            <a:spAutoFit/>
          </a:bodyPr>
          <a:lstStyle/>
          <a:p>
            <a:pPr algn="just"/>
            <a:endParaRPr lang="en-GB" sz="1400" dirty="0" smtClean="0">
              <a:solidFill>
                <a:srgbClr val="000066"/>
              </a:solidFill>
            </a:endParaRPr>
          </a:p>
          <a:p>
            <a:pPr algn="just"/>
            <a:endParaRPr lang="en-GB" sz="1400" dirty="0" smtClean="0">
              <a:solidFill>
                <a:srgbClr val="000066"/>
              </a:solidFill>
            </a:endParaRPr>
          </a:p>
          <a:p>
            <a:pPr algn="just"/>
            <a:endParaRPr lang="en-GB" sz="1400" dirty="0">
              <a:solidFill>
                <a:srgbClr val="000066"/>
              </a:solidFill>
            </a:endParaRPr>
          </a:p>
          <a:p>
            <a:pPr algn="just"/>
            <a:endParaRPr lang="en-GB" sz="1400" dirty="0">
              <a:solidFill>
                <a:srgbClr val="000066"/>
              </a:solidFill>
            </a:endParaRPr>
          </a:p>
          <a:p>
            <a:pPr>
              <a:spcBef>
                <a:spcPts val="600"/>
              </a:spcBef>
              <a:defRPr/>
            </a:pPr>
            <a:r>
              <a:rPr lang="en-GB" sz="1400" dirty="0" smtClean="0">
                <a:solidFill>
                  <a:srgbClr val="000066"/>
                </a:solidFill>
              </a:rPr>
              <a:t>   </a:t>
            </a:r>
            <a:r>
              <a:rPr lang="en-GB" sz="1600" dirty="0" smtClean="0">
                <a:solidFill>
                  <a:srgbClr val="000066"/>
                </a:solidFill>
              </a:rPr>
              <a:t>Annex </a:t>
            </a:r>
            <a:r>
              <a:rPr lang="en-GB" sz="1600" dirty="0">
                <a:solidFill>
                  <a:srgbClr val="000066"/>
                </a:solidFill>
              </a:rPr>
              <a:t>1 – How Expenditure Verification is organised in each participating country</a:t>
            </a:r>
          </a:p>
          <a:p>
            <a:pPr>
              <a:spcBef>
                <a:spcPts val="600"/>
              </a:spcBef>
              <a:defRPr/>
            </a:pPr>
            <a:r>
              <a:rPr lang="en-GB" sz="1600" dirty="0">
                <a:solidFill>
                  <a:srgbClr val="000066"/>
                </a:solidFill>
              </a:rPr>
              <a:t>   Annex 2 – Template of Service Contract between the Beneficiary and the Controller</a:t>
            </a:r>
          </a:p>
          <a:p>
            <a:pPr>
              <a:spcBef>
                <a:spcPts val="600"/>
              </a:spcBef>
              <a:defRPr/>
            </a:pPr>
            <a:r>
              <a:rPr lang="en-GB" sz="1600" dirty="0">
                <a:solidFill>
                  <a:srgbClr val="000066"/>
                </a:solidFill>
              </a:rPr>
              <a:t>   Annex 3 – List of Indicative supporting documents required for Expenditure Verification</a:t>
            </a:r>
          </a:p>
          <a:p>
            <a:pPr>
              <a:spcBef>
                <a:spcPts val="600"/>
              </a:spcBef>
              <a:defRPr/>
            </a:pPr>
            <a:r>
              <a:rPr lang="en-GB" sz="1600" dirty="0">
                <a:solidFill>
                  <a:srgbClr val="000066"/>
                </a:solidFill>
              </a:rPr>
              <a:t>   Annex 4 – Procurement Risk Indicators</a:t>
            </a:r>
          </a:p>
          <a:p>
            <a:pPr>
              <a:spcBef>
                <a:spcPts val="600"/>
              </a:spcBef>
              <a:defRPr/>
            </a:pPr>
            <a:r>
              <a:rPr lang="en-GB" sz="1600" dirty="0">
                <a:solidFill>
                  <a:srgbClr val="FF0000"/>
                </a:solidFill>
              </a:rPr>
              <a:t>   </a:t>
            </a:r>
            <a:r>
              <a:rPr lang="en-GB" sz="1600" dirty="0">
                <a:solidFill>
                  <a:srgbClr val="000066"/>
                </a:solidFill>
              </a:rPr>
              <a:t>Annex 5 – Control check–list</a:t>
            </a:r>
          </a:p>
          <a:p>
            <a:pPr>
              <a:spcBef>
                <a:spcPts val="600"/>
              </a:spcBef>
              <a:defRPr/>
            </a:pPr>
            <a:r>
              <a:rPr lang="en-GB" sz="1600" dirty="0">
                <a:solidFill>
                  <a:srgbClr val="000066"/>
                </a:solidFill>
              </a:rPr>
              <a:t>   Annex 6 – Template of Report on suspected and/or established fraud or corruption</a:t>
            </a:r>
          </a:p>
          <a:p>
            <a:pPr>
              <a:spcBef>
                <a:spcPts val="600"/>
              </a:spcBef>
              <a:defRPr/>
            </a:pPr>
            <a:r>
              <a:rPr lang="en-GB" sz="1600" dirty="0" smtClean="0">
                <a:solidFill>
                  <a:srgbClr val="000066"/>
                </a:solidFill>
              </a:rPr>
              <a:t>   </a:t>
            </a:r>
            <a:r>
              <a:rPr lang="en-GB" sz="1600" dirty="0">
                <a:solidFill>
                  <a:srgbClr val="000066"/>
                </a:solidFill>
              </a:rPr>
              <a:t>Annex 7 </a:t>
            </a:r>
            <a:r>
              <a:rPr lang="en-GB" sz="1600" dirty="0" smtClean="0">
                <a:solidFill>
                  <a:srgbClr val="000066"/>
                </a:solidFill>
              </a:rPr>
              <a:t> - </a:t>
            </a:r>
            <a:r>
              <a:rPr lang="en-GB" sz="1600" dirty="0">
                <a:solidFill>
                  <a:srgbClr val="000066"/>
                </a:solidFill>
              </a:rPr>
              <a:t>General Declaration by the Lead beneficiary – Beneficiary</a:t>
            </a:r>
          </a:p>
          <a:p>
            <a:pPr>
              <a:spcBef>
                <a:spcPts val="600"/>
              </a:spcBef>
              <a:defRPr/>
            </a:pPr>
            <a:r>
              <a:rPr lang="en-GB" sz="1600" dirty="0">
                <a:solidFill>
                  <a:srgbClr val="000066"/>
                </a:solidFill>
              </a:rPr>
              <a:t>   Annex 8</a:t>
            </a:r>
            <a:r>
              <a:rPr lang="en-GB" sz="1600" dirty="0" smtClean="0">
                <a:solidFill>
                  <a:srgbClr val="000066"/>
                </a:solidFill>
              </a:rPr>
              <a:t> </a:t>
            </a:r>
            <a:r>
              <a:rPr lang="en-GB" sz="1600" dirty="0">
                <a:solidFill>
                  <a:srgbClr val="000066"/>
                </a:solidFill>
              </a:rPr>
              <a:t>– Declaration on the worked number of hours</a:t>
            </a:r>
          </a:p>
          <a:p>
            <a:pPr algn="just"/>
            <a:endParaRPr lang="en-GB" sz="1400" dirty="0" smtClean="0">
              <a:solidFill>
                <a:srgbClr val="000066"/>
              </a:solidFill>
            </a:endParaRPr>
          </a:p>
        </p:txBody>
      </p:sp>
      <p:sp>
        <p:nvSpPr>
          <p:cNvPr id="6" name="Freeform: Shape 5">
            <a:extLst>
              <a:ext uri="{FF2B5EF4-FFF2-40B4-BE49-F238E27FC236}">
                <a16:creationId xmlns="" xmlns:a16="http://schemas.microsoft.com/office/drawing/2014/main" id="{30CEBE5C-5011-4499-AE17-E70016F08F1E}"/>
              </a:ext>
            </a:extLst>
          </p:cNvPr>
          <p:cNvSpPr/>
          <p:nvPr/>
        </p:nvSpPr>
        <p:spPr>
          <a:xfrm>
            <a:off x="1535723" y="4148525"/>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smtClean="0">
              <a:solidFill>
                <a:prstClr val="black"/>
              </a:solidFill>
              <a:cs typeface="Arial" pitchFamily="34" charset="0"/>
            </a:endParaRPr>
          </a:p>
          <a:p>
            <a:pPr algn="ctr"/>
            <a:endParaRPr lang="en-US" altLang="ko-KR" dirty="0" smtClean="0">
              <a:solidFill>
                <a:prstClr val="black"/>
              </a:solidFill>
              <a:cs typeface="Arial" pitchFamily="34" charset="0"/>
            </a:endParaRPr>
          </a:p>
        </p:txBody>
      </p:sp>
      <p:sp>
        <p:nvSpPr>
          <p:cNvPr id="7" name="Freeform: Shape 6">
            <a:extLst>
              <a:ext uri="{FF2B5EF4-FFF2-40B4-BE49-F238E27FC236}">
                <a16:creationId xmlns="" xmlns:a16="http://schemas.microsoft.com/office/drawing/2014/main" id="{B975895F-9C87-4523-B87D-ED5EF2725EC3}"/>
              </a:ext>
            </a:extLst>
          </p:cNvPr>
          <p:cNvSpPr/>
          <p:nvPr/>
        </p:nvSpPr>
        <p:spPr>
          <a:xfrm>
            <a:off x="343391" y="400753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solidFill>
                <a:prstClr val="black"/>
              </a:solidFill>
            </a:endParaRPr>
          </a:p>
        </p:txBody>
      </p:sp>
      <p:sp>
        <p:nvSpPr>
          <p:cNvPr id="8" name="Freeform: Shape 7">
            <a:extLst>
              <a:ext uri="{FF2B5EF4-FFF2-40B4-BE49-F238E27FC236}">
                <a16:creationId xmlns="" xmlns:a16="http://schemas.microsoft.com/office/drawing/2014/main" id="{36C12F7B-6D16-48BB-BEFA-7F41D406E2C4}"/>
              </a:ext>
            </a:extLst>
          </p:cNvPr>
          <p:cNvSpPr/>
          <p:nvPr/>
        </p:nvSpPr>
        <p:spPr>
          <a:xfrm>
            <a:off x="343391" y="2189861"/>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solidFill>
                <a:prstClr val="black"/>
              </a:solidFill>
            </a:endParaRPr>
          </a:p>
        </p:txBody>
      </p:sp>
      <p:sp>
        <p:nvSpPr>
          <p:cNvPr id="9" name="Freeform: Shape 8">
            <a:extLst>
              <a:ext uri="{FF2B5EF4-FFF2-40B4-BE49-F238E27FC236}">
                <a16:creationId xmlns="" xmlns:a16="http://schemas.microsoft.com/office/drawing/2014/main" id="{03ADE039-FA7B-4C7D-ADA1-7586CF4FCF36}"/>
              </a:ext>
            </a:extLst>
          </p:cNvPr>
          <p:cNvSpPr/>
          <p:nvPr/>
        </p:nvSpPr>
        <p:spPr>
          <a:xfrm>
            <a:off x="1535723" y="2034627"/>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solidFill>
                <a:prstClr val="black"/>
              </a:solidFill>
            </a:endParaRPr>
          </a:p>
        </p:txBody>
      </p:sp>
      <p:sp>
        <p:nvSpPr>
          <p:cNvPr id="10" name="Freeform: Shape 9">
            <a:extLst>
              <a:ext uri="{FF2B5EF4-FFF2-40B4-BE49-F238E27FC236}">
                <a16:creationId xmlns="" xmlns:a16="http://schemas.microsoft.com/office/drawing/2014/main" id="{1AD97B36-9F80-414F-ADCE-EA0A2F34DDC6}"/>
              </a:ext>
            </a:extLst>
          </p:cNvPr>
          <p:cNvSpPr/>
          <p:nvPr/>
        </p:nvSpPr>
        <p:spPr>
          <a:xfrm>
            <a:off x="2689521" y="2189861"/>
            <a:ext cx="1959696" cy="1728495"/>
          </a:xfrm>
          <a:custGeom>
            <a:avLst/>
            <a:gdLst>
              <a:gd name="connsiteX0" fmla="*/ 97798 w 1695450"/>
              <a:gd name="connsiteY0" fmla="*/ 1496378 h 1495425"/>
              <a:gd name="connsiteX1" fmla="*/ 1599891 w 1695450"/>
              <a:gd name="connsiteY1" fmla="*/ 1496378 h 1495425"/>
              <a:gd name="connsiteX2" fmla="*/ 1684663 w 1695450"/>
              <a:gd name="connsiteY2" fmla="*/ 1349693 h 1495425"/>
              <a:gd name="connsiteX3" fmla="*/ 933141 w 1695450"/>
              <a:gd name="connsiteY3" fmla="*/ 48578 h 1495425"/>
              <a:gd name="connsiteX4" fmla="*/ 764548 w 1695450"/>
              <a:gd name="connsiteY4" fmla="*/ 48578 h 1495425"/>
              <a:gd name="connsiteX5" fmla="*/ 13026 w 1695450"/>
              <a:gd name="connsiteY5" fmla="*/ 1349693 h 1495425"/>
              <a:gd name="connsiteX6" fmla="*/ 97798 w 1695450"/>
              <a:gd name="connsiteY6" fmla="*/ 1496378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7798" y="1496378"/>
                </a:moveTo>
                <a:lnTo>
                  <a:pt x="1599891" y="1496378"/>
                </a:lnTo>
                <a:cubicBezTo>
                  <a:pt x="1675138" y="1496378"/>
                  <a:pt x="1721811" y="1415415"/>
                  <a:pt x="1684663" y="1349693"/>
                </a:cubicBezTo>
                <a:lnTo>
                  <a:pt x="933141" y="48578"/>
                </a:lnTo>
                <a:cubicBezTo>
                  <a:pt x="895994" y="-16193"/>
                  <a:pt x="801696" y="-16193"/>
                  <a:pt x="764548" y="48578"/>
                </a:cubicBezTo>
                <a:lnTo>
                  <a:pt x="13026" y="1349693"/>
                </a:lnTo>
                <a:cubicBezTo>
                  <a:pt x="-24122" y="1414463"/>
                  <a:pt x="22551" y="1496378"/>
                  <a:pt x="97798" y="1496378"/>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sz="1400" dirty="0">
              <a:solidFill>
                <a:prstClr val="black"/>
              </a:solidFill>
              <a:cs typeface="Arial" pitchFamily="34" charset="0"/>
            </a:endParaRPr>
          </a:p>
        </p:txBody>
      </p:sp>
      <p:sp>
        <p:nvSpPr>
          <p:cNvPr id="11" name="Freeform: Shape 10">
            <a:extLst>
              <a:ext uri="{FF2B5EF4-FFF2-40B4-BE49-F238E27FC236}">
                <a16:creationId xmlns="" xmlns:a16="http://schemas.microsoft.com/office/drawing/2014/main" id="{F7A9F266-57F0-4680-B76D-2A24C47139F8}"/>
              </a:ext>
            </a:extLst>
          </p:cNvPr>
          <p:cNvSpPr/>
          <p:nvPr/>
        </p:nvSpPr>
        <p:spPr>
          <a:xfrm>
            <a:off x="2690982" y="4007532"/>
            <a:ext cx="1959696" cy="1728495"/>
          </a:xfrm>
          <a:custGeom>
            <a:avLst/>
            <a:gdLst>
              <a:gd name="connsiteX0" fmla="*/ 13026 w 1695450"/>
              <a:gd name="connsiteY0" fmla="*/ 146685 h 1495425"/>
              <a:gd name="connsiteX1" fmla="*/ 764548 w 1695450"/>
              <a:gd name="connsiteY1" fmla="*/ 1447800 h 1495425"/>
              <a:gd name="connsiteX2" fmla="*/ 933141 w 1695450"/>
              <a:gd name="connsiteY2" fmla="*/ 1447800 h 1495425"/>
              <a:gd name="connsiteX3" fmla="*/ 1684664 w 1695450"/>
              <a:gd name="connsiteY3" fmla="*/ 146685 h 1495425"/>
              <a:gd name="connsiteX4" fmla="*/ 1599891 w 1695450"/>
              <a:gd name="connsiteY4" fmla="*/ 0 h 1495425"/>
              <a:gd name="connsiteX5" fmla="*/ 97798 w 1695450"/>
              <a:gd name="connsiteY5" fmla="*/ 0 h 1495425"/>
              <a:gd name="connsiteX6" fmla="*/ 13026 w 1695450"/>
              <a:gd name="connsiteY6" fmla="*/ 146685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3026" y="146685"/>
                </a:moveTo>
                <a:lnTo>
                  <a:pt x="764548" y="1447800"/>
                </a:lnTo>
                <a:cubicBezTo>
                  <a:pt x="801696" y="1512570"/>
                  <a:pt x="895993" y="1512570"/>
                  <a:pt x="933141" y="1447800"/>
                </a:cubicBezTo>
                <a:lnTo>
                  <a:pt x="1684664" y="146685"/>
                </a:lnTo>
                <a:cubicBezTo>
                  <a:pt x="1721811" y="81915"/>
                  <a:pt x="1675139" y="0"/>
                  <a:pt x="1599891" y="0"/>
                </a:cubicBezTo>
                <a:lnTo>
                  <a:pt x="97798" y="0"/>
                </a:lnTo>
                <a:cubicBezTo>
                  <a:pt x="22551" y="953"/>
                  <a:pt x="-24122" y="81915"/>
                  <a:pt x="13026" y="146685"/>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a:solidFill>
                <a:prstClr val="black"/>
              </a:solidFill>
              <a:cs typeface="Arial" pitchFamily="34" charset="0"/>
            </a:endParaRPr>
          </a:p>
        </p:txBody>
      </p:sp>
      <p:sp>
        <p:nvSpPr>
          <p:cNvPr id="13" name="Oval 12">
            <a:extLst>
              <a:ext uri="{FF2B5EF4-FFF2-40B4-BE49-F238E27FC236}">
                <a16:creationId xmlns="" xmlns:a16="http://schemas.microsoft.com/office/drawing/2014/main" id="{E63A5C37-64E3-4D85-8DF8-B7B844C7660F}"/>
              </a:ext>
            </a:extLst>
          </p:cNvPr>
          <p:cNvSpPr/>
          <p:nvPr/>
        </p:nvSpPr>
        <p:spPr>
          <a:xfrm>
            <a:off x="1629580" y="308645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7" name="Group 46">
            <a:extLst>
              <a:ext uri="{FF2B5EF4-FFF2-40B4-BE49-F238E27FC236}">
                <a16:creationId xmlns="" xmlns:a16="http://schemas.microsoft.com/office/drawing/2014/main" id="{97F288A8-56D7-49FE-81C9-8FF7D65748A1}"/>
              </a:ext>
            </a:extLst>
          </p:cNvPr>
          <p:cNvGrpSpPr/>
          <p:nvPr/>
        </p:nvGrpSpPr>
        <p:grpSpPr>
          <a:xfrm>
            <a:off x="1827257" y="3476120"/>
            <a:ext cx="1335131" cy="954107"/>
            <a:chOff x="3230848" y="1773793"/>
            <a:chExt cx="1403635" cy="954107"/>
          </a:xfrm>
        </p:grpSpPr>
        <p:sp>
          <p:nvSpPr>
            <p:cNvPr id="48" name="TextBox 47">
              <a:extLst>
                <a:ext uri="{FF2B5EF4-FFF2-40B4-BE49-F238E27FC236}">
                  <a16:creationId xmlns="" xmlns:a16="http://schemas.microsoft.com/office/drawing/2014/main" id="{031AA413-BA97-4452-BCF4-3AE204C86BA0}"/>
                </a:ext>
              </a:extLst>
            </p:cNvPr>
            <p:cNvSpPr txBox="1"/>
            <p:nvPr/>
          </p:nvSpPr>
          <p:spPr>
            <a:xfrm>
              <a:off x="3230848" y="1773793"/>
              <a:ext cx="1400519" cy="954107"/>
            </a:xfrm>
            <a:prstGeom prst="rect">
              <a:avLst/>
            </a:prstGeom>
            <a:noFill/>
          </p:spPr>
          <p:txBody>
            <a:bodyPr wrap="square" rtlCol="0">
              <a:spAutoFit/>
            </a:bodyPr>
            <a:lstStyle/>
            <a:p>
              <a:pPr algn="ctr"/>
              <a:r>
                <a:rPr lang="en-US" altLang="ko-KR" sz="1400" b="1" dirty="0" smtClean="0">
                  <a:solidFill>
                    <a:srgbClr val="003399"/>
                  </a:solidFill>
                  <a:cs typeface="Arial" pitchFamily="34" charset="0"/>
                </a:rPr>
                <a:t>Instruction 15/2018</a:t>
              </a:r>
            </a:p>
            <a:p>
              <a:pPr algn="ctr"/>
              <a:endParaRPr lang="en-US" altLang="ko-KR" sz="1400" b="1" dirty="0" smtClean="0">
                <a:solidFill>
                  <a:srgbClr val="003399"/>
                </a:solidFill>
                <a:cs typeface="Arial" pitchFamily="34" charset="0"/>
              </a:endParaRPr>
            </a:p>
            <a:p>
              <a:pPr algn="ctr"/>
              <a:r>
                <a:rPr lang="en-US" altLang="ko-KR" sz="1400" b="1" dirty="0" smtClean="0">
                  <a:solidFill>
                    <a:srgbClr val="003399"/>
                  </a:solidFill>
                  <a:cs typeface="Arial" pitchFamily="34" charset="0"/>
                </a:rPr>
                <a:t>Annexes</a:t>
              </a:r>
              <a:endParaRPr lang="ko-KR" altLang="en-US" sz="1400" b="1" dirty="0">
                <a:solidFill>
                  <a:srgbClr val="003399"/>
                </a:solidFill>
                <a:cs typeface="Arial" pitchFamily="34" charset="0"/>
              </a:endParaRPr>
            </a:p>
          </p:txBody>
        </p:sp>
        <p:sp>
          <p:nvSpPr>
            <p:cNvPr id="49" name="TextBox 48">
              <a:extLst>
                <a:ext uri="{FF2B5EF4-FFF2-40B4-BE49-F238E27FC236}">
                  <a16:creationId xmlns="" xmlns:a16="http://schemas.microsoft.com/office/drawing/2014/main" id="{35002B38-B27A-401A-806E-8355ECC45B82}"/>
                </a:ext>
              </a:extLst>
            </p:cNvPr>
            <p:cNvSpPr txBox="1"/>
            <p:nvPr/>
          </p:nvSpPr>
          <p:spPr>
            <a:xfrm>
              <a:off x="3233964" y="2171403"/>
              <a:ext cx="1400519" cy="276999"/>
            </a:xfrm>
            <a:prstGeom prst="rect">
              <a:avLst/>
            </a:prstGeom>
            <a:noFill/>
          </p:spPr>
          <p:txBody>
            <a:bodyPr wrap="square" rtlCol="0">
              <a:spAutoFit/>
            </a:bodyPr>
            <a:lstStyle/>
            <a:p>
              <a:pPr algn="ctr"/>
              <a:endParaRPr lang="ko-KR" altLang="en-US" sz="1200" dirty="0">
                <a:solidFill>
                  <a:srgbClr val="003399"/>
                </a:solidFill>
                <a:cs typeface="Arial" pitchFamily="34" charset="0"/>
              </a:endParaRPr>
            </a:p>
          </p:txBody>
        </p:sp>
      </p:grpSp>
      <p:sp>
        <p:nvSpPr>
          <p:cNvPr id="3" name="Rectangle 2"/>
          <p:cNvSpPr/>
          <p:nvPr/>
        </p:nvSpPr>
        <p:spPr>
          <a:xfrm>
            <a:off x="-53185" y="1374085"/>
            <a:ext cx="9822343" cy="1200329"/>
          </a:xfrm>
          <a:prstGeom prst="rect">
            <a:avLst/>
          </a:prstGeom>
        </p:spPr>
        <p:txBody>
          <a:bodyPr wrap="square">
            <a:spAutoFit/>
          </a:bodyPr>
          <a:lstStyle/>
          <a:p>
            <a:r>
              <a:rPr lang="en-GB" altLang="en-US" sz="1600" dirty="0" smtClean="0">
                <a:solidFill>
                  <a:srgbClr val="000066"/>
                </a:solidFill>
                <a:ea typeface="ＭＳ Ｐゴシック" pitchFamily="34" charset="-128"/>
              </a:rPr>
              <a:t>                                                                                                               </a:t>
            </a:r>
            <a:r>
              <a:rPr lang="en-GB" altLang="en-US" sz="4000" b="1" dirty="0" smtClean="0">
                <a:solidFill>
                  <a:srgbClr val="E1AE1D"/>
                </a:solidFill>
                <a:ea typeface="ＭＳ Ｐゴシック" pitchFamily="34" charset="-128"/>
              </a:rPr>
              <a:t>Annexes</a:t>
            </a:r>
            <a:r>
              <a:rPr lang="en-GB" altLang="en-US" sz="1600" b="1" dirty="0" smtClean="0">
                <a:solidFill>
                  <a:prstClr val="black"/>
                </a:solidFill>
                <a:ea typeface="ＭＳ Ｐゴシック" pitchFamily="34" charset="-128"/>
              </a:rPr>
              <a:t>                                                                                                                                                                                                                       </a:t>
            </a:r>
            <a:endParaRPr lang="en-GB" altLang="en-US" sz="1600" b="1" dirty="0" smtClean="0">
              <a:solidFill>
                <a:srgbClr val="000066"/>
              </a:solidFill>
              <a:ea typeface="ＭＳ Ｐゴシック" pitchFamily="34" charset="-128"/>
            </a:endParaRPr>
          </a:p>
          <a:p>
            <a:r>
              <a:rPr lang="en-GB" altLang="en-US" sz="1600" b="1" dirty="0" smtClean="0">
                <a:solidFill>
                  <a:srgbClr val="E1AE1D"/>
                </a:solidFill>
                <a:ea typeface="ＭＳ Ｐゴシック" pitchFamily="34" charset="-128"/>
              </a:rPr>
              <a:t>                                                                                                                </a:t>
            </a:r>
            <a:endParaRPr lang="en-GB" altLang="en-US" sz="1600" dirty="0" smtClean="0">
              <a:solidFill>
                <a:srgbClr val="000066"/>
              </a:solidFill>
              <a:ea typeface="ＭＳ Ｐゴシック" pitchFamily="34" charset="-128"/>
            </a:endParaRPr>
          </a:p>
          <a:p>
            <a:pPr>
              <a:defRPr/>
            </a:pPr>
            <a:r>
              <a:rPr lang="en-GB" sz="1600" dirty="0" smtClean="0">
                <a:solidFill>
                  <a:srgbClr val="000066"/>
                </a:solidFill>
              </a:rPr>
              <a:t>   </a:t>
            </a:r>
            <a:endParaRPr lang="en-GB" altLang="en-US" sz="1600" dirty="0">
              <a:solidFill>
                <a:srgbClr val="000066"/>
              </a:solidFill>
              <a:ea typeface="ＭＳ Ｐゴシック" pitchFamily="34" charset="-128"/>
            </a:endParaRPr>
          </a:p>
        </p:txBody>
      </p:sp>
      <p:pic>
        <p:nvPicPr>
          <p:cNvPr id="121" name="Picture 12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23" name="Picture 12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117" name="Picture 116" descr="Description: MDLPA_e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88195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ound Same Side Corner Rectangle 130">
            <a:extLst>
              <a:ext uri="{FF2B5EF4-FFF2-40B4-BE49-F238E27FC236}">
                <a16:creationId xmlns:lc="http://schemas.openxmlformats.org/drawingml/2006/lockedCanvas" xmlns:a16="http://schemas.microsoft.com/office/drawing/2014/main" xmlns="" id="{3FA709D6-1DB8-4B8B-9862-1C0303DEF921}"/>
              </a:ext>
            </a:extLst>
          </p:cNvPr>
          <p:cNvSpPr/>
          <p:nvPr/>
        </p:nvSpPr>
        <p:spPr>
          <a:xfrm rot="5400000">
            <a:off x="9347631" y="2768687"/>
            <a:ext cx="720000" cy="4851797"/>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sz="1400">
              <a:solidFill>
                <a:prstClr val="black">
                  <a:lumMod val="65000"/>
                  <a:lumOff val="35000"/>
                </a:prstClr>
              </a:solidFill>
            </a:endParaRPr>
          </a:p>
        </p:txBody>
      </p:sp>
      <p:pic>
        <p:nvPicPr>
          <p:cNvPr id="1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0"/>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a:extLst>
              <a:ext uri="{FF2B5EF4-FFF2-40B4-BE49-F238E27FC236}">
                <a16:creationId xmlns:a16="http://schemas.microsoft.com/office/drawing/2014/main" xmlns="" id="{3F175C1D-4F09-4419-BDC3-0E51CBFB5D02}"/>
              </a:ext>
            </a:extLst>
          </p:cNvPr>
          <p:cNvSpPr/>
          <p:nvPr/>
        </p:nvSpPr>
        <p:spPr>
          <a:xfrm>
            <a:off x="219220" y="217385"/>
            <a:ext cx="11300030" cy="11440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000" dirty="0"/>
              <a:t>Instruction of the Managing Authority No. </a:t>
            </a:r>
            <a:r>
              <a:rPr lang="en-GB" sz="4000" dirty="0" smtClean="0"/>
              <a:t>15/2018</a:t>
            </a:r>
          </a:p>
          <a:p>
            <a:r>
              <a:rPr lang="en-GB" sz="1600" dirty="0"/>
              <a:t>laying down specific provisions for the expenditure and revenue verification of a grant contract </a:t>
            </a:r>
            <a:r>
              <a:rPr lang="en-GB" sz="1600" dirty="0" smtClean="0"/>
              <a:t>funded </a:t>
            </a:r>
            <a:r>
              <a:rPr lang="en-GB" sz="1600" dirty="0"/>
              <a:t>under the ENI CBC Black Sea Basin Joint Operational Programme </a:t>
            </a:r>
            <a:r>
              <a:rPr lang="en-GB" sz="1600" dirty="0" smtClean="0"/>
              <a:t>2014-2020</a:t>
            </a:r>
            <a:endParaRPr lang="en-GB" sz="1600" dirty="0"/>
          </a:p>
          <a:p>
            <a:pPr algn="ctr"/>
            <a:endParaRPr lang="en-US" sz="1200" dirty="0"/>
          </a:p>
        </p:txBody>
      </p:sp>
      <p:grpSp>
        <p:nvGrpSpPr>
          <p:cNvPr id="15" name="Group 1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6" name="Group 15">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53" name="Oval 52">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Oval 53">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54">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Oval 55">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Oval 57">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Rectangle 58">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Oval 59">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Oval 60">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7" name="Group 16">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37" name="Oval 36">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8" name="Oval 37">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9" name="Oval 38">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Oval 39">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Oval 40">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Oval 41">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Oval 42">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Oval 43">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Rectangle 44">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6" name="Oval 45">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1" name="Oval 50">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2" name="Oval 51">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8" name="Oval 17">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 name="Group 21">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23" name="Oval 22">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 name="Oval 23">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24">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Oval 25">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 name="Oval 26">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Oval 27">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Rectangle 28">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0" name="Oval 29">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30">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 name="Oval 31">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32">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Oval 33">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Oval 34">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6" name="Oval 35">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62" name="Group 61">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63" name="Group 62">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04" name="Oval 103">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Oval 104">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6" name="Oval 105">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7" name="Oval 106">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8" name="Oval 107">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9" name="Oval 108">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0" name="Oval 109">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1" name="Oval 110">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2" name="Rectangle 111">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3" name="Oval 112">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4" name="Oval 113">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5" name="Oval 114">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6" name="Oval 115">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4" name="Group 63">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91" name="Oval 90">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Oval 91">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Oval 92">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93">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Oval 94">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Oval 95">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7" name="Oval 96">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8" name="Oval 97">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9" name="Rectangle 98">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0" name="Oval 99">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1" name="Oval 100">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2" name="Oval 101">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3" name="Oval 102">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5" name="Group 64">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79" name="Oval 78">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79">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Oval 80">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Oval 82">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Oval 83">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5" name="Oval 84">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Rectangle 85">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86">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Oval 87">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9" name="Oval 88">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Oval 89">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6" name="Group 65">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67" name="Oval 66">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Oval 67">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Oval 68">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Oval 69">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70">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Oval 71">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3" name="Oval 72">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Rectangle 73">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Oval 74">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7" name="Oval 76">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8" name="Oval 77">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 name="Rectangle 1"/>
          <p:cNvSpPr/>
          <p:nvPr/>
        </p:nvSpPr>
        <p:spPr>
          <a:xfrm>
            <a:off x="4965689" y="1573228"/>
            <a:ext cx="7127695" cy="3046988"/>
          </a:xfrm>
          <a:prstGeom prst="rect">
            <a:avLst/>
          </a:prstGeom>
        </p:spPr>
        <p:txBody>
          <a:bodyPr wrap="square">
            <a:spAutoFit/>
          </a:bodyPr>
          <a:lstStyle/>
          <a:p>
            <a:pPr lvl="0"/>
            <a:r>
              <a:rPr lang="en-GB" sz="2400" dirty="0" smtClean="0">
                <a:solidFill>
                  <a:srgbClr val="000066"/>
                </a:solidFill>
              </a:rPr>
              <a:t>The </a:t>
            </a:r>
            <a:r>
              <a:rPr lang="en-GB" sz="2400" dirty="0">
                <a:solidFill>
                  <a:srgbClr val="000066"/>
                </a:solidFill>
              </a:rPr>
              <a:t>expenditure and revenue verification is performed through </a:t>
            </a:r>
            <a:r>
              <a:rPr lang="en-GB" sz="2400" b="1" dirty="0">
                <a:solidFill>
                  <a:srgbClr val="000066"/>
                </a:solidFill>
              </a:rPr>
              <a:t>the </a:t>
            </a:r>
            <a:r>
              <a:rPr lang="en-GB" sz="2400" b="1" dirty="0" err="1">
                <a:solidFill>
                  <a:srgbClr val="000066"/>
                </a:solidFill>
              </a:rPr>
              <a:t>eMS</a:t>
            </a:r>
            <a:r>
              <a:rPr lang="en-GB" sz="2400" dirty="0" smtClean="0">
                <a:solidFill>
                  <a:srgbClr val="000066"/>
                </a:solidFill>
              </a:rPr>
              <a:t>. </a:t>
            </a:r>
          </a:p>
          <a:p>
            <a:pPr lvl="0"/>
            <a:endParaRPr lang="en-GB" sz="2400" dirty="0">
              <a:solidFill>
                <a:srgbClr val="000066"/>
              </a:solidFill>
            </a:endParaRPr>
          </a:p>
          <a:p>
            <a:pPr lvl="0"/>
            <a:r>
              <a:rPr lang="en-GB" sz="2400" dirty="0" smtClean="0">
                <a:solidFill>
                  <a:srgbClr val="000066"/>
                </a:solidFill>
              </a:rPr>
              <a:t>Controllers  shall have </a:t>
            </a:r>
            <a:r>
              <a:rPr lang="en-GB" sz="2400" dirty="0">
                <a:solidFill>
                  <a:srgbClr val="000066"/>
                </a:solidFill>
              </a:rPr>
              <a:t>access to the information contained in the Interim and Final reports uploaded by the Beneficiaries in the eMS.</a:t>
            </a:r>
          </a:p>
          <a:p>
            <a:pPr lvl="0" algn="just"/>
            <a:endParaRPr lang="en-GB" sz="2400" dirty="0" smtClean="0">
              <a:solidFill>
                <a:srgbClr val="000066"/>
              </a:solidFill>
            </a:endParaRPr>
          </a:p>
          <a:p>
            <a:pPr lvl="0" algn="just"/>
            <a:endParaRPr lang="en-GB" sz="2400" b="1" dirty="0">
              <a:solidFill>
                <a:srgbClr val="000066"/>
              </a:solidFill>
            </a:endParaRPr>
          </a:p>
        </p:txBody>
      </p:sp>
      <p:sp>
        <p:nvSpPr>
          <p:cNvPr id="6" name="Freeform: Shape 5">
            <a:extLst>
              <a:ext uri="{FF2B5EF4-FFF2-40B4-BE49-F238E27FC236}">
                <a16:creationId xmlns:a16="http://schemas.microsoft.com/office/drawing/2014/main" xmlns="" id="{30CEBE5C-5011-4499-AE17-E70016F08F1E}"/>
              </a:ext>
            </a:extLst>
          </p:cNvPr>
          <p:cNvSpPr/>
          <p:nvPr/>
        </p:nvSpPr>
        <p:spPr>
          <a:xfrm>
            <a:off x="1535723" y="4148525"/>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smtClean="0">
              <a:cs typeface="Arial" pitchFamily="34" charset="0"/>
            </a:endParaRPr>
          </a:p>
          <a:p>
            <a:pPr algn="ctr"/>
            <a:endParaRPr lang="en-US" altLang="ko-KR" dirty="0" smtClean="0">
              <a:cs typeface="Arial" pitchFamily="34" charset="0"/>
            </a:endParaRPr>
          </a:p>
        </p:txBody>
      </p:sp>
      <p:sp>
        <p:nvSpPr>
          <p:cNvPr id="7" name="Freeform: Shape 6">
            <a:extLst>
              <a:ext uri="{FF2B5EF4-FFF2-40B4-BE49-F238E27FC236}">
                <a16:creationId xmlns:a16="http://schemas.microsoft.com/office/drawing/2014/main" xmlns="" id="{B975895F-9C87-4523-B87D-ED5EF2725EC3}"/>
              </a:ext>
            </a:extLst>
          </p:cNvPr>
          <p:cNvSpPr/>
          <p:nvPr/>
        </p:nvSpPr>
        <p:spPr>
          <a:xfrm>
            <a:off x="343391" y="400753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8" name="Freeform: Shape 7">
            <a:extLst>
              <a:ext uri="{FF2B5EF4-FFF2-40B4-BE49-F238E27FC236}">
                <a16:creationId xmlns:a16="http://schemas.microsoft.com/office/drawing/2014/main" xmlns="" id="{36C12F7B-6D16-48BB-BEFA-7F41D406E2C4}"/>
              </a:ext>
            </a:extLst>
          </p:cNvPr>
          <p:cNvSpPr/>
          <p:nvPr/>
        </p:nvSpPr>
        <p:spPr>
          <a:xfrm>
            <a:off x="343391" y="2189861"/>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9" name="Freeform: Shape 8">
            <a:extLst>
              <a:ext uri="{FF2B5EF4-FFF2-40B4-BE49-F238E27FC236}">
                <a16:creationId xmlns:a16="http://schemas.microsoft.com/office/drawing/2014/main" xmlns="" id="{03ADE039-FA7B-4C7D-ADA1-7586CF4FCF36}"/>
              </a:ext>
            </a:extLst>
          </p:cNvPr>
          <p:cNvSpPr/>
          <p:nvPr/>
        </p:nvSpPr>
        <p:spPr>
          <a:xfrm>
            <a:off x="1535723" y="2034627"/>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10" name="Freeform: Shape 9">
            <a:extLst>
              <a:ext uri="{FF2B5EF4-FFF2-40B4-BE49-F238E27FC236}">
                <a16:creationId xmlns:a16="http://schemas.microsoft.com/office/drawing/2014/main" xmlns="" id="{1AD97B36-9F80-414F-ADCE-EA0A2F34DDC6}"/>
              </a:ext>
            </a:extLst>
          </p:cNvPr>
          <p:cNvSpPr/>
          <p:nvPr/>
        </p:nvSpPr>
        <p:spPr>
          <a:xfrm>
            <a:off x="2689521" y="2189861"/>
            <a:ext cx="1959696" cy="1728495"/>
          </a:xfrm>
          <a:custGeom>
            <a:avLst/>
            <a:gdLst>
              <a:gd name="connsiteX0" fmla="*/ 97798 w 1695450"/>
              <a:gd name="connsiteY0" fmla="*/ 1496378 h 1495425"/>
              <a:gd name="connsiteX1" fmla="*/ 1599891 w 1695450"/>
              <a:gd name="connsiteY1" fmla="*/ 1496378 h 1495425"/>
              <a:gd name="connsiteX2" fmla="*/ 1684663 w 1695450"/>
              <a:gd name="connsiteY2" fmla="*/ 1349693 h 1495425"/>
              <a:gd name="connsiteX3" fmla="*/ 933141 w 1695450"/>
              <a:gd name="connsiteY3" fmla="*/ 48578 h 1495425"/>
              <a:gd name="connsiteX4" fmla="*/ 764548 w 1695450"/>
              <a:gd name="connsiteY4" fmla="*/ 48578 h 1495425"/>
              <a:gd name="connsiteX5" fmla="*/ 13026 w 1695450"/>
              <a:gd name="connsiteY5" fmla="*/ 1349693 h 1495425"/>
              <a:gd name="connsiteX6" fmla="*/ 97798 w 1695450"/>
              <a:gd name="connsiteY6" fmla="*/ 1496378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7798" y="1496378"/>
                </a:moveTo>
                <a:lnTo>
                  <a:pt x="1599891" y="1496378"/>
                </a:lnTo>
                <a:cubicBezTo>
                  <a:pt x="1675138" y="1496378"/>
                  <a:pt x="1721811" y="1415415"/>
                  <a:pt x="1684663" y="1349693"/>
                </a:cubicBezTo>
                <a:lnTo>
                  <a:pt x="933141" y="48578"/>
                </a:lnTo>
                <a:cubicBezTo>
                  <a:pt x="895994" y="-16193"/>
                  <a:pt x="801696" y="-16193"/>
                  <a:pt x="764548" y="48578"/>
                </a:cubicBezTo>
                <a:lnTo>
                  <a:pt x="13026" y="1349693"/>
                </a:lnTo>
                <a:cubicBezTo>
                  <a:pt x="-24122" y="1414463"/>
                  <a:pt x="22551" y="1496378"/>
                  <a:pt x="97798" y="1496378"/>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sz="1400" dirty="0">
              <a:cs typeface="Arial" pitchFamily="34" charset="0"/>
            </a:endParaRPr>
          </a:p>
        </p:txBody>
      </p:sp>
      <p:sp>
        <p:nvSpPr>
          <p:cNvPr id="11" name="Freeform: Shape 10">
            <a:extLst>
              <a:ext uri="{FF2B5EF4-FFF2-40B4-BE49-F238E27FC236}">
                <a16:creationId xmlns:a16="http://schemas.microsoft.com/office/drawing/2014/main" xmlns="" id="{F7A9F266-57F0-4680-B76D-2A24C47139F8}"/>
              </a:ext>
            </a:extLst>
          </p:cNvPr>
          <p:cNvSpPr/>
          <p:nvPr/>
        </p:nvSpPr>
        <p:spPr>
          <a:xfrm>
            <a:off x="2690982" y="4007532"/>
            <a:ext cx="1959696" cy="1728495"/>
          </a:xfrm>
          <a:custGeom>
            <a:avLst/>
            <a:gdLst>
              <a:gd name="connsiteX0" fmla="*/ 13026 w 1695450"/>
              <a:gd name="connsiteY0" fmla="*/ 146685 h 1495425"/>
              <a:gd name="connsiteX1" fmla="*/ 764548 w 1695450"/>
              <a:gd name="connsiteY1" fmla="*/ 1447800 h 1495425"/>
              <a:gd name="connsiteX2" fmla="*/ 933141 w 1695450"/>
              <a:gd name="connsiteY2" fmla="*/ 1447800 h 1495425"/>
              <a:gd name="connsiteX3" fmla="*/ 1684664 w 1695450"/>
              <a:gd name="connsiteY3" fmla="*/ 146685 h 1495425"/>
              <a:gd name="connsiteX4" fmla="*/ 1599891 w 1695450"/>
              <a:gd name="connsiteY4" fmla="*/ 0 h 1495425"/>
              <a:gd name="connsiteX5" fmla="*/ 97798 w 1695450"/>
              <a:gd name="connsiteY5" fmla="*/ 0 h 1495425"/>
              <a:gd name="connsiteX6" fmla="*/ 13026 w 1695450"/>
              <a:gd name="connsiteY6" fmla="*/ 146685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3026" y="146685"/>
                </a:moveTo>
                <a:lnTo>
                  <a:pt x="764548" y="1447800"/>
                </a:lnTo>
                <a:cubicBezTo>
                  <a:pt x="801696" y="1512570"/>
                  <a:pt x="895993" y="1512570"/>
                  <a:pt x="933141" y="1447800"/>
                </a:cubicBezTo>
                <a:lnTo>
                  <a:pt x="1684664" y="146685"/>
                </a:lnTo>
                <a:cubicBezTo>
                  <a:pt x="1721811" y="81915"/>
                  <a:pt x="1675139" y="0"/>
                  <a:pt x="1599891" y="0"/>
                </a:cubicBezTo>
                <a:lnTo>
                  <a:pt x="97798" y="0"/>
                </a:lnTo>
                <a:cubicBezTo>
                  <a:pt x="22551" y="953"/>
                  <a:pt x="-24122" y="81915"/>
                  <a:pt x="13026" y="146685"/>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a:cs typeface="Arial" pitchFamily="34" charset="0"/>
            </a:endParaRPr>
          </a:p>
        </p:txBody>
      </p:sp>
      <p:sp>
        <p:nvSpPr>
          <p:cNvPr id="13" name="Oval 12">
            <a:extLst>
              <a:ext uri="{FF2B5EF4-FFF2-40B4-BE49-F238E27FC236}">
                <a16:creationId xmlns:a16="http://schemas.microsoft.com/office/drawing/2014/main" xmlns="" id="{E63A5C37-64E3-4D85-8DF8-B7B844C7660F}"/>
              </a:ext>
            </a:extLst>
          </p:cNvPr>
          <p:cNvSpPr/>
          <p:nvPr/>
        </p:nvSpPr>
        <p:spPr>
          <a:xfrm>
            <a:off x="1629580" y="308645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xmlns="" id="{97F288A8-56D7-49FE-81C9-8FF7D65748A1}"/>
              </a:ext>
            </a:extLst>
          </p:cNvPr>
          <p:cNvGrpSpPr/>
          <p:nvPr/>
        </p:nvGrpSpPr>
        <p:grpSpPr>
          <a:xfrm>
            <a:off x="1830220" y="3656746"/>
            <a:ext cx="1332168" cy="523220"/>
            <a:chOff x="3233963" y="1954419"/>
            <a:chExt cx="1400520" cy="523220"/>
          </a:xfrm>
        </p:grpSpPr>
        <p:sp>
          <p:nvSpPr>
            <p:cNvPr id="48" name="TextBox 47">
              <a:extLst>
                <a:ext uri="{FF2B5EF4-FFF2-40B4-BE49-F238E27FC236}">
                  <a16:creationId xmlns:a16="http://schemas.microsoft.com/office/drawing/2014/main" xmlns="" id="{031AA413-BA97-4452-BCF4-3AE204C86BA0}"/>
                </a:ext>
              </a:extLst>
            </p:cNvPr>
            <p:cNvSpPr txBox="1"/>
            <p:nvPr/>
          </p:nvSpPr>
          <p:spPr>
            <a:xfrm>
              <a:off x="3233963" y="1954419"/>
              <a:ext cx="1400519" cy="523220"/>
            </a:xfrm>
            <a:prstGeom prst="rect">
              <a:avLst/>
            </a:prstGeom>
            <a:noFill/>
          </p:spPr>
          <p:txBody>
            <a:bodyPr wrap="square" rtlCol="0">
              <a:spAutoFit/>
            </a:bodyPr>
            <a:lstStyle/>
            <a:p>
              <a:pPr algn="ctr"/>
              <a:r>
                <a:rPr lang="en-US" altLang="ko-KR" sz="1400" b="1" dirty="0" smtClean="0">
                  <a:solidFill>
                    <a:srgbClr val="003399"/>
                  </a:solidFill>
                  <a:cs typeface="Arial" pitchFamily="34" charset="0"/>
                </a:rPr>
                <a:t>Instruction 15/2018</a:t>
              </a:r>
              <a:endParaRPr lang="ko-KR" altLang="en-US" sz="1400" b="1" dirty="0">
                <a:solidFill>
                  <a:srgbClr val="003399"/>
                </a:solidFill>
                <a:cs typeface="Arial" pitchFamily="34" charset="0"/>
              </a:endParaRPr>
            </a:p>
          </p:txBody>
        </p:sp>
        <p:sp>
          <p:nvSpPr>
            <p:cNvPr id="49" name="TextBox 48">
              <a:extLst>
                <a:ext uri="{FF2B5EF4-FFF2-40B4-BE49-F238E27FC236}">
                  <a16:creationId xmlns:a16="http://schemas.microsoft.com/office/drawing/2014/main" xmlns="" id="{35002B38-B27A-401A-806E-8355ECC45B82}"/>
                </a:ext>
              </a:extLst>
            </p:cNvPr>
            <p:cNvSpPr txBox="1"/>
            <p:nvPr/>
          </p:nvSpPr>
          <p:spPr>
            <a:xfrm>
              <a:off x="3233964" y="2171403"/>
              <a:ext cx="1400519" cy="276999"/>
            </a:xfrm>
            <a:prstGeom prst="rect">
              <a:avLst/>
            </a:prstGeom>
            <a:noFill/>
          </p:spPr>
          <p:txBody>
            <a:bodyPr wrap="square" rtlCol="0">
              <a:spAutoFit/>
            </a:bodyPr>
            <a:lstStyle/>
            <a:p>
              <a:pPr algn="ctr"/>
              <a:endParaRPr lang="ko-KR" altLang="en-US" sz="1200" dirty="0">
                <a:solidFill>
                  <a:srgbClr val="003399"/>
                </a:solidFill>
                <a:cs typeface="Arial" pitchFamily="34" charset="0"/>
              </a:endParaRPr>
            </a:p>
          </p:txBody>
        </p:sp>
      </p:grpSp>
      <p:pic>
        <p:nvPicPr>
          <p:cNvPr id="121" name="Picture 12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23" name="Picture 12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133" name="Oval 132">
            <a:extLst>
              <a:ext uri="{FF2B5EF4-FFF2-40B4-BE49-F238E27FC236}">
                <a16:creationId xmlns:lc="http://schemas.openxmlformats.org/drawingml/2006/lockedCanvas" xmlns:a16="http://schemas.microsoft.com/office/drawing/2014/main" xmlns="" id="{3C4083F9-0184-4E1A-8BF5-7417F98A1BF4}"/>
              </a:ext>
            </a:extLst>
          </p:cNvPr>
          <p:cNvSpPr/>
          <p:nvPr/>
        </p:nvSpPr>
        <p:spPr>
          <a:xfrm>
            <a:off x="5088344" y="3953174"/>
            <a:ext cx="4021265" cy="1161751"/>
          </a:xfrm>
          <a:prstGeom prst="ellipse">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GB" sz="2000" dirty="0" err="1" smtClean="0">
                <a:solidFill>
                  <a:srgbClr val="002060"/>
                </a:solidFill>
                <a:ea typeface="ＭＳ Ｐゴシック" pitchFamily="34" charset="-128"/>
              </a:rPr>
              <a:t>eMS</a:t>
            </a:r>
            <a:r>
              <a:rPr lang="en-GB" sz="2000" dirty="0" smtClean="0">
                <a:solidFill>
                  <a:srgbClr val="002060"/>
                </a:solidFill>
                <a:ea typeface="ＭＳ Ｐゴシック" pitchFamily="34" charset="-128"/>
              </a:rPr>
              <a:t> Manual for </a:t>
            </a:r>
          </a:p>
          <a:p>
            <a:pPr algn="ctr">
              <a:defRPr/>
            </a:pPr>
            <a:r>
              <a:rPr lang="en-GB" sz="2000" dirty="0" smtClean="0">
                <a:solidFill>
                  <a:srgbClr val="002060"/>
                </a:solidFill>
                <a:ea typeface="ＭＳ Ｐゴシック" pitchFamily="34" charset="-128"/>
              </a:rPr>
              <a:t>the CCPs and controllers</a:t>
            </a:r>
            <a:endParaRPr lang="en-GB" sz="2000" dirty="0">
              <a:solidFill>
                <a:srgbClr val="002060"/>
              </a:solidFill>
            </a:endParaRPr>
          </a:p>
        </p:txBody>
      </p:sp>
      <p:sp>
        <p:nvSpPr>
          <p:cNvPr id="134" name="Oval 133">
            <a:extLst>
              <a:ext uri="{FF2B5EF4-FFF2-40B4-BE49-F238E27FC236}">
                <a16:creationId xmlns:lc="http://schemas.openxmlformats.org/drawingml/2006/lockedCanvas" xmlns:a16="http://schemas.microsoft.com/office/drawing/2014/main" xmlns="" id="{3C4083F9-0184-4E1A-8BF5-7417F98A1BF4}"/>
              </a:ext>
            </a:extLst>
          </p:cNvPr>
          <p:cNvSpPr/>
          <p:nvPr/>
        </p:nvSpPr>
        <p:spPr>
          <a:xfrm>
            <a:off x="7795445" y="5040295"/>
            <a:ext cx="3930983" cy="695733"/>
          </a:xfrm>
          <a:prstGeom prst="ellipse">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GB" altLang="en-US" sz="2000" dirty="0" smtClean="0">
                <a:solidFill>
                  <a:prstClr val="black"/>
                </a:solidFill>
                <a:ea typeface="ＭＳ Ｐゴシック" pitchFamily="34" charset="-128"/>
                <a:hlinkClick r:id="rId6"/>
              </a:rPr>
              <a:t>https</a:t>
            </a:r>
            <a:r>
              <a:rPr lang="en-GB" altLang="en-US" sz="2000" dirty="0">
                <a:solidFill>
                  <a:prstClr val="black"/>
                </a:solidFill>
                <a:ea typeface="ＭＳ Ｐゴシック" pitchFamily="34" charset="-128"/>
                <a:hlinkClick r:id="rId6"/>
              </a:rPr>
              <a:t>://blacksea-cbc.net</a:t>
            </a:r>
            <a:endParaRPr lang="en-GB" sz="2000" dirty="0">
              <a:solidFill>
                <a:srgbClr val="000066"/>
              </a:solidFill>
            </a:endParaRPr>
          </a:p>
        </p:txBody>
      </p:sp>
      <p:pic>
        <p:nvPicPr>
          <p:cNvPr id="118" name="Picture 117"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169857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nd End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5491</TotalTime>
  <Words>1141</Words>
  <Application>Microsoft Office PowerPoint</Application>
  <PresentationFormat>Custom</PresentationFormat>
  <Paragraphs>211</Paragraphs>
  <Slides>8</Slides>
  <Notes>7</Notes>
  <HiddenSlides>0</HiddenSlides>
  <MMClips>0</MMClips>
  <ScaleCrop>false</ScaleCrop>
  <HeadingPairs>
    <vt:vector size="4" baseType="variant">
      <vt:variant>
        <vt:lpstr>Theme</vt:lpstr>
      </vt:variant>
      <vt:variant>
        <vt:i4>8</vt:i4>
      </vt:variant>
      <vt:variant>
        <vt:lpstr>Slide Titles</vt:lpstr>
      </vt:variant>
      <vt:variant>
        <vt:i4>8</vt:i4>
      </vt:variant>
    </vt:vector>
  </HeadingPairs>
  <TitlesOfParts>
    <vt:vector size="16" baseType="lpstr">
      <vt:lpstr>Cover and End Slide Master</vt:lpstr>
      <vt:lpstr>Contents Slide Master</vt:lpstr>
      <vt:lpstr>Section Break Slide Master</vt:lpstr>
      <vt:lpstr>1_Section Break Slide Master</vt:lpstr>
      <vt:lpstr>2_Section Break Slide Master</vt:lpstr>
      <vt:lpstr>3_Section Break Slide Master</vt:lpstr>
      <vt:lpstr>4_Section Break Slide Master</vt:lpstr>
      <vt:lpstr>5_Section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Paul Maris</cp:lastModifiedBy>
  <cp:revision>418</cp:revision>
  <cp:lastPrinted>2019-05-08T12:23:15Z</cp:lastPrinted>
  <dcterms:created xsi:type="dcterms:W3CDTF">2019-01-14T06:35:35Z</dcterms:created>
  <dcterms:modified xsi:type="dcterms:W3CDTF">2021-08-24T07:05:58Z</dcterms:modified>
</cp:coreProperties>
</file>